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acifico"/>
      <p:regular r:id="rId23"/>
    </p:embeddedFont>
    <p:embeddedFont>
      <p:font typeface="Sora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ra-regular.fntdata"/><Relationship Id="rId23" Type="http://schemas.openxmlformats.org/officeDocument/2006/relationships/font" Target="fonts/Pacific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Sora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7fa921f8d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7fa921f8d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31986556fe4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31986556fe4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31986556fe4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31986556fe4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31986556fe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31986556fe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1986556fe4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1986556fe4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31986556fe4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31986556fe4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31986556fe4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31986556fe4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31986556fe4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31986556fe4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31986556fe4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31986556fe4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31986556f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31986556f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31986556fe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31986556fe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31986556fe4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31986556fe4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4" name="Google Shape;144;p13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92" name="Google Shape;192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Critiquiz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</p:txBody>
      </p:sp>
      <p:sp>
        <p:nvSpPr>
          <p:cNvPr id="705" name="Google Shape;705;p21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Team 3</a:t>
            </a:r>
            <a:endParaRPr/>
          </a:p>
        </p:txBody>
      </p:sp>
      <p:grpSp>
        <p:nvGrpSpPr>
          <p:cNvPr id="706" name="Google Shape;706;p21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07" name="Google Shape;707;p21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08" name="Google Shape;708;p2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21"/>
            <p:cNvSpPr/>
            <p:nvPr/>
          </p:nvSpPr>
          <p:spPr>
            <a:xfrm>
              <a:off x="6756905" y="3331665"/>
              <a:ext cx="323574" cy="155533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6048099" y="1992822"/>
              <a:ext cx="6608" cy="77235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6344236" y="1821005"/>
              <a:ext cx="327350" cy="131400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7379802" y="2174552"/>
              <a:ext cx="423171" cy="165917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7580708" y="2958941"/>
              <a:ext cx="85437" cy="160430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8240247" y="1261064"/>
              <a:ext cx="108448" cy="108389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505138" y="1371577"/>
              <a:ext cx="121547" cy="121075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442194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5509517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5442194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509517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7126914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7194237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7126914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7194237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6401705" y="1879536"/>
              <a:ext cx="52572" cy="52041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8286210" y="1697806"/>
              <a:ext cx="47144" cy="47675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222723" y="3615765"/>
              <a:ext cx="33455" cy="33455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649591" y="1243540"/>
              <a:ext cx="33455" cy="32865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843404" y="1371577"/>
              <a:ext cx="517872" cy="515688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7731226" y="2764939"/>
              <a:ext cx="652517" cy="651101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5349677" y="3784338"/>
              <a:ext cx="1411122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615133" y="3875734"/>
              <a:ext cx="879679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7107207" y="3142854"/>
              <a:ext cx="958508" cy="662902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7103372" y="3139550"/>
              <a:ext cx="966178" cy="669451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177303" y="3206342"/>
              <a:ext cx="818316" cy="535927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173468" y="3203038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173468" y="3369427"/>
              <a:ext cx="7139" cy="180727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6950141" y="3800741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6946836" y="3797495"/>
              <a:ext cx="1279249" cy="92517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958873" y="3863166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464649" y="3806228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461345" y="3802393"/>
              <a:ext cx="250233" cy="33986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340388" y="330812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369418" y="327856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366113" y="3274727"/>
              <a:ext cx="445593" cy="382695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437271" y="3476164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7433436" y="3472919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7470136" y="3487138"/>
              <a:ext cx="234833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7489253" y="3539120"/>
              <a:ext cx="198251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7486008" y="3535816"/>
              <a:ext cx="204741" cy="30741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7529257" y="3545139"/>
              <a:ext cx="11506" cy="11565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7551148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757191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759380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761463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763652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7524832" y="3322342"/>
              <a:ext cx="127093" cy="127093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7521587" y="3319097"/>
              <a:ext cx="133583" cy="133583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7560411" y="3389665"/>
              <a:ext cx="56466" cy="28558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7556576" y="3386420"/>
              <a:ext cx="63606" cy="35107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7572507" y="3353555"/>
              <a:ext cx="32334" cy="32393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7541825" y="3581839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7537990" y="3578534"/>
              <a:ext cx="100778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7134585" y="1285137"/>
              <a:ext cx="959039" cy="662902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7131340" y="1281833"/>
              <a:ext cx="965588" cy="670041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7204681" y="1349156"/>
              <a:ext cx="818847" cy="535396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7201376" y="1345320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201376" y="1512300"/>
              <a:ext cx="6608" cy="180668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977518" y="1943023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974214" y="1939778"/>
              <a:ext cx="1279781" cy="92517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986251" y="2005449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7492557" y="1948511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7489253" y="1945206"/>
              <a:ext cx="249702" cy="33455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7368297" y="1450405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397326" y="1420844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7394022" y="1417599"/>
              <a:ext cx="445652" cy="382105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464649" y="1618446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7461345" y="1615201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7497514" y="1629421"/>
              <a:ext cx="235423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7517221" y="1681934"/>
              <a:ext cx="198192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7513917" y="1678689"/>
              <a:ext cx="204741" cy="30151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755716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57905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759929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621185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64254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766443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7552800" y="1465215"/>
              <a:ext cx="126444" cy="126503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7549496" y="1461380"/>
              <a:ext cx="133583" cy="134173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7587789" y="1532007"/>
              <a:ext cx="56466" cy="28499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584544" y="1528702"/>
              <a:ext cx="63547" cy="35107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7600415" y="1496428"/>
              <a:ext cx="31803" cy="31803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569203" y="1724121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565898" y="1720817"/>
              <a:ext cx="100247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6772246" y="1753682"/>
              <a:ext cx="560000" cy="977035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731179" y="1693971"/>
              <a:ext cx="560000" cy="995739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27934" y="1690725"/>
              <a:ext cx="566549" cy="1002229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32301" y="1693971"/>
              <a:ext cx="558348" cy="80539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728465" y="1690725"/>
              <a:ext cx="565487" cy="87089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6820392" y="1885023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7032804" y="1885023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027848" y="2016364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6924415" y="2016364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6820392" y="1950163"/>
              <a:ext cx="94228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6945184" y="1950163"/>
              <a:ext cx="155533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6820392" y="2074955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7032804" y="2074955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6820392" y="2286245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7032804" y="2286245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7027848" y="2206886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24415" y="2206886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7123669" y="2357403"/>
              <a:ext cx="67382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820392" y="2140094"/>
              <a:ext cx="94228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45184" y="2140094"/>
              <a:ext cx="155533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7017994" y="2427440"/>
              <a:ext cx="155533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7433436" y="2415403"/>
              <a:ext cx="731876" cy="52170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7430191" y="2412099"/>
              <a:ext cx="738957" cy="528846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7474502" y="2375989"/>
              <a:ext cx="731876" cy="88210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7471198" y="2372685"/>
              <a:ext cx="738485" cy="94759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7553862" y="2401715"/>
              <a:ext cx="33455" cy="33986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7606434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7501349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7473971" y="2464140"/>
              <a:ext cx="732407" cy="430252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7470667" y="2460305"/>
              <a:ext cx="739016" cy="437391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7778310" y="2564859"/>
              <a:ext cx="336083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7778310" y="2614657"/>
              <a:ext cx="122668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7941395" y="2614657"/>
              <a:ext cx="147272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7778310" y="2766237"/>
              <a:ext cx="217899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7778310" y="2667170"/>
              <a:ext cx="338856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7778310" y="2716969"/>
              <a:ext cx="112224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7915670" y="2716969"/>
              <a:ext cx="198723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7525953" y="2548397"/>
              <a:ext cx="219020" cy="219020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516631" y="2550049"/>
              <a:ext cx="218489" cy="218430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7513386" y="2546213"/>
              <a:ext cx="225569" cy="225569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662251" y="2565921"/>
              <a:ext cx="54814" cy="54814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7985707" y="2216444"/>
              <a:ext cx="377208" cy="339092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8001047" y="2212904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7997212" y="2199923"/>
              <a:ext cx="384878" cy="339387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8016388" y="2196442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8070553" y="2285655"/>
              <a:ext cx="224507" cy="141844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8066718" y="2282410"/>
              <a:ext cx="231588" cy="148393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5843948" y="3263280"/>
              <a:ext cx="422581" cy="300504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5840112" y="3259976"/>
              <a:ext cx="429721" cy="307643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151544" y="2042680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148240" y="2039376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151544" y="2076076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5148240" y="2072771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254977" y="2195380"/>
              <a:ext cx="1597218" cy="973790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51673" y="2192076"/>
              <a:ext cx="1603826" cy="980929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6850543" y="2586749"/>
              <a:ext cx="6608" cy="189990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6032227" y="2110533"/>
              <a:ext cx="46023" cy="46023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6805111" y="3207404"/>
              <a:ext cx="46023" cy="46082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5844479" y="3294434"/>
              <a:ext cx="421519" cy="77825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5841174" y="3291189"/>
              <a:ext cx="428128" cy="84316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5257691" y="3542955"/>
              <a:ext cx="1595094" cy="130869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253856" y="3539120"/>
              <a:ext cx="1602764" cy="138540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42573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42248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5565334" y="3573047"/>
              <a:ext cx="113345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56203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708712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70546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848314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84501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990099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986794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612964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6126337" y="3569743"/>
              <a:ext cx="119423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6273078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6269243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641262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6409376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655930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6556058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35953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356227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549907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49582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64251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39206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782053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77880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923307" y="3599304"/>
              <a:ext cx="113345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920003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606344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6060136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6206818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6202982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6346419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6342584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649310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489797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663264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6629399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5370447" y="2293916"/>
              <a:ext cx="907057" cy="79206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5367201" y="2290611"/>
              <a:ext cx="913606" cy="79866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5370447" y="2293916"/>
              <a:ext cx="907057" cy="72279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367201" y="2290611"/>
              <a:ext cx="913606" cy="78887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462433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55100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54153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458597" y="2489275"/>
              <a:ext cx="556165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458597" y="2588932"/>
              <a:ext cx="199844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5731192" y="2588932"/>
              <a:ext cx="240851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458597" y="2892150"/>
              <a:ext cx="359094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458597" y="2694017"/>
              <a:ext cx="561121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5458597" y="2793614"/>
              <a:ext cx="182320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5688474" y="2793614"/>
              <a:ext cx="326288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6337628" y="2408264"/>
              <a:ext cx="409483" cy="672224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6334383" y="2405019"/>
              <a:ext cx="416563" cy="678773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6397280" y="2535829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6558772" y="2535829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6641967" y="2535829"/>
              <a:ext cx="48796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6554937" y="2625042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6476108" y="2625042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6397280" y="2625042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397280" y="2580140"/>
              <a:ext cx="73459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6491980" y="2580140"/>
              <a:ext cx="119954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6641967" y="2580140"/>
              <a:ext cx="48796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397280" y="2664456"/>
              <a:ext cx="135825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6558772" y="2664456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6397280" y="2806772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6558772" y="2806772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641967" y="266445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554937" y="2753669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6476108" y="2753669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6397280" y="2753669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6476108" y="2854919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6397280" y="2854919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6397280" y="2708236"/>
              <a:ext cx="73459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491980" y="2708236"/>
              <a:ext cx="119954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641967" y="270823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96218" y="2902534"/>
              <a:ext cx="119895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396218" y="2946905"/>
              <a:ext cx="49327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656730" y="2411037"/>
              <a:ext cx="707803" cy="605963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5695023" y="2385312"/>
              <a:ext cx="707272" cy="605432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5691778" y="2382007"/>
              <a:ext cx="714352" cy="611982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5647408" y="1634318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5644163" y="1630483"/>
              <a:ext cx="791529" cy="112283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783174" y="1797993"/>
              <a:ext cx="513505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779870" y="1794689"/>
              <a:ext cx="520055" cy="67972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5918351" y="1908565"/>
              <a:ext cx="243093" cy="75052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915106" y="1904730"/>
              <a:ext cx="249643" cy="82133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656199" y="1614611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652895" y="1611366"/>
              <a:ext cx="792119" cy="112224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5742698" y="1644172"/>
              <a:ext cx="607615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5788662" y="1775572"/>
              <a:ext cx="520055" cy="67913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5953399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6006502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063440" y="1795810"/>
              <a:ext cx="27378" cy="27437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6118136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175074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5860882" y="1237521"/>
              <a:ext cx="328471" cy="329002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5857046" y="1234217"/>
              <a:ext cx="335610" cy="335610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5884424" y="1216693"/>
              <a:ext cx="329002" cy="329002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5881179" y="1213448"/>
              <a:ext cx="335551" cy="335551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975820" y="1391284"/>
              <a:ext cx="146210" cy="73105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2575" y="1387508"/>
              <a:ext cx="152759" cy="80480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007564" y="1298236"/>
              <a:ext cx="83254" cy="82723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004318" y="1294401"/>
              <a:ext cx="89803" cy="89862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927673" y="1888858"/>
              <a:ext cx="242562" cy="75583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924369" y="1885554"/>
              <a:ext cx="249112" cy="82192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5808369" y="2463550"/>
              <a:ext cx="490494" cy="488842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5807248" y="2460305"/>
              <a:ext cx="492677" cy="495922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808369" y="2421422"/>
              <a:ext cx="490494" cy="489373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807248" y="2418117"/>
              <a:ext cx="492677" cy="495981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2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5" name="Google Shape;1015;p2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30"/>
          <p:cNvSpPr txBox="1"/>
          <p:nvPr>
            <p:ph idx="1" type="subTitle"/>
          </p:nvPr>
        </p:nvSpPr>
        <p:spPr>
          <a:xfrm>
            <a:off x="789350" y="1313850"/>
            <a:ext cx="51480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for students (personalized feedback).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Reports for teachers (performance trends).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improvements (usage pattern insights).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Secure, cloud-hosted database (encrypted, role-based access controls).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anonymization for privacy.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30"/>
          <p:cNvSpPr txBox="1"/>
          <p:nvPr>
            <p:ph type="title"/>
          </p:nvPr>
        </p:nvSpPr>
        <p:spPr>
          <a:xfrm>
            <a:off x="789350" y="531375"/>
            <a:ext cx="63573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Information Lifecycle cont.</a:t>
            </a:r>
            <a:endParaRPr/>
          </a:p>
        </p:txBody>
      </p:sp>
      <p:grpSp>
        <p:nvGrpSpPr>
          <p:cNvPr id="1464" name="Google Shape;1464;p30"/>
          <p:cNvGrpSpPr/>
          <p:nvPr/>
        </p:nvGrpSpPr>
        <p:grpSpPr>
          <a:xfrm>
            <a:off x="6243876" y="1646292"/>
            <a:ext cx="1038902" cy="2585623"/>
            <a:chOff x="4721450" y="1509475"/>
            <a:chExt cx="34625" cy="66400"/>
          </a:xfrm>
        </p:grpSpPr>
        <p:sp>
          <p:nvSpPr>
            <p:cNvPr id="1465" name="Google Shape;1465;p30"/>
            <p:cNvSpPr/>
            <p:nvPr/>
          </p:nvSpPr>
          <p:spPr>
            <a:xfrm>
              <a:off x="4729025" y="1509475"/>
              <a:ext cx="27050" cy="26725"/>
            </a:xfrm>
            <a:custGeom>
              <a:rect b="b" l="l" r="r" t="t"/>
              <a:pathLst>
                <a:path extrusionOk="0" h="1069" w="1082">
                  <a:moveTo>
                    <a:pt x="440" y="1"/>
                  </a:moveTo>
                  <a:lnTo>
                    <a:pt x="570" y="224"/>
                  </a:lnTo>
                  <a:cubicBezTo>
                    <a:pt x="296" y="405"/>
                    <a:pt x="94" y="672"/>
                    <a:pt x="0" y="989"/>
                  </a:cubicBezTo>
                  <a:lnTo>
                    <a:pt x="188" y="809"/>
                  </a:lnTo>
                  <a:lnTo>
                    <a:pt x="462" y="1068"/>
                  </a:lnTo>
                  <a:cubicBezTo>
                    <a:pt x="527" y="888"/>
                    <a:pt x="649" y="737"/>
                    <a:pt x="808" y="628"/>
                  </a:cubicBezTo>
                  <a:lnTo>
                    <a:pt x="923" y="823"/>
                  </a:lnTo>
                  <a:lnTo>
                    <a:pt x="1082" y="188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4721450" y="1533275"/>
              <a:ext cx="32300" cy="42600"/>
            </a:xfrm>
            <a:custGeom>
              <a:rect b="b" l="l" r="r" t="t"/>
              <a:pathLst>
                <a:path extrusionOk="0" h="1704" w="1292">
                  <a:moveTo>
                    <a:pt x="491" y="1"/>
                  </a:moveTo>
                  <a:lnTo>
                    <a:pt x="0" y="455"/>
                  </a:lnTo>
                  <a:lnTo>
                    <a:pt x="238" y="455"/>
                  </a:lnTo>
                  <a:cubicBezTo>
                    <a:pt x="253" y="1025"/>
                    <a:pt x="635" y="1530"/>
                    <a:pt x="1183" y="1703"/>
                  </a:cubicBezTo>
                  <a:lnTo>
                    <a:pt x="1024" y="1530"/>
                  </a:lnTo>
                  <a:lnTo>
                    <a:pt x="1291" y="1256"/>
                  </a:lnTo>
                  <a:cubicBezTo>
                    <a:pt x="952" y="1133"/>
                    <a:pt x="721" y="816"/>
                    <a:pt x="707" y="455"/>
                  </a:cubicBezTo>
                  <a:lnTo>
                    <a:pt x="945" y="4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1467" name="Google Shape;1467;p30"/>
          <p:cNvSpPr txBox="1"/>
          <p:nvPr/>
        </p:nvSpPr>
        <p:spPr>
          <a:xfrm>
            <a:off x="6463535" y="3296548"/>
            <a:ext cx="25584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8" name="Google Shape;1468;p30"/>
          <p:cNvSpPr txBox="1"/>
          <p:nvPr/>
        </p:nvSpPr>
        <p:spPr>
          <a:xfrm>
            <a:off x="6689014" y="2001648"/>
            <a:ext cx="2419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31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for Purpose &amp; Performance</a:t>
            </a:r>
            <a:endParaRPr/>
          </a:p>
        </p:txBody>
      </p:sp>
      <p:sp>
        <p:nvSpPr>
          <p:cNvPr id="1474" name="Google Shape;1474;p31"/>
          <p:cNvSpPr txBox="1"/>
          <p:nvPr>
            <p:ph idx="2" type="subTitle"/>
          </p:nvPr>
        </p:nvSpPr>
        <p:spPr>
          <a:xfrm>
            <a:off x="720000" y="1602850"/>
            <a:ext cx="66549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Tracks learning progress and engagement.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Adaptive quizzes and gamified elements.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Student-friendly, interactive, accessible and engaging.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 dashboards for insights.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5" name="Google Shape;1475;p31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476" name="Google Shape;1476;p31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477" name="Google Shape;1477;p3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5" name="Google Shape;1485;p31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31"/>
          <p:cNvGrpSpPr/>
          <p:nvPr/>
        </p:nvGrpSpPr>
        <p:grpSpPr>
          <a:xfrm>
            <a:off x="7793139" y="1053137"/>
            <a:ext cx="887675" cy="801288"/>
            <a:chOff x="6544194" y="2365864"/>
            <a:chExt cx="529544" cy="478038"/>
          </a:xfrm>
        </p:grpSpPr>
        <p:sp>
          <p:nvSpPr>
            <p:cNvPr id="1487" name="Google Shape;1487;p31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32"/>
          <p:cNvSpPr txBox="1"/>
          <p:nvPr>
            <p:ph idx="1" type="subTitle"/>
          </p:nvPr>
        </p:nvSpPr>
        <p:spPr>
          <a:xfrm>
            <a:off x="789350" y="1520450"/>
            <a:ext cx="53862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CritiQuiz in Context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 AI Testing Application connects students, teachers, organizations, and systems.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for middle school classrooms (physical, virtual, hybrid).</a:t>
            </a:r>
            <a:endParaRPr sz="1400"/>
          </a:p>
        </p:txBody>
      </p:sp>
      <p:sp>
        <p:nvSpPr>
          <p:cNvPr id="1502" name="Google Shape;1502;p32"/>
          <p:cNvSpPr txBox="1"/>
          <p:nvPr>
            <p:ph type="title"/>
          </p:nvPr>
        </p:nvSpPr>
        <p:spPr>
          <a:xfrm>
            <a:off x="643750" y="531375"/>
            <a:ext cx="7970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in the Learning Ecosystem</a:t>
            </a:r>
            <a:endParaRPr/>
          </a:p>
        </p:txBody>
      </p:sp>
      <p:grpSp>
        <p:nvGrpSpPr>
          <p:cNvPr id="1503" name="Google Shape;1503;p32"/>
          <p:cNvGrpSpPr/>
          <p:nvPr/>
        </p:nvGrpSpPr>
        <p:grpSpPr>
          <a:xfrm>
            <a:off x="6610903" y="3072198"/>
            <a:ext cx="1764506" cy="1159012"/>
            <a:chOff x="732428" y="1198513"/>
            <a:chExt cx="845921" cy="690752"/>
          </a:xfrm>
        </p:grpSpPr>
        <p:grpSp>
          <p:nvGrpSpPr>
            <p:cNvPr id="1504" name="Google Shape;1504;p32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505" name="Google Shape;1505;p32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rect b="b" l="l" r="r" t="t"/>
                <a:pathLst>
                  <a:path extrusionOk="0" h="42771" w="46769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7" name="Google Shape;1507;p32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508" name="Google Shape;1508;p32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rect b="b" l="l" r="r" t="t"/>
                <a:pathLst>
                  <a:path extrusionOk="0" h="37640" w="45815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0" name="Google Shape;1510;p32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511" name="Google Shape;1511;p32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rect b="b" l="l" r="r" t="t"/>
                <a:pathLst>
                  <a:path extrusionOk="0" h="33050" w="43519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2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rect b="b" l="l" r="r" t="t"/>
                <a:pathLst>
                  <a:path extrusionOk="0" h="5495" w="5494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3" name="Google Shape;1513;p32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514" name="Google Shape;1514;p32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rect b="b" l="l" r="r" t="t"/>
                <a:pathLst>
                  <a:path extrusionOk="0" h="29378" w="40073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2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6" name="Google Shape;1516;p32"/>
            <p:cNvSpPr/>
            <p:nvPr/>
          </p:nvSpPr>
          <p:spPr>
            <a:xfrm>
              <a:off x="986561" y="1362067"/>
              <a:ext cx="405268" cy="363650"/>
            </a:xfrm>
            <a:custGeom>
              <a:rect b="b" l="l" r="r" t="t"/>
              <a:pathLst>
                <a:path extrusionOk="0" h="22517" w="22518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acifico"/>
                  <a:ea typeface="Pacifico"/>
                  <a:cs typeface="Pacifico"/>
                  <a:sym typeface="Pacifico"/>
                </a:rPr>
                <a:t>Critiquiz</a:t>
              </a:r>
              <a:endParaRPr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33"/>
          <p:cNvSpPr txBox="1"/>
          <p:nvPr>
            <p:ph idx="1" type="subTitle"/>
          </p:nvPr>
        </p:nvSpPr>
        <p:spPr>
          <a:xfrm>
            <a:off x="593600" y="1400825"/>
            <a:ext cx="4605900" cy="25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 of the Environment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Input responses and receive personalized feedback.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 assessments, monitor progress, and customize feedback.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 compliance with policies like FERPA and COPPA.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 IT infrastructure, secure data storage, and accessibility.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33"/>
          <p:cNvSpPr txBox="1"/>
          <p:nvPr>
            <p:ph type="title"/>
          </p:nvPr>
        </p:nvSpPr>
        <p:spPr>
          <a:xfrm>
            <a:off x="643750" y="644600"/>
            <a:ext cx="7970700" cy="8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in the Learning Ecosystem cont.</a:t>
            </a:r>
            <a:endParaRPr/>
          </a:p>
        </p:txBody>
      </p:sp>
      <p:grpSp>
        <p:nvGrpSpPr>
          <p:cNvPr id="1523" name="Google Shape;1523;p33"/>
          <p:cNvGrpSpPr/>
          <p:nvPr/>
        </p:nvGrpSpPr>
        <p:grpSpPr>
          <a:xfrm>
            <a:off x="5080437" y="2002145"/>
            <a:ext cx="3621403" cy="981882"/>
            <a:chOff x="238125" y="2506075"/>
            <a:chExt cx="5747346" cy="673075"/>
          </a:xfrm>
        </p:grpSpPr>
        <p:sp>
          <p:nvSpPr>
            <p:cNvPr id="1524" name="Google Shape;1524;p33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Students</a:t>
              </a: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1606190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395786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</a:t>
              </a: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Orgs</a:t>
              </a: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342321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Systems</a:t>
              </a:r>
              <a:endParaRPr/>
            </a:p>
          </p:txBody>
        </p:sp>
      </p:grpSp>
      <p:sp>
        <p:nvSpPr>
          <p:cNvPr id="1528" name="Google Shape;1528;p33"/>
          <p:cNvSpPr txBox="1"/>
          <p:nvPr/>
        </p:nvSpPr>
        <p:spPr>
          <a:xfrm>
            <a:off x="6083450" y="2307600"/>
            <a:ext cx="2618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Teachers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9" name="Google Shape;1529;p33"/>
          <p:cNvSpPr txBox="1"/>
          <p:nvPr/>
        </p:nvSpPr>
        <p:spPr>
          <a:xfrm>
            <a:off x="673950" y="3890800"/>
            <a:ext cx="7796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Adaptability</a:t>
            </a:r>
            <a:r>
              <a:rPr lang="en" sz="1800"/>
              <a:t>:</a:t>
            </a:r>
            <a:r>
              <a:rPr lang="en" sz="1100"/>
              <a:t> </a:t>
            </a:r>
            <a:r>
              <a:rPr lang="en"/>
              <a:t>Functions seamlessly across classroom, remote, and hybrid settings.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4"/>
          <p:cNvSpPr txBox="1"/>
          <p:nvPr>
            <p:ph idx="1" type="subTitle"/>
          </p:nvPr>
        </p:nvSpPr>
        <p:spPr>
          <a:xfrm>
            <a:off x="789350" y="1313850"/>
            <a:ext cx="35676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Students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Builds 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ritical thinking and problem-solving skills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 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ngagement through personalized, gamified learning.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Prepares for academic success and standardized testing.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4"/>
          <p:cNvSpPr txBox="1"/>
          <p:nvPr>
            <p:ph type="title"/>
          </p:nvPr>
        </p:nvSpPr>
        <p:spPr>
          <a:xfrm>
            <a:off x="789350" y="531375"/>
            <a:ext cx="63573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Impact</a:t>
            </a:r>
            <a:endParaRPr/>
          </a:p>
        </p:txBody>
      </p:sp>
      <p:sp>
        <p:nvSpPr>
          <p:cNvPr id="1536" name="Google Shape;1536;p34"/>
          <p:cNvSpPr txBox="1"/>
          <p:nvPr/>
        </p:nvSpPr>
        <p:spPr>
          <a:xfrm>
            <a:off x="4572000" y="1313850"/>
            <a:ext cx="3567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For Teachers</a:t>
            </a:r>
            <a:r>
              <a:rPr lang="en" sz="1800"/>
              <a:t>: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Provides actionable insights for differentiated instruction.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Saves time by automating feedback and progress tracking.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Enables targeted interventions for student growth.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37" name="Google Shape;1537;p34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538" name="Google Shape;1538;p34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539" name="Google Shape;1539;p3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7" name="Google Shape;1547;p34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35"/>
          <p:cNvSpPr txBox="1"/>
          <p:nvPr>
            <p:ph idx="1" type="subTitle"/>
          </p:nvPr>
        </p:nvSpPr>
        <p:spPr>
          <a:xfrm>
            <a:off x="789350" y="1313853"/>
            <a:ext cx="4769400" cy="24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Schools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Aligns with curriculum standards and compliance requirements.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Scales across in-class, remote, and hybrid learning environments.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Fosters improved learning outcomes at institutional levels.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35"/>
          <p:cNvSpPr txBox="1"/>
          <p:nvPr>
            <p:ph type="title"/>
          </p:nvPr>
        </p:nvSpPr>
        <p:spPr>
          <a:xfrm>
            <a:off x="789350" y="531375"/>
            <a:ext cx="63573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Impact cont.</a:t>
            </a:r>
            <a:endParaRPr/>
          </a:p>
        </p:txBody>
      </p:sp>
      <p:grpSp>
        <p:nvGrpSpPr>
          <p:cNvPr id="1554" name="Google Shape;1554;p35"/>
          <p:cNvGrpSpPr/>
          <p:nvPr/>
        </p:nvGrpSpPr>
        <p:grpSpPr>
          <a:xfrm>
            <a:off x="6763128" y="3311423"/>
            <a:ext cx="1764506" cy="1159012"/>
            <a:chOff x="732428" y="1198513"/>
            <a:chExt cx="845921" cy="690752"/>
          </a:xfrm>
        </p:grpSpPr>
        <p:grpSp>
          <p:nvGrpSpPr>
            <p:cNvPr id="1555" name="Google Shape;1555;p35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556" name="Google Shape;1556;p35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rect b="b" l="l" r="r" t="t"/>
                <a:pathLst>
                  <a:path extrusionOk="0" h="42771" w="46769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8" name="Google Shape;1558;p35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559" name="Google Shape;1559;p35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rect b="b" l="l" r="r" t="t"/>
                <a:pathLst>
                  <a:path extrusionOk="0" h="37640" w="45815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1" name="Google Shape;1561;p35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562" name="Google Shape;1562;p35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rect b="b" l="l" r="r" t="t"/>
                <a:pathLst>
                  <a:path extrusionOk="0" h="33050" w="43519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rect b="b" l="l" r="r" t="t"/>
                <a:pathLst>
                  <a:path extrusionOk="0" h="5495" w="5494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4" name="Google Shape;1564;p35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565" name="Google Shape;1565;p35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rect b="b" l="l" r="r" t="t"/>
                <a:pathLst>
                  <a:path extrusionOk="0" h="29378" w="40073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7" name="Google Shape;1567;p35"/>
            <p:cNvSpPr/>
            <p:nvPr/>
          </p:nvSpPr>
          <p:spPr>
            <a:xfrm>
              <a:off x="986561" y="1362067"/>
              <a:ext cx="405268" cy="363650"/>
            </a:xfrm>
            <a:custGeom>
              <a:rect b="b" l="l" r="r" t="t"/>
              <a:pathLst>
                <a:path extrusionOk="0" h="22517" w="22518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acifico"/>
                  <a:ea typeface="Pacifico"/>
                  <a:cs typeface="Pacifico"/>
                  <a:sym typeface="Pacifico"/>
                </a:rPr>
                <a:t>Critiquiz</a:t>
              </a:r>
              <a:endParaRPr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  <p:grpSp>
        <p:nvGrpSpPr>
          <p:cNvPr id="1568" name="Google Shape;1568;p35"/>
          <p:cNvGrpSpPr/>
          <p:nvPr/>
        </p:nvGrpSpPr>
        <p:grpSpPr>
          <a:xfrm>
            <a:off x="7695289" y="933537"/>
            <a:ext cx="887675" cy="801288"/>
            <a:chOff x="6544194" y="2365864"/>
            <a:chExt cx="529544" cy="478038"/>
          </a:xfrm>
        </p:grpSpPr>
        <p:sp>
          <p:nvSpPr>
            <p:cNvPr id="1569" name="Google Shape;1569;p35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36"/>
          <p:cNvSpPr txBox="1"/>
          <p:nvPr>
            <p:ph idx="1" type="subTitle"/>
          </p:nvPr>
        </p:nvSpPr>
        <p:spPr>
          <a:xfrm>
            <a:off x="789350" y="1215975"/>
            <a:ext cx="53685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AI-powered platform fostering critical thinking.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Combines adaptive learning with actionable teacher insights.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Empowers students and educators with personalized tools.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Vision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pioneering solution for 21st-century learning.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Bridges traditional education with modern, AI-driven innovation.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lifelong learning by nurturing foundational cognitive skills.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36"/>
          <p:cNvSpPr txBox="1"/>
          <p:nvPr>
            <p:ph type="title"/>
          </p:nvPr>
        </p:nvSpPr>
        <p:spPr>
          <a:xfrm>
            <a:off x="789350" y="531375"/>
            <a:ext cx="63573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585" name="Google Shape;1585;p36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586" name="Google Shape;1586;p36"/>
            <p:cNvSpPr/>
            <p:nvPr/>
          </p:nvSpPr>
          <p:spPr>
            <a:xfrm>
              <a:off x="7486500" y="2665625"/>
              <a:ext cx="136850" cy="66125"/>
            </a:xfrm>
            <a:custGeom>
              <a:rect b="b" l="l" r="r" t="t"/>
              <a:pathLst>
                <a:path extrusionOk="0" h="2645" w="5474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7313500" y="2548975"/>
              <a:ext cx="85375" cy="41525"/>
            </a:xfrm>
            <a:custGeom>
              <a:rect b="b" l="l" r="r" t="t"/>
              <a:pathLst>
                <a:path extrusionOk="0" h="1661" w="3415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7252725" y="2143825"/>
              <a:ext cx="207600" cy="156800"/>
            </a:xfrm>
            <a:custGeom>
              <a:rect b="b" l="l" r="r" t="t"/>
              <a:pathLst>
                <a:path extrusionOk="0" h="6272" w="8304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7564200" y="1778325"/>
              <a:ext cx="41075" cy="41075"/>
            </a:xfrm>
            <a:custGeom>
              <a:rect b="b" l="l" r="r" t="t"/>
              <a:pathLst>
                <a:path extrusionOk="0" h="1643" w="1643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6975825" y="2325875"/>
              <a:ext cx="51500" cy="51275"/>
            </a:xfrm>
            <a:custGeom>
              <a:rect b="b" l="l" r="r" t="t"/>
              <a:pathLst>
                <a:path extrusionOk="0" h="2051" w="206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6992525" y="1930925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6934075" y="2211075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6935000" y="2456875"/>
              <a:ext cx="344900" cy="344675"/>
            </a:xfrm>
            <a:custGeom>
              <a:rect b="b" l="l" r="r" t="t"/>
              <a:pathLst>
                <a:path extrusionOk="0" h="13787" w="13796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7073000" y="2596525"/>
              <a:ext cx="406100" cy="280875"/>
            </a:xfrm>
            <a:custGeom>
              <a:rect b="b" l="l" r="r" t="t"/>
              <a:pathLst>
                <a:path extrusionOk="0" h="11235" w="16244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7071375" y="2595125"/>
              <a:ext cx="409350" cy="283650"/>
            </a:xfrm>
            <a:custGeom>
              <a:rect b="b" l="l" r="r" t="t"/>
              <a:pathLst>
                <a:path extrusionOk="0" h="11346" w="16374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7102675" y="2623425"/>
              <a:ext cx="346750" cy="227075"/>
            </a:xfrm>
            <a:custGeom>
              <a:rect b="b" l="l" r="r" t="t"/>
              <a:pathLst>
                <a:path extrusionOk="0" h="9083" w="1387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7271525" y="2605800"/>
              <a:ext cx="9050" cy="9075"/>
            </a:xfrm>
            <a:custGeom>
              <a:rect b="b" l="l" r="r" t="t"/>
              <a:pathLst>
                <a:path extrusionOk="0" h="363" w="362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7006425" y="2875275"/>
              <a:ext cx="539250" cy="36450"/>
            </a:xfrm>
            <a:custGeom>
              <a:rect b="b" l="l" r="r" t="t"/>
              <a:pathLst>
                <a:path extrusionOk="0" h="1458" w="2157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7005050" y="2873900"/>
              <a:ext cx="542000" cy="39200"/>
            </a:xfrm>
            <a:custGeom>
              <a:rect b="b" l="l" r="r" t="t"/>
              <a:pathLst>
                <a:path extrusionOk="0" h="1568" w="2168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7010150" y="2901725"/>
              <a:ext cx="531800" cy="2800"/>
            </a:xfrm>
            <a:custGeom>
              <a:rect b="b" l="l" r="r" t="t"/>
              <a:pathLst>
                <a:path extrusionOk="0" h="112" w="21272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7224425" y="2877600"/>
              <a:ext cx="103000" cy="11400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7223050" y="2875975"/>
              <a:ext cx="106000" cy="14400"/>
            </a:xfrm>
            <a:custGeom>
              <a:rect b="b" l="l" r="r" t="t"/>
              <a:pathLst>
                <a:path extrusionOk="0" h="576" w="424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7171800" y="2666550"/>
              <a:ext cx="186025" cy="158900"/>
            </a:xfrm>
            <a:custGeom>
              <a:rect b="b" l="l" r="r" t="t"/>
              <a:pathLst>
                <a:path extrusionOk="0" h="6356" w="7441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7184075" y="2654025"/>
              <a:ext cx="186025" cy="158900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7182700" y="2652400"/>
              <a:ext cx="188800" cy="162150"/>
            </a:xfrm>
            <a:custGeom>
              <a:rect b="b" l="l" r="r" t="t"/>
              <a:pathLst>
                <a:path extrusionOk="0" h="6486" w="7552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7212850" y="2737750"/>
              <a:ext cx="128275" cy="17200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7211225" y="2736375"/>
              <a:ext cx="131275" cy="19950"/>
            </a:xfrm>
            <a:custGeom>
              <a:rect b="b" l="l" r="r" t="t"/>
              <a:pathLst>
                <a:path extrusionOk="0" h="798" w="5251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7226750" y="2742400"/>
              <a:ext cx="99525" cy="7200"/>
            </a:xfrm>
            <a:custGeom>
              <a:rect b="b" l="l" r="r" t="t"/>
              <a:pathLst>
                <a:path extrusionOk="0" h="288" w="3981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7234875" y="2764425"/>
              <a:ext cx="83975" cy="10000"/>
            </a:xfrm>
            <a:custGeom>
              <a:rect b="b" l="l" r="r" t="t"/>
              <a:pathLst>
                <a:path extrusionOk="0" h="400" w="3359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7233475" y="2763025"/>
              <a:ext cx="86775" cy="13025"/>
            </a:xfrm>
            <a:custGeom>
              <a:rect b="b" l="l" r="r" t="t"/>
              <a:pathLst>
                <a:path extrusionOk="0" h="521" w="3471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7251800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7261075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7269900" y="2766975"/>
              <a:ext cx="4650" cy="4900"/>
            </a:xfrm>
            <a:custGeom>
              <a:rect b="b" l="l" r="r" t="t"/>
              <a:pathLst>
                <a:path extrusionOk="0" h="196" w="186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7278950" y="2766975"/>
              <a:ext cx="4875" cy="4900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7287975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7297250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7249950" y="2672575"/>
              <a:ext cx="53825" cy="53850"/>
            </a:xfrm>
            <a:custGeom>
              <a:rect b="b" l="l" r="r" t="t"/>
              <a:pathLst>
                <a:path extrusionOk="0" h="2154" w="2153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7248550" y="2671200"/>
              <a:ext cx="56625" cy="56600"/>
            </a:xfrm>
            <a:custGeom>
              <a:rect b="b" l="l" r="r" t="t"/>
              <a:pathLst>
                <a:path extrusionOk="0" h="2264" w="2265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7265025" y="2701100"/>
              <a:ext cx="23900" cy="12100"/>
            </a:xfrm>
            <a:custGeom>
              <a:rect b="b" l="l" r="r" t="t"/>
              <a:pathLst>
                <a:path extrusionOk="0" h="484" w="956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7263400" y="2699725"/>
              <a:ext cx="26925" cy="14875"/>
            </a:xfrm>
            <a:custGeom>
              <a:rect b="b" l="l" r="r" t="t"/>
              <a:pathLst>
                <a:path extrusionOk="0" h="595" w="1077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7270125" y="2685800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7268725" y="2684425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7257150" y="2782525"/>
              <a:ext cx="39675" cy="12300"/>
            </a:xfrm>
            <a:custGeom>
              <a:rect b="b" l="l" r="r" t="t"/>
              <a:pathLst>
                <a:path extrusionOk="0" h="492" w="1587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7255525" y="2781125"/>
              <a:ext cx="42675" cy="15100"/>
            </a:xfrm>
            <a:custGeom>
              <a:rect b="b" l="l" r="r" t="t"/>
              <a:pathLst>
                <a:path extrusionOk="0" h="604" w="1707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7359875" y="1832850"/>
              <a:ext cx="241000" cy="240000"/>
            </a:xfrm>
            <a:custGeom>
              <a:rect b="b" l="l" r="r" t="t"/>
              <a:pathLst>
                <a:path extrusionOk="0" h="9600" w="964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7358250" y="1831425"/>
              <a:ext cx="243775" cy="242850"/>
            </a:xfrm>
            <a:custGeom>
              <a:rect b="b" l="l" r="r" t="t"/>
              <a:pathLst>
                <a:path extrusionOk="0" h="9714" w="9751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7084600" y="1809400"/>
              <a:ext cx="406325" cy="280875"/>
            </a:xfrm>
            <a:custGeom>
              <a:rect b="b" l="l" r="r" t="t"/>
              <a:pathLst>
                <a:path extrusionOk="0" h="11235" w="16253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7083200" y="1808000"/>
              <a:ext cx="409125" cy="283900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7114275" y="1836525"/>
              <a:ext cx="346975" cy="226850"/>
            </a:xfrm>
            <a:custGeom>
              <a:rect b="b" l="l" r="r" t="t"/>
              <a:pathLst>
                <a:path extrusionOk="0" h="9074" w="13879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7112875" y="1834900"/>
              <a:ext cx="349775" cy="229850"/>
            </a:xfrm>
            <a:custGeom>
              <a:rect b="b" l="l" r="r" t="t"/>
              <a:pathLst>
                <a:path extrusionOk="0" h="9194" w="13991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7459600" y="1907275"/>
              <a:ext cx="3050" cy="76075"/>
            </a:xfrm>
            <a:custGeom>
              <a:rect b="b" l="l" r="r" t="t"/>
              <a:pathLst>
                <a:path extrusionOk="0" h="3043" w="122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7283100" y="1818675"/>
              <a:ext cx="9325" cy="9075"/>
            </a:xfrm>
            <a:custGeom>
              <a:rect b="b" l="l" r="r" t="t"/>
              <a:pathLst>
                <a:path extrusionOk="0" h="363" w="373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7018025" y="2088150"/>
              <a:ext cx="539250" cy="36450"/>
            </a:xfrm>
            <a:custGeom>
              <a:rect b="b" l="l" r="r" t="t"/>
              <a:pathLst>
                <a:path extrusionOk="0" h="1458" w="2157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7016650" y="2086775"/>
              <a:ext cx="542225" cy="39200"/>
            </a:xfrm>
            <a:custGeom>
              <a:rect b="b" l="l" r="r" t="t"/>
              <a:pathLst>
                <a:path extrusionOk="0" h="1568" w="21689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7021750" y="2114600"/>
              <a:ext cx="531800" cy="2800"/>
            </a:xfrm>
            <a:custGeom>
              <a:rect b="b" l="l" r="r" t="t"/>
              <a:pathLst>
                <a:path extrusionOk="0" h="112" w="21272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7236275" y="2090475"/>
              <a:ext cx="102975" cy="11400"/>
            </a:xfrm>
            <a:custGeom>
              <a:rect b="b" l="l" r="r" t="t"/>
              <a:pathLst>
                <a:path extrusionOk="0" h="456" w="4119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7234875" y="2089075"/>
              <a:ext cx="105775" cy="14175"/>
            </a:xfrm>
            <a:custGeom>
              <a:rect b="b" l="l" r="r" t="t"/>
              <a:pathLst>
                <a:path extrusionOk="0" h="567" w="4231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7183625" y="1879425"/>
              <a:ext cx="185775" cy="159125"/>
            </a:xfrm>
            <a:custGeom>
              <a:rect b="b" l="l" r="r" t="t"/>
              <a:pathLst>
                <a:path extrusionOk="0" h="6365" w="7431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7195900" y="1866900"/>
              <a:ext cx="185800" cy="159125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7194525" y="1865525"/>
              <a:ext cx="188800" cy="161900"/>
            </a:xfrm>
            <a:custGeom>
              <a:rect b="b" l="l" r="r" t="t"/>
              <a:pathLst>
                <a:path extrusionOk="0" h="6476" w="7552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7224425" y="1950625"/>
              <a:ext cx="128275" cy="17200"/>
            </a:xfrm>
            <a:custGeom>
              <a:rect b="b" l="l" r="r" t="t"/>
              <a:pathLst>
                <a:path extrusionOk="0" h="688" w="5131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7223050" y="1949250"/>
              <a:ext cx="131275" cy="19950"/>
            </a:xfrm>
            <a:custGeom>
              <a:rect b="b" l="l" r="r" t="t"/>
              <a:pathLst>
                <a:path extrusionOk="0" h="798" w="5251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7238350" y="1955275"/>
              <a:ext cx="99750" cy="7200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246700" y="1977525"/>
              <a:ext cx="83975" cy="10000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7245300" y="1976150"/>
              <a:ext cx="86775" cy="12775"/>
            </a:xfrm>
            <a:custGeom>
              <a:rect b="b" l="l" r="r" t="t"/>
              <a:pathLst>
                <a:path extrusionOk="0" h="511" w="3471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7263625" y="1980075"/>
              <a:ext cx="4675" cy="4900"/>
            </a:xfrm>
            <a:custGeom>
              <a:rect b="b" l="l" r="r" t="t"/>
              <a:pathLst>
                <a:path extrusionOk="0" h="196" w="187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7272900" y="1980075"/>
              <a:ext cx="4675" cy="4900"/>
            </a:xfrm>
            <a:custGeom>
              <a:rect b="b" l="l" r="r" t="t"/>
              <a:pathLst>
                <a:path extrusionOk="0" h="196" w="187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7281500" y="1980075"/>
              <a:ext cx="4875" cy="4900"/>
            </a:xfrm>
            <a:custGeom>
              <a:rect b="b" l="l" r="r" t="t"/>
              <a:pathLst>
                <a:path extrusionOk="0" h="196" w="195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7290775" y="1980075"/>
              <a:ext cx="4875" cy="4900"/>
            </a:xfrm>
            <a:custGeom>
              <a:rect b="b" l="l" r="r" t="t"/>
              <a:pathLst>
                <a:path extrusionOk="0" h="196" w="195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7299800" y="19800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7309075" y="19800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7261775" y="1885700"/>
              <a:ext cx="53825" cy="53600"/>
            </a:xfrm>
            <a:custGeom>
              <a:rect b="b" l="l" r="r" t="t"/>
              <a:pathLst>
                <a:path extrusionOk="0" h="2144" w="2153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7260375" y="1884075"/>
              <a:ext cx="56625" cy="56850"/>
            </a:xfrm>
            <a:custGeom>
              <a:rect b="b" l="l" r="r" t="t"/>
              <a:pathLst>
                <a:path extrusionOk="0" h="2274" w="2265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7276625" y="1914000"/>
              <a:ext cx="23900" cy="12075"/>
            </a:xfrm>
            <a:custGeom>
              <a:rect b="b" l="l" r="r" t="t"/>
              <a:pathLst>
                <a:path extrusionOk="0" h="483" w="956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7275225" y="1912600"/>
              <a:ext cx="26925" cy="14875"/>
            </a:xfrm>
            <a:custGeom>
              <a:rect b="b" l="l" r="r" t="t"/>
              <a:pathLst>
                <a:path extrusionOk="0" h="595" w="1077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7281950" y="18989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7280550" y="1897525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7268725" y="1995400"/>
              <a:ext cx="39700" cy="12300"/>
            </a:xfrm>
            <a:custGeom>
              <a:rect b="b" l="l" r="r" t="t"/>
              <a:pathLst>
                <a:path extrusionOk="0" h="492" w="1588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7267350" y="1994000"/>
              <a:ext cx="42450" cy="15325"/>
            </a:xfrm>
            <a:custGeom>
              <a:rect b="b" l="l" r="r" t="t"/>
              <a:pathLst>
                <a:path extrusionOk="0" h="613" w="1698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7284275" y="2327500"/>
              <a:ext cx="305000" cy="222425"/>
            </a:xfrm>
            <a:custGeom>
              <a:rect b="b" l="l" r="r" t="t"/>
              <a:pathLst>
                <a:path extrusionOk="0" h="8897" w="1220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7301425" y="2310575"/>
              <a:ext cx="305000" cy="37575"/>
            </a:xfrm>
            <a:custGeom>
              <a:rect b="b" l="l" r="r" t="t"/>
              <a:pathLst>
                <a:path extrusionOk="0" h="1503" w="1220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7299800" y="2309175"/>
              <a:ext cx="308025" cy="40375"/>
            </a:xfrm>
            <a:custGeom>
              <a:rect b="b" l="l" r="r" t="t"/>
              <a:pathLst>
                <a:path extrusionOk="0" h="1615" w="12321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7553750" y="2321700"/>
              <a:ext cx="14650" cy="14400"/>
            </a:xfrm>
            <a:custGeom>
              <a:rect b="b" l="l" r="r" t="t"/>
              <a:pathLst>
                <a:path extrusionOk="0" h="576" w="586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7576250" y="2321700"/>
              <a:ext cx="14650" cy="14400"/>
            </a:xfrm>
            <a:custGeom>
              <a:rect b="b" l="l" r="r" t="t"/>
              <a:pathLst>
                <a:path extrusionOk="0" h="576" w="586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7531500" y="2321700"/>
              <a:ext cx="14400" cy="14400"/>
            </a:xfrm>
            <a:custGeom>
              <a:rect b="b" l="l" r="r" t="t"/>
              <a:pathLst>
                <a:path extrusionOk="0" h="576" w="576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7301200" y="2348125"/>
              <a:ext cx="305000" cy="183475"/>
            </a:xfrm>
            <a:custGeom>
              <a:rect b="b" l="l" r="r" t="t"/>
              <a:pathLst>
                <a:path extrusionOk="0" h="7339" w="1220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7299800" y="2346750"/>
              <a:ext cx="308025" cy="186250"/>
            </a:xfrm>
            <a:custGeom>
              <a:rect b="b" l="l" r="r" t="t"/>
              <a:pathLst>
                <a:path extrusionOk="0" h="7450" w="12321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7510150" y="2385250"/>
              <a:ext cx="67525" cy="103925"/>
            </a:xfrm>
            <a:custGeom>
              <a:rect b="b" l="l" r="r" t="t"/>
              <a:pathLst>
                <a:path extrusionOk="0" h="4157" w="2701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7508775" y="2383625"/>
              <a:ext cx="70300" cy="107175"/>
            </a:xfrm>
            <a:custGeom>
              <a:rect b="b" l="l" r="r" t="t"/>
              <a:pathLst>
                <a:path extrusionOk="0" h="4287" w="2812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7511775" y="2387100"/>
              <a:ext cx="65200" cy="100900"/>
            </a:xfrm>
            <a:custGeom>
              <a:rect b="b" l="l" r="r" t="t"/>
              <a:pathLst>
                <a:path extrusionOk="0" h="4036" w="2608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7510150" y="2385700"/>
              <a:ext cx="68450" cy="103700"/>
            </a:xfrm>
            <a:custGeom>
              <a:rect b="b" l="l" r="r" t="t"/>
              <a:pathLst>
                <a:path extrusionOk="0" h="4148" w="2738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7510625" y="2386875"/>
              <a:ext cx="64950" cy="102300"/>
            </a:xfrm>
            <a:custGeom>
              <a:rect b="b" l="l" r="r" t="t"/>
              <a:pathLst>
                <a:path extrusionOk="0" h="4092" w="2598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7509000" y="2385325"/>
              <a:ext cx="68200" cy="105475"/>
            </a:xfrm>
            <a:custGeom>
              <a:rect b="b" l="l" r="r" t="t"/>
              <a:pathLst>
                <a:path extrusionOk="0" h="4219" w="2728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7340175" y="2391050"/>
              <a:ext cx="143350" cy="3025"/>
            </a:xfrm>
            <a:custGeom>
              <a:rect b="b" l="l" r="r" t="t"/>
              <a:pathLst>
                <a:path extrusionOk="0" h="121" w="5734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7340175" y="2412375"/>
              <a:ext cx="52200" cy="3050"/>
            </a:xfrm>
            <a:custGeom>
              <a:rect b="b" l="l" r="r" t="t"/>
              <a:pathLst>
                <a:path extrusionOk="0" h="122" w="2088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7409750" y="2412375"/>
              <a:ext cx="62875" cy="3050"/>
            </a:xfrm>
            <a:custGeom>
              <a:rect b="b" l="l" r="r" t="t"/>
              <a:pathLst>
                <a:path extrusionOk="0" h="122" w="2515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7340175" y="2477075"/>
              <a:ext cx="93025" cy="2825"/>
            </a:xfrm>
            <a:custGeom>
              <a:rect b="b" l="l" r="r" t="t"/>
              <a:pathLst>
                <a:path extrusionOk="0" h="113" w="3721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7340175" y="2434875"/>
              <a:ext cx="144500" cy="2800"/>
            </a:xfrm>
            <a:custGeom>
              <a:rect b="b" l="l" r="r" t="t"/>
              <a:pathLst>
                <a:path extrusionOk="0" h="112" w="578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7340175" y="2456200"/>
              <a:ext cx="47800" cy="2825"/>
            </a:xfrm>
            <a:custGeom>
              <a:rect b="b" l="l" r="r" t="t"/>
              <a:pathLst>
                <a:path extrusionOk="0" h="113" w="1912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7398850" y="2456200"/>
              <a:ext cx="84675" cy="2825"/>
            </a:xfrm>
            <a:custGeom>
              <a:rect b="b" l="l" r="r" t="t"/>
              <a:pathLst>
                <a:path extrusionOk="0" h="113" w="3387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7414375" y="2425125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7106150" y="2233800"/>
              <a:ext cx="232650" cy="165625"/>
            </a:xfrm>
            <a:custGeom>
              <a:rect b="b" l="l" r="r" t="t"/>
              <a:pathLst>
                <a:path extrusionOk="0" h="6625" w="9306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7104525" y="2232175"/>
              <a:ext cx="235675" cy="168850"/>
            </a:xfrm>
            <a:custGeom>
              <a:rect b="b" l="l" r="r" t="t"/>
              <a:pathLst>
                <a:path extrusionOk="0" h="6754" w="9427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7119150" y="2221275"/>
              <a:ext cx="232625" cy="27850"/>
            </a:xfrm>
            <a:custGeom>
              <a:rect b="b" l="l" r="r" t="t"/>
              <a:pathLst>
                <a:path extrusionOk="0" h="1114" w="9305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7117750" y="2219650"/>
              <a:ext cx="235425" cy="30875"/>
            </a:xfrm>
            <a:custGeom>
              <a:rect b="b" l="l" r="r" t="t"/>
              <a:pathLst>
                <a:path extrusionOk="0" h="1235" w="9417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7143950" y="2229150"/>
              <a:ext cx="11400" cy="11400"/>
            </a:xfrm>
            <a:custGeom>
              <a:rect b="b" l="l" r="r" t="t"/>
              <a:pathLst>
                <a:path extrusionOk="0" h="456" w="456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7160650" y="2229150"/>
              <a:ext cx="11625" cy="11400"/>
            </a:xfrm>
            <a:custGeom>
              <a:rect b="b" l="l" r="r" t="t"/>
              <a:pathLst>
                <a:path extrusionOk="0" h="456" w="465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7127275" y="2229150"/>
              <a:ext cx="11600" cy="11400"/>
            </a:xfrm>
            <a:custGeom>
              <a:rect b="b" l="l" r="r" t="t"/>
              <a:pathLst>
                <a:path extrusionOk="0" h="456" w="464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7118925" y="2249100"/>
              <a:ext cx="232625" cy="136625"/>
            </a:xfrm>
            <a:custGeom>
              <a:rect b="b" l="l" r="r" t="t"/>
              <a:pathLst>
                <a:path extrusionOk="0" h="5465" w="9305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7117525" y="2247725"/>
              <a:ext cx="235650" cy="139625"/>
            </a:xfrm>
            <a:custGeom>
              <a:rect b="b" l="l" r="r" t="t"/>
              <a:pathLst>
                <a:path extrusionOk="0" h="5585" w="9426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7224200" y="2280875"/>
              <a:ext cx="98600" cy="2825"/>
            </a:xfrm>
            <a:custGeom>
              <a:rect b="b" l="l" r="r" t="t"/>
              <a:pathLst>
                <a:path extrusionOk="0" h="113" w="3944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7224200" y="2296650"/>
              <a:ext cx="36450" cy="3050"/>
            </a:xfrm>
            <a:custGeom>
              <a:rect b="b" l="l" r="r" t="t"/>
              <a:pathLst>
                <a:path extrusionOk="0" h="122" w="1458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7271525" y="2296650"/>
              <a:ext cx="43850" cy="3050"/>
            </a:xfrm>
            <a:custGeom>
              <a:rect b="b" l="l" r="r" t="t"/>
              <a:pathLst>
                <a:path extrusionOk="0" h="122" w="1754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7224200" y="2344900"/>
              <a:ext cx="64275" cy="2800"/>
            </a:xfrm>
            <a:custGeom>
              <a:rect b="b" l="l" r="r" t="t"/>
              <a:pathLst>
                <a:path extrusionOk="0" h="112" w="2571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7224200" y="2313350"/>
              <a:ext cx="99525" cy="2800"/>
            </a:xfrm>
            <a:custGeom>
              <a:rect b="b" l="l" r="r" t="t"/>
              <a:pathLst>
                <a:path extrusionOk="0" h="112" w="398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7224200" y="2329125"/>
              <a:ext cx="33425" cy="3025"/>
            </a:xfrm>
            <a:custGeom>
              <a:rect b="b" l="l" r="r" t="t"/>
              <a:pathLst>
                <a:path extrusionOk="0" h="121" w="133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7264100" y="2329125"/>
              <a:ext cx="58700" cy="3025"/>
            </a:xfrm>
            <a:custGeom>
              <a:rect b="b" l="l" r="r" t="t"/>
              <a:pathLst>
                <a:path extrusionOk="0" h="121" w="234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7136550" y="2273925"/>
              <a:ext cx="70525" cy="70525"/>
            </a:xfrm>
            <a:custGeom>
              <a:rect b="b" l="l" r="r" t="t"/>
              <a:pathLst>
                <a:path extrusionOk="0" h="2821" w="2821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7135150" y="2272525"/>
              <a:ext cx="73300" cy="73550"/>
            </a:xfrm>
            <a:custGeom>
              <a:rect b="b" l="l" r="r" t="t"/>
              <a:pathLst>
                <a:path extrusionOk="0" h="2942" w="2932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7133525" y="2274375"/>
              <a:ext cx="70525" cy="70550"/>
            </a:xfrm>
            <a:custGeom>
              <a:rect b="b" l="l" r="r" t="t"/>
              <a:pathLst>
                <a:path extrusionOk="0" h="2822" w="2821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7132125" y="2273000"/>
              <a:ext cx="73325" cy="73525"/>
            </a:xfrm>
            <a:custGeom>
              <a:rect b="b" l="l" r="r" t="t"/>
              <a:pathLst>
                <a:path extrusionOk="0" h="2941" w="2933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7288225" y="2174500"/>
              <a:ext cx="117825" cy="104850"/>
            </a:xfrm>
            <a:custGeom>
              <a:rect b="b" l="l" r="r" t="t"/>
              <a:pathLst>
                <a:path extrusionOk="0" h="4194" w="4713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7293325" y="2173275"/>
              <a:ext cx="107625" cy="107625"/>
            </a:xfrm>
            <a:custGeom>
              <a:rect b="b" l="l" r="r" t="t"/>
              <a:pathLst>
                <a:path extrusionOk="0" h="4305" w="4305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7296575" y="2169100"/>
              <a:ext cx="112725" cy="104825"/>
            </a:xfrm>
            <a:custGeom>
              <a:rect b="b" l="l" r="r" t="t"/>
              <a:pathLst>
                <a:path extrusionOk="0" h="4193" w="4509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7299125" y="2167700"/>
              <a:ext cx="107850" cy="107650"/>
            </a:xfrm>
            <a:custGeom>
              <a:rect b="b" l="l" r="r" t="t"/>
              <a:pathLst>
                <a:path extrusionOk="0" h="4306" w="4314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7335750" y="2167700"/>
              <a:ext cx="34125" cy="107650"/>
            </a:xfrm>
            <a:custGeom>
              <a:rect b="b" l="l" r="r" t="t"/>
              <a:pathLst>
                <a:path extrusionOk="0" h="4306" w="1365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7303050" y="2203425"/>
              <a:ext cx="99050" cy="2800"/>
            </a:xfrm>
            <a:custGeom>
              <a:rect b="b" l="l" r="r" t="t"/>
              <a:pathLst>
                <a:path extrusionOk="0" h="112" w="3962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7303050" y="2238675"/>
              <a:ext cx="99050" cy="3025"/>
            </a:xfrm>
            <a:custGeom>
              <a:rect b="b" l="l" r="r" t="t"/>
              <a:pathLst>
                <a:path extrusionOk="0" h="121" w="3962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37"/>
          <p:cNvSpPr txBox="1"/>
          <p:nvPr>
            <p:ph type="title"/>
          </p:nvPr>
        </p:nvSpPr>
        <p:spPr>
          <a:xfrm>
            <a:off x="713225" y="1259978"/>
            <a:ext cx="7770900" cy="20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  <p:grpSp>
        <p:nvGrpSpPr>
          <p:cNvPr id="1714" name="Google Shape;1714;p37"/>
          <p:cNvGrpSpPr/>
          <p:nvPr/>
        </p:nvGrpSpPr>
        <p:grpSpPr>
          <a:xfrm>
            <a:off x="5904078" y="2354498"/>
            <a:ext cx="1764506" cy="1159012"/>
            <a:chOff x="732428" y="1198513"/>
            <a:chExt cx="845921" cy="690752"/>
          </a:xfrm>
        </p:grpSpPr>
        <p:grpSp>
          <p:nvGrpSpPr>
            <p:cNvPr id="1715" name="Google Shape;1715;p3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716" name="Google Shape;1716;p3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rect b="b" l="l" r="r" t="t"/>
                <a:pathLst>
                  <a:path extrusionOk="0" h="42771" w="46769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8" name="Google Shape;1718;p3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719" name="Google Shape;1719;p3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rect b="b" l="l" r="r" t="t"/>
                <a:pathLst>
                  <a:path extrusionOk="0" h="37640" w="45815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rect b="b" l="l" r="r" t="t"/>
                <a:pathLst>
                  <a:path extrusionOk="0" h="33050" w="43519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rect b="b" l="l" r="r" t="t"/>
                <a:pathLst>
                  <a:path extrusionOk="0" h="5495" w="5494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4" name="Google Shape;1724;p3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725" name="Google Shape;1725;p3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rect b="b" l="l" r="r" t="t"/>
                <a:pathLst>
                  <a:path extrusionOk="0" h="29378" w="40073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7" name="Google Shape;1727;p37"/>
            <p:cNvSpPr/>
            <p:nvPr/>
          </p:nvSpPr>
          <p:spPr>
            <a:xfrm>
              <a:off x="986561" y="1362067"/>
              <a:ext cx="405268" cy="363650"/>
            </a:xfrm>
            <a:custGeom>
              <a:rect b="b" l="l" r="r" t="t"/>
              <a:pathLst>
                <a:path extrusionOk="0" h="22517" w="22518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acifico"/>
                  <a:ea typeface="Pacifico"/>
                  <a:cs typeface="Pacifico"/>
                  <a:sym typeface="Pacifico"/>
                </a:rPr>
                <a:t>Critiquiz</a:t>
              </a:r>
              <a:endParaRPr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2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25" name="Google Shape;1025;p22"/>
          <p:cNvSpPr txBox="1"/>
          <p:nvPr>
            <p:ph type="title"/>
          </p:nvPr>
        </p:nvSpPr>
        <p:spPr>
          <a:xfrm>
            <a:off x="611250" y="1404675"/>
            <a:ext cx="5751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1</a:t>
            </a:r>
            <a:endParaRPr sz="2000" u="sng"/>
          </a:p>
        </p:txBody>
      </p:sp>
      <p:sp>
        <p:nvSpPr>
          <p:cNvPr id="1026" name="Google Shape;1026;p22"/>
          <p:cNvSpPr txBox="1"/>
          <p:nvPr>
            <p:ph idx="2" type="title"/>
          </p:nvPr>
        </p:nvSpPr>
        <p:spPr>
          <a:xfrm>
            <a:off x="720000" y="3077089"/>
            <a:ext cx="5751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5</a:t>
            </a:r>
            <a:endParaRPr sz="2000" u="sng"/>
          </a:p>
        </p:txBody>
      </p:sp>
      <p:sp>
        <p:nvSpPr>
          <p:cNvPr id="1027" name="Google Shape;1027;p22"/>
          <p:cNvSpPr txBox="1"/>
          <p:nvPr>
            <p:ph idx="3" type="title"/>
          </p:nvPr>
        </p:nvSpPr>
        <p:spPr>
          <a:xfrm>
            <a:off x="2167851" y="1404675"/>
            <a:ext cx="5751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2</a:t>
            </a:r>
            <a:endParaRPr sz="2000" u="sng"/>
          </a:p>
        </p:txBody>
      </p:sp>
      <p:sp>
        <p:nvSpPr>
          <p:cNvPr id="1028" name="Google Shape;1028;p22"/>
          <p:cNvSpPr txBox="1"/>
          <p:nvPr>
            <p:ph idx="4" type="title"/>
          </p:nvPr>
        </p:nvSpPr>
        <p:spPr>
          <a:xfrm>
            <a:off x="2222239" y="3077089"/>
            <a:ext cx="5751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6</a:t>
            </a:r>
            <a:endParaRPr sz="2000" u="sng"/>
          </a:p>
        </p:txBody>
      </p:sp>
      <p:sp>
        <p:nvSpPr>
          <p:cNvPr id="1029" name="Google Shape;1029;p22"/>
          <p:cNvSpPr txBox="1"/>
          <p:nvPr>
            <p:ph idx="5" type="title"/>
          </p:nvPr>
        </p:nvSpPr>
        <p:spPr>
          <a:xfrm>
            <a:off x="3626227" y="1404775"/>
            <a:ext cx="5751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3</a:t>
            </a:r>
            <a:endParaRPr sz="2000" u="sng"/>
          </a:p>
        </p:txBody>
      </p:sp>
      <p:sp>
        <p:nvSpPr>
          <p:cNvPr id="1030" name="Google Shape;1030;p22"/>
          <p:cNvSpPr txBox="1"/>
          <p:nvPr>
            <p:ph idx="6" type="title"/>
          </p:nvPr>
        </p:nvSpPr>
        <p:spPr>
          <a:xfrm>
            <a:off x="3724477" y="3077089"/>
            <a:ext cx="5751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7</a:t>
            </a:r>
            <a:endParaRPr sz="2000" u="sng"/>
          </a:p>
        </p:txBody>
      </p:sp>
      <p:sp>
        <p:nvSpPr>
          <p:cNvPr id="1031" name="Google Shape;1031;p22"/>
          <p:cNvSpPr txBox="1"/>
          <p:nvPr>
            <p:ph idx="1" type="subTitle"/>
          </p:nvPr>
        </p:nvSpPr>
        <p:spPr>
          <a:xfrm>
            <a:off x="513250" y="1855075"/>
            <a:ext cx="14103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The Information Service</a:t>
            </a:r>
            <a:endParaRPr b="0" sz="1500"/>
          </a:p>
        </p:txBody>
      </p:sp>
      <p:sp>
        <p:nvSpPr>
          <p:cNvPr id="1032" name="Google Shape;1032;p22"/>
          <p:cNvSpPr txBox="1"/>
          <p:nvPr>
            <p:ph idx="7" type="subTitle"/>
          </p:nvPr>
        </p:nvSpPr>
        <p:spPr>
          <a:xfrm>
            <a:off x="2079150" y="1855075"/>
            <a:ext cx="15060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The Information Environment</a:t>
            </a:r>
            <a:endParaRPr b="0" sz="1500"/>
          </a:p>
        </p:txBody>
      </p:sp>
      <p:sp>
        <p:nvSpPr>
          <p:cNvPr id="1033" name="Google Shape;1033;p22"/>
          <p:cNvSpPr txBox="1"/>
          <p:nvPr>
            <p:ph idx="8" type="subTitle"/>
          </p:nvPr>
        </p:nvSpPr>
        <p:spPr>
          <a:xfrm>
            <a:off x="3585150" y="1855075"/>
            <a:ext cx="14994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The Information Framework</a:t>
            </a:r>
            <a:endParaRPr b="0" sz="1500"/>
          </a:p>
        </p:txBody>
      </p:sp>
      <p:sp>
        <p:nvSpPr>
          <p:cNvPr id="1034" name="Google Shape;1034;p22"/>
          <p:cNvSpPr txBox="1"/>
          <p:nvPr>
            <p:ph idx="9" type="subTitle"/>
          </p:nvPr>
        </p:nvSpPr>
        <p:spPr>
          <a:xfrm>
            <a:off x="720000" y="3527450"/>
            <a:ext cx="1203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Designing for Purpose</a:t>
            </a:r>
            <a:endParaRPr b="0" sz="1500"/>
          </a:p>
        </p:txBody>
      </p:sp>
      <p:sp>
        <p:nvSpPr>
          <p:cNvPr id="1035" name="Google Shape;1035;p22"/>
          <p:cNvSpPr txBox="1"/>
          <p:nvPr>
            <p:ph idx="13" type="subTitle"/>
          </p:nvPr>
        </p:nvSpPr>
        <p:spPr>
          <a:xfrm>
            <a:off x="2083050" y="3527450"/>
            <a:ext cx="14994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Embedding in the Learning Ecosystem</a:t>
            </a:r>
            <a:endParaRPr b="0" sz="1500"/>
          </a:p>
        </p:txBody>
      </p:sp>
      <p:sp>
        <p:nvSpPr>
          <p:cNvPr id="1036" name="Google Shape;1036;p22"/>
          <p:cNvSpPr txBox="1"/>
          <p:nvPr>
            <p:ph idx="14" type="subTitle"/>
          </p:nvPr>
        </p:nvSpPr>
        <p:spPr>
          <a:xfrm>
            <a:off x="3724477" y="3527450"/>
            <a:ext cx="1203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Expected Impact</a:t>
            </a:r>
            <a:endParaRPr b="0" sz="1500"/>
          </a:p>
        </p:txBody>
      </p:sp>
      <p:grpSp>
        <p:nvGrpSpPr>
          <p:cNvPr id="1037" name="Google Shape;1037;p22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38" name="Google Shape;1038;p22"/>
            <p:cNvSpPr/>
            <p:nvPr/>
          </p:nvSpPr>
          <p:spPr>
            <a:xfrm>
              <a:off x="7486500" y="2665625"/>
              <a:ext cx="136850" cy="66125"/>
            </a:xfrm>
            <a:custGeom>
              <a:rect b="b" l="l" r="r" t="t"/>
              <a:pathLst>
                <a:path extrusionOk="0" h="2645" w="5474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7313500" y="2548975"/>
              <a:ext cx="85375" cy="41525"/>
            </a:xfrm>
            <a:custGeom>
              <a:rect b="b" l="l" r="r" t="t"/>
              <a:pathLst>
                <a:path extrusionOk="0" h="1661" w="3415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7252725" y="2143825"/>
              <a:ext cx="207600" cy="156800"/>
            </a:xfrm>
            <a:custGeom>
              <a:rect b="b" l="l" r="r" t="t"/>
              <a:pathLst>
                <a:path extrusionOk="0" h="6272" w="8304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7564200" y="1778325"/>
              <a:ext cx="41075" cy="41075"/>
            </a:xfrm>
            <a:custGeom>
              <a:rect b="b" l="l" r="r" t="t"/>
              <a:pathLst>
                <a:path extrusionOk="0" h="1643" w="1643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6975825" y="2325875"/>
              <a:ext cx="51500" cy="51275"/>
            </a:xfrm>
            <a:custGeom>
              <a:rect b="b" l="l" r="r" t="t"/>
              <a:pathLst>
                <a:path extrusionOk="0" h="2051" w="206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6992525" y="1930925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6934075" y="2211075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6935000" y="2456875"/>
              <a:ext cx="344900" cy="344675"/>
            </a:xfrm>
            <a:custGeom>
              <a:rect b="b" l="l" r="r" t="t"/>
              <a:pathLst>
                <a:path extrusionOk="0" h="13787" w="13796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7073000" y="2596525"/>
              <a:ext cx="406100" cy="280875"/>
            </a:xfrm>
            <a:custGeom>
              <a:rect b="b" l="l" r="r" t="t"/>
              <a:pathLst>
                <a:path extrusionOk="0" h="11235" w="16244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7071375" y="2595125"/>
              <a:ext cx="409350" cy="283650"/>
            </a:xfrm>
            <a:custGeom>
              <a:rect b="b" l="l" r="r" t="t"/>
              <a:pathLst>
                <a:path extrusionOk="0" h="11346" w="16374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7102675" y="2623425"/>
              <a:ext cx="346750" cy="227075"/>
            </a:xfrm>
            <a:custGeom>
              <a:rect b="b" l="l" r="r" t="t"/>
              <a:pathLst>
                <a:path extrusionOk="0" h="9083" w="1387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7271525" y="2605800"/>
              <a:ext cx="9050" cy="9075"/>
            </a:xfrm>
            <a:custGeom>
              <a:rect b="b" l="l" r="r" t="t"/>
              <a:pathLst>
                <a:path extrusionOk="0" h="363" w="362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7006425" y="2875275"/>
              <a:ext cx="539250" cy="36450"/>
            </a:xfrm>
            <a:custGeom>
              <a:rect b="b" l="l" r="r" t="t"/>
              <a:pathLst>
                <a:path extrusionOk="0" h="1458" w="2157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7005050" y="2873900"/>
              <a:ext cx="542000" cy="39200"/>
            </a:xfrm>
            <a:custGeom>
              <a:rect b="b" l="l" r="r" t="t"/>
              <a:pathLst>
                <a:path extrusionOk="0" h="1568" w="2168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7010150" y="2901725"/>
              <a:ext cx="531800" cy="2800"/>
            </a:xfrm>
            <a:custGeom>
              <a:rect b="b" l="l" r="r" t="t"/>
              <a:pathLst>
                <a:path extrusionOk="0" h="112" w="21272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7224425" y="2877600"/>
              <a:ext cx="103000" cy="11400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7223050" y="2875975"/>
              <a:ext cx="106000" cy="14400"/>
            </a:xfrm>
            <a:custGeom>
              <a:rect b="b" l="l" r="r" t="t"/>
              <a:pathLst>
                <a:path extrusionOk="0" h="576" w="424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7171800" y="2666550"/>
              <a:ext cx="186025" cy="158900"/>
            </a:xfrm>
            <a:custGeom>
              <a:rect b="b" l="l" r="r" t="t"/>
              <a:pathLst>
                <a:path extrusionOk="0" h="6356" w="7441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7184075" y="2654025"/>
              <a:ext cx="186025" cy="158900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7182700" y="2652400"/>
              <a:ext cx="188800" cy="162150"/>
            </a:xfrm>
            <a:custGeom>
              <a:rect b="b" l="l" r="r" t="t"/>
              <a:pathLst>
                <a:path extrusionOk="0" h="6486" w="7552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7212850" y="2737750"/>
              <a:ext cx="128275" cy="17200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7211225" y="2736375"/>
              <a:ext cx="131275" cy="19950"/>
            </a:xfrm>
            <a:custGeom>
              <a:rect b="b" l="l" r="r" t="t"/>
              <a:pathLst>
                <a:path extrusionOk="0" h="798" w="5251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7226750" y="2742400"/>
              <a:ext cx="99525" cy="7200"/>
            </a:xfrm>
            <a:custGeom>
              <a:rect b="b" l="l" r="r" t="t"/>
              <a:pathLst>
                <a:path extrusionOk="0" h="288" w="3981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7234875" y="2764425"/>
              <a:ext cx="83975" cy="10000"/>
            </a:xfrm>
            <a:custGeom>
              <a:rect b="b" l="l" r="r" t="t"/>
              <a:pathLst>
                <a:path extrusionOk="0" h="400" w="3359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7233475" y="2763025"/>
              <a:ext cx="86775" cy="13025"/>
            </a:xfrm>
            <a:custGeom>
              <a:rect b="b" l="l" r="r" t="t"/>
              <a:pathLst>
                <a:path extrusionOk="0" h="521" w="3471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7251800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7261075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7269900" y="2766975"/>
              <a:ext cx="4650" cy="4900"/>
            </a:xfrm>
            <a:custGeom>
              <a:rect b="b" l="l" r="r" t="t"/>
              <a:pathLst>
                <a:path extrusionOk="0" h="196" w="186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7278950" y="2766975"/>
              <a:ext cx="4875" cy="4900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7287975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7297250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7249950" y="2672575"/>
              <a:ext cx="53825" cy="53850"/>
            </a:xfrm>
            <a:custGeom>
              <a:rect b="b" l="l" r="r" t="t"/>
              <a:pathLst>
                <a:path extrusionOk="0" h="2154" w="2153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7248550" y="2671200"/>
              <a:ext cx="56625" cy="56600"/>
            </a:xfrm>
            <a:custGeom>
              <a:rect b="b" l="l" r="r" t="t"/>
              <a:pathLst>
                <a:path extrusionOk="0" h="2264" w="2265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7265025" y="2701100"/>
              <a:ext cx="23900" cy="12100"/>
            </a:xfrm>
            <a:custGeom>
              <a:rect b="b" l="l" r="r" t="t"/>
              <a:pathLst>
                <a:path extrusionOk="0" h="484" w="956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7263400" y="2699725"/>
              <a:ext cx="26925" cy="14875"/>
            </a:xfrm>
            <a:custGeom>
              <a:rect b="b" l="l" r="r" t="t"/>
              <a:pathLst>
                <a:path extrusionOk="0" h="595" w="1077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7270125" y="2685800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7268725" y="2684425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7257150" y="2782525"/>
              <a:ext cx="39675" cy="12300"/>
            </a:xfrm>
            <a:custGeom>
              <a:rect b="b" l="l" r="r" t="t"/>
              <a:pathLst>
                <a:path extrusionOk="0" h="492" w="1587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7255525" y="2781125"/>
              <a:ext cx="42675" cy="15100"/>
            </a:xfrm>
            <a:custGeom>
              <a:rect b="b" l="l" r="r" t="t"/>
              <a:pathLst>
                <a:path extrusionOk="0" h="604" w="1707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7359875" y="1832850"/>
              <a:ext cx="241000" cy="240000"/>
            </a:xfrm>
            <a:custGeom>
              <a:rect b="b" l="l" r="r" t="t"/>
              <a:pathLst>
                <a:path extrusionOk="0" h="9600" w="964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7358250" y="1831425"/>
              <a:ext cx="243775" cy="242850"/>
            </a:xfrm>
            <a:custGeom>
              <a:rect b="b" l="l" r="r" t="t"/>
              <a:pathLst>
                <a:path extrusionOk="0" h="9714" w="9751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7084600" y="1809400"/>
              <a:ext cx="406325" cy="280875"/>
            </a:xfrm>
            <a:custGeom>
              <a:rect b="b" l="l" r="r" t="t"/>
              <a:pathLst>
                <a:path extrusionOk="0" h="11235" w="16253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7083200" y="1808000"/>
              <a:ext cx="409125" cy="283900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7114275" y="1836525"/>
              <a:ext cx="346975" cy="226850"/>
            </a:xfrm>
            <a:custGeom>
              <a:rect b="b" l="l" r="r" t="t"/>
              <a:pathLst>
                <a:path extrusionOk="0" h="9074" w="13879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7112875" y="1834900"/>
              <a:ext cx="349775" cy="229850"/>
            </a:xfrm>
            <a:custGeom>
              <a:rect b="b" l="l" r="r" t="t"/>
              <a:pathLst>
                <a:path extrusionOk="0" h="9194" w="13991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7459600" y="1907275"/>
              <a:ext cx="3050" cy="76075"/>
            </a:xfrm>
            <a:custGeom>
              <a:rect b="b" l="l" r="r" t="t"/>
              <a:pathLst>
                <a:path extrusionOk="0" h="3043" w="122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7283100" y="1818675"/>
              <a:ext cx="9325" cy="9075"/>
            </a:xfrm>
            <a:custGeom>
              <a:rect b="b" l="l" r="r" t="t"/>
              <a:pathLst>
                <a:path extrusionOk="0" h="363" w="373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7018025" y="2088150"/>
              <a:ext cx="539250" cy="36450"/>
            </a:xfrm>
            <a:custGeom>
              <a:rect b="b" l="l" r="r" t="t"/>
              <a:pathLst>
                <a:path extrusionOk="0" h="1458" w="2157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7016650" y="2086775"/>
              <a:ext cx="542225" cy="39200"/>
            </a:xfrm>
            <a:custGeom>
              <a:rect b="b" l="l" r="r" t="t"/>
              <a:pathLst>
                <a:path extrusionOk="0" h="1568" w="21689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7021750" y="2114600"/>
              <a:ext cx="531800" cy="2800"/>
            </a:xfrm>
            <a:custGeom>
              <a:rect b="b" l="l" r="r" t="t"/>
              <a:pathLst>
                <a:path extrusionOk="0" h="112" w="21272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7236275" y="2090475"/>
              <a:ext cx="102975" cy="11400"/>
            </a:xfrm>
            <a:custGeom>
              <a:rect b="b" l="l" r="r" t="t"/>
              <a:pathLst>
                <a:path extrusionOk="0" h="456" w="4119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7234875" y="2089075"/>
              <a:ext cx="105775" cy="14175"/>
            </a:xfrm>
            <a:custGeom>
              <a:rect b="b" l="l" r="r" t="t"/>
              <a:pathLst>
                <a:path extrusionOk="0" h="567" w="4231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7183625" y="1879425"/>
              <a:ext cx="185775" cy="159125"/>
            </a:xfrm>
            <a:custGeom>
              <a:rect b="b" l="l" r="r" t="t"/>
              <a:pathLst>
                <a:path extrusionOk="0" h="6365" w="7431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7195900" y="1866900"/>
              <a:ext cx="185800" cy="159125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7194525" y="1865525"/>
              <a:ext cx="188800" cy="161900"/>
            </a:xfrm>
            <a:custGeom>
              <a:rect b="b" l="l" r="r" t="t"/>
              <a:pathLst>
                <a:path extrusionOk="0" h="6476" w="7552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7224425" y="1950625"/>
              <a:ext cx="128275" cy="17200"/>
            </a:xfrm>
            <a:custGeom>
              <a:rect b="b" l="l" r="r" t="t"/>
              <a:pathLst>
                <a:path extrusionOk="0" h="688" w="5131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7223050" y="1949250"/>
              <a:ext cx="131275" cy="19950"/>
            </a:xfrm>
            <a:custGeom>
              <a:rect b="b" l="l" r="r" t="t"/>
              <a:pathLst>
                <a:path extrusionOk="0" h="798" w="5251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7238350" y="1955275"/>
              <a:ext cx="99750" cy="7200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246700" y="1977525"/>
              <a:ext cx="83975" cy="10000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245300" y="1976150"/>
              <a:ext cx="86775" cy="12775"/>
            </a:xfrm>
            <a:custGeom>
              <a:rect b="b" l="l" r="r" t="t"/>
              <a:pathLst>
                <a:path extrusionOk="0" h="511" w="3471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263625" y="1980075"/>
              <a:ext cx="4675" cy="4900"/>
            </a:xfrm>
            <a:custGeom>
              <a:rect b="b" l="l" r="r" t="t"/>
              <a:pathLst>
                <a:path extrusionOk="0" h="196" w="187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7272900" y="1980075"/>
              <a:ext cx="4675" cy="4900"/>
            </a:xfrm>
            <a:custGeom>
              <a:rect b="b" l="l" r="r" t="t"/>
              <a:pathLst>
                <a:path extrusionOk="0" h="196" w="187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7281500" y="1980075"/>
              <a:ext cx="4875" cy="4900"/>
            </a:xfrm>
            <a:custGeom>
              <a:rect b="b" l="l" r="r" t="t"/>
              <a:pathLst>
                <a:path extrusionOk="0" h="196" w="195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7290775" y="1980075"/>
              <a:ext cx="4875" cy="4900"/>
            </a:xfrm>
            <a:custGeom>
              <a:rect b="b" l="l" r="r" t="t"/>
              <a:pathLst>
                <a:path extrusionOk="0" h="196" w="195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7299800" y="19800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7309075" y="19800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7261775" y="1885700"/>
              <a:ext cx="53825" cy="53600"/>
            </a:xfrm>
            <a:custGeom>
              <a:rect b="b" l="l" r="r" t="t"/>
              <a:pathLst>
                <a:path extrusionOk="0" h="2144" w="2153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7260375" y="1884075"/>
              <a:ext cx="56625" cy="56850"/>
            </a:xfrm>
            <a:custGeom>
              <a:rect b="b" l="l" r="r" t="t"/>
              <a:pathLst>
                <a:path extrusionOk="0" h="2274" w="2265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7276625" y="1914000"/>
              <a:ext cx="23900" cy="12075"/>
            </a:xfrm>
            <a:custGeom>
              <a:rect b="b" l="l" r="r" t="t"/>
              <a:pathLst>
                <a:path extrusionOk="0" h="483" w="956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7275225" y="1912600"/>
              <a:ext cx="26925" cy="14875"/>
            </a:xfrm>
            <a:custGeom>
              <a:rect b="b" l="l" r="r" t="t"/>
              <a:pathLst>
                <a:path extrusionOk="0" h="595" w="1077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7281950" y="18989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7280550" y="1897525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7268725" y="1995400"/>
              <a:ext cx="39700" cy="12300"/>
            </a:xfrm>
            <a:custGeom>
              <a:rect b="b" l="l" r="r" t="t"/>
              <a:pathLst>
                <a:path extrusionOk="0" h="492" w="1588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7267350" y="1994000"/>
              <a:ext cx="42450" cy="15325"/>
            </a:xfrm>
            <a:custGeom>
              <a:rect b="b" l="l" r="r" t="t"/>
              <a:pathLst>
                <a:path extrusionOk="0" h="613" w="1698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7284275" y="2327500"/>
              <a:ext cx="305000" cy="222425"/>
            </a:xfrm>
            <a:custGeom>
              <a:rect b="b" l="l" r="r" t="t"/>
              <a:pathLst>
                <a:path extrusionOk="0" h="8897" w="1220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7301425" y="2310575"/>
              <a:ext cx="305000" cy="37575"/>
            </a:xfrm>
            <a:custGeom>
              <a:rect b="b" l="l" r="r" t="t"/>
              <a:pathLst>
                <a:path extrusionOk="0" h="1503" w="1220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7299800" y="2309175"/>
              <a:ext cx="308025" cy="40375"/>
            </a:xfrm>
            <a:custGeom>
              <a:rect b="b" l="l" r="r" t="t"/>
              <a:pathLst>
                <a:path extrusionOk="0" h="1615" w="12321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7553750" y="2321700"/>
              <a:ext cx="14650" cy="14400"/>
            </a:xfrm>
            <a:custGeom>
              <a:rect b="b" l="l" r="r" t="t"/>
              <a:pathLst>
                <a:path extrusionOk="0" h="576" w="586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7576250" y="2321700"/>
              <a:ext cx="14650" cy="14400"/>
            </a:xfrm>
            <a:custGeom>
              <a:rect b="b" l="l" r="r" t="t"/>
              <a:pathLst>
                <a:path extrusionOk="0" h="576" w="586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531500" y="2321700"/>
              <a:ext cx="14400" cy="14400"/>
            </a:xfrm>
            <a:custGeom>
              <a:rect b="b" l="l" r="r" t="t"/>
              <a:pathLst>
                <a:path extrusionOk="0" h="576" w="576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301200" y="2348125"/>
              <a:ext cx="305000" cy="183475"/>
            </a:xfrm>
            <a:custGeom>
              <a:rect b="b" l="l" r="r" t="t"/>
              <a:pathLst>
                <a:path extrusionOk="0" h="7339" w="1220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299800" y="2346750"/>
              <a:ext cx="308025" cy="186250"/>
            </a:xfrm>
            <a:custGeom>
              <a:rect b="b" l="l" r="r" t="t"/>
              <a:pathLst>
                <a:path extrusionOk="0" h="7450" w="12321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7510150" y="2385250"/>
              <a:ext cx="67525" cy="103925"/>
            </a:xfrm>
            <a:custGeom>
              <a:rect b="b" l="l" r="r" t="t"/>
              <a:pathLst>
                <a:path extrusionOk="0" h="4157" w="2701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7508775" y="2383625"/>
              <a:ext cx="70300" cy="107175"/>
            </a:xfrm>
            <a:custGeom>
              <a:rect b="b" l="l" r="r" t="t"/>
              <a:pathLst>
                <a:path extrusionOk="0" h="4287" w="2812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7511775" y="2387100"/>
              <a:ext cx="65200" cy="100900"/>
            </a:xfrm>
            <a:custGeom>
              <a:rect b="b" l="l" r="r" t="t"/>
              <a:pathLst>
                <a:path extrusionOk="0" h="4036" w="2608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7510150" y="2385700"/>
              <a:ext cx="68450" cy="103700"/>
            </a:xfrm>
            <a:custGeom>
              <a:rect b="b" l="l" r="r" t="t"/>
              <a:pathLst>
                <a:path extrusionOk="0" h="4148" w="2738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7510625" y="2386875"/>
              <a:ext cx="64950" cy="102300"/>
            </a:xfrm>
            <a:custGeom>
              <a:rect b="b" l="l" r="r" t="t"/>
              <a:pathLst>
                <a:path extrusionOk="0" h="4092" w="2598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7509000" y="2385325"/>
              <a:ext cx="68200" cy="105475"/>
            </a:xfrm>
            <a:custGeom>
              <a:rect b="b" l="l" r="r" t="t"/>
              <a:pathLst>
                <a:path extrusionOk="0" h="4219" w="2728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7340175" y="2391050"/>
              <a:ext cx="143350" cy="3025"/>
            </a:xfrm>
            <a:custGeom>
              <a:rect b="b" l="l" r="r" t="t"/>
              <a:pathLst>
                <a:path extrusionOk="0" h="121" w="5734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7340175" y="2412375"/>
              <a:ext cx="52200" cy="3050"/>
            </a:xfrm>
            <a:custGeom>
              <a:rect b="b" l="l" r="r" t="t"/>
              <a:pathLst>
                <a:path extrusionOk="0" h="122" w="2088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7409750" y="2412375"/>
              <a:ext cx="62875" cy="3050"/>
            </a:xfrm>
            <a:custGeom>
              <a:rect b="b" l="l" r="r" t="t"/>
              <a:pathLst>
                <a:path extrusionOk="0" h="122" w="2515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7340175" y="2477075"/>
              <a:ext cx="93025" cy="2825"/>
            </a:xfrm>
            <a:custGeom>
              <a:rect b="b" l="l" r="r" t="t"/>
              <a:pathLst>
                <a:path extrusionOk="0" h="113" w="3721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7340175" y="2434875"/>
              <a:ext cx="144500" cy="2800"/>
            </a:xfrm>
            <a:custGeom>
              <a:rect b="b" l="l" r="r" t="t"/>
              <a:pathLst>
                <a:path extrusionOk="0" h="112" w="578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7340175" y="2456200"/>
              <a:ext cx="47800" cy="2825"/>
            </a:xfrm>
            <a:custGeom>
              <a:rect b="b" l="l" r="r" t="t"/>
              <a:pathLst>
                <a:path extrusionOk="0" h="113" w="1912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7398850" y="2456200"/>
              <a:ext cx="84675" cy="2825"/>
            </a:xfrm>
            <a:custGeom>
              <a:rect b="b" l="l" r="r" t="t"/>
              <a:pathLst>
                <a:path extrusionOk="0" h="113" w="3387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7414375" y="2425125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7106150" y="2233800"/>
              <a:ext cx="232650" cy="165625"/>
            </a:xfrm>
            <a:custGeom>
              <a:rect b="b" l="l" r="r" t="t"/>
              <a:pathLst>
                <a:path extrusionOk="0" h="6625" w="9306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104525" y="2232175"/>
              <a:ext cx="235675" cy="168850"/>
            </a:xfrm>
            <a:custGeom>
              <a:rect b="b" l="l" r="r" t="t"/>
              <a:pathLst>
                <a:path extrusionOk="0" h="6754" w="9427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19150" y="2221275"/>
              <a:ext cx="232625" cy="27850"/>
            </a:xfrm>
            <a:custGeom>
              <a:rect b="b" l="l" r="r" t="t"/>
              <a:pathLst>
                <a:path extrusionOk="0" h="1114" w="9305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117750" y="2219650"/>
              <a:ext cx="235425" cy="30875"/>
            </a:xfrm>
            <a:custGeom>
              <a:rect b="b" l="l" r="r" t="t"/>
              <a:pathLst>
                <a:path extrusionOk="0" h="1235" w="9417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143950" y="2229150"/>
              <a:ext cx="11400" cy="11400"/>
            </a:xfrm>
            <a:custGeom>
              <a:rect b="b" l="l" r="r" t="t"/>
              <a:pathLst>
                <a:path extrusionOk="0" h="456" w="456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160650" y="2229150"/>
              <a:ext cx="11625" cy="11400"/>
            </a:xfrm>
            <a:custGeom>
              <a:rect b="b" l="l" r="r" t="t"/>
              <a:pathLst>
                <a:path extrusionOk="0" h="456" w="465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127275" y="2229150"/>
              <a:ext cx="11600" cy="11400"/>
            </a:xfrm>
            <a:custGeom>
              <a:rect b="b" l="l" r="r" t="t"/>
              <a:pathLst>
                <a:path extrusionOk="0" h="456" w="464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118925" y="2249100"/>
              <a:ext cx="232625" cy="136625"/>
            </a:xfrm>
            <a:custGeom>
              <a:rect b="b" l="l" r="r" t="t"/>
              <a:pathLst>
                <a:path extrusionOk="0" h="5465" w="9305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7117525" y="2247725"/>
              <a:ext cx="235650" cy="139625"/>
            </a:xfrm>
            <a:custGeom>
              <a:rect b="b" l="l" r="r" t="t"/>
              <a:pathLst>
                <a:path extrusionOk="0" h="5585" w="9426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7224200" y="2280875"/>
              <a:ext cx="98600" cy="2825"/>
            </a:xfrm>
            <a:custGeom>
              <a:rect b="b" l="l" r="r" t="t"/>
              <a:pathLst>
                <a:path extrusionOk="0" h="113" w="3944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7224200" y="2296650"/>
              <a:ext cx="36450" cy="3050"/>
            </a:xfrm>
            <a:custGeom>
              <a:rect b="b" l="l" r="r" t="t"/>
              <a:pathLst>
                <a:path extrusionOk="0" h="122" w="1458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7271525" y="2296650"/>
              <a:ext cx="43850" cy="3050"/>
            </a:xfrm>
            <a:custGeom>
              <a:rect b="b" l="l" r="r" t="t"/>
              <a:pathLst>
                <a:path extrusionOk="0" h="122" w="1754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7224200" y="2344900"/>
              <a:ext cx="64275" cy="2800"/>
            </a:xfrm>
            <a:custGeom>
              <a:rect b="b" l="l" r="r" t="t"/>
              <a:pathLst>
                <a:path extrusionOk="0" h="112" w="2571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7224200" y="2313350"/>
              <a:ext cx="99525" cy="2800"/>
            </a:xfrm>
            <a:custGeom>
              <a:rect b="b" l="l" r="r" t="t"/>
              <a:pathLst>
                <a:path extrusionOk="0" h="112" w="398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7224200" y="2329125"/>
              <a:ext cx="33425" cy="3025"/>
            </a:xfrm>
            <a:custGeom>
              <a:rect b="b" l="l" r="r" t="t"/>
              <a:pathLst>
                <a:path extrusionOk="0" h="121" w="133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7264100" y="2329125"/>
              <a:ext cx="58700" cy="3025"/>
            </a:xfrm>
            <a:custGeom>
              <a:rect b="b" l="l" r="r" t="t"/>
              <a:pathLst>
                <a:path extrusionOk="0" h="121" w="234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7136550" y="2273925"/>
              <a:ext cx="70525" cy="70525"/>
            </a:xfrm>
            <a:custGeom>
              <a:rect b="b" l="l" r="r" t="t"/>
              <a:pathLst>
                <a:path extrusionOk="0" h="2821" w="2821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7135150" y="2272525"/>
              <a:ext cx="73300" cy="73550"/>
            </a:xfrm>
            <a:custGeom>
              <a:rect b="b" l="l" r="r" t="t"/>
              <a:pathLst>
                <a:path extrusionOk="0" h="2942" w="2932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7133525" y="2274375"/>
              <a:ext cx="70525" cy="70550"/>
            </a:xfrm>
            <a:custGeom>
              <a:rect b="b" l="l" r="r" t="t"/>
              <a:pathLst>
                <a:path extrusionOk="0" h="2822" w="2821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7132125" y="2273000"/>
              <a:ext cx="73325" cy="73525"/>
            </a:xfrm>
            <a:custGeom>
              <a:rect b="b" l="l" r="r" t="t"/>
              <a:pathLst>
                <a:path extrusionOk="0" h="2941" w="2933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7288225" y="2174500"/>
              <a:ext cx="117825" cy="104850"/>
            </a:xfrm>
            <a:custGeom>
              <a:rect b="b" l="l" r="r" t="t"/>
              <a:pathLst>
                <a:path extrusionOk="0" h="4194" w="4713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7293325" y="2173275"/>
              <a:ext cx="107625" cy="107625"/>
            </a:xfrm>
            <a:custGeom>
              <a:rect b="b" l="l" r="r" t="t"/>
              <a:pathLst>
                <a:path extrusionOk="0" h="4305" w="4305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7296575" y="2169100"/>
              <a:ext cx="112725" cy="104825"/>
            </a:xfrm>
            <a:custGeom>
              <a:rect b="b" l="l" r="r" t="t"/>
              <a:pathLst>
                <a:path extrusionOk="0" h="4193" w="4509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7299125" y="2167700"/>
              <a:ext cx="107850" cy="107650"/>
            </a:xfrm>
            <a:custGeom>
              <a:rect b="b" l="l" r="r" t="t"/>
              <a:pathLst>
                <a:path extrusionOk="0" h="4306" w="4314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7335750" y="2167700"/>
              <a:ext cx="34125" cy="107650"/>
            </a:xfrm>
            <a:custGeom>
              <a:rect b="b" l="l" r="r" t="t"/>
              <a:pathLst>
                <a:path extrusionOk="0" h="4306" w="1365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7303050" y="2203425"/>
              <a:ext cx="99050" cy="2800"/>
            </a:xfrm>
            <a:custGeom>
              <a:rect b="b" l="l" r="r" t="t"/>
              <a:pathLst>
                <a:path extrusionOk="0" h="112" w="3962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7303050" y="2238675"/>
              <a:ext cx="99050" cy="3025"/>
            </a:xfrm>
            <a:custGeom>
              <a:rect b="b" l="l" r="r" t="t"/>
              <a:pathLst>
                <a:path extrusionOk="0" h="121" w="3962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22"/>
          <p:cNvSpPr txBox="1"/>
          <p:nvPr>
            <p:ph idx="5" type="title"/>
          </p:nvPr>
        </p:nvSpPr>
        <p:spPr>
          <a:xfrm>
            <a:off x="5084590" y="1404675"/>
            <a:ext cx="5751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4</a:t>
            </a:r>
            <a:endParaRPr sz="2000" u="sng"/>
          </a:p>
        </p:txBody>
      </p:sp>
      <p:sp>
        <p:nvSpPr>
          <p:cNvPr id="1162" name="Google Shape;1162;p22"/>
          <p:cNvSpPr txBox="1"/>
          <p:nvPr>
            <p:ph idx="6" type="title"/>
          </p:nvPr>
        </p:nvSpPr>
        <p:spPr>
          <a:xfrm>
            <a:off x="5084590" y="3077089"/>
            <a:ext cx="5751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8</a:t>
            </a:r>
            <a:endParaRPr sz="2000" u="sng"/>
          </a:p>
        </p:txBody>
      </p:sp>
      <p:sp>
        <p:nvSpPr>
          <p:cNvPr id="1163" name="Google Shape;1163;p22"/>
          <p:cNvSpPr txBox="1"/>
          <p:nvPr>
            <p:ph idx="8" type="subTitle"/>
          </p:nvPr>
        </p:nvSpPr>
        <p:spPr>
          <a:xfrm>
            <a:off x="5084600" y="1855075"/>
            <a:ext cx="13602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CritiQuiz Information Cycle</a:t>
            </a:r>
            <a:endParaRPr b="0" sz="1500"/>
          </a:p>
        </p:txBody>
      </p:sp>
      <p:sp>
        <p:nvSpPr>
          <p:cNvPr id="1164" name="Google Shape;1164;p22"/>
          <p:cNvSpPr txBox="1"/>
          <p:nvPr>
            <p:ph idx="14" type="subTitle"/>
          </p:nvPr>
        </p:nvSpPr>
        <p:spPr>
          <a:xfrm>
            <a:off x="4965650" y="3527450"/>
            <a:ext cx="13602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Conclusion</a:t>
            </a:r>
            <a:endParaRPr b="0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3"/>
          <p:cNvSpPr txBox="1"/>
          <p:nvPr>
            <p:ph idx="1" type="subTitle"/>
          </p:nvPr>
        </p:nvSpPr>
        <p:spPr>
          <a:xfrm>
            <a:off x="789350" y="1520450"/>
            <a:ext cx="46251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CritiQuiz?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AI-powered educational platform tailored for middle school students (ages 1–14).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 critical thinking through personalized, adaptive assessments.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Aligns with curriculum standards to support meaningful learning experiences.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3"/>
          <p:cNvSpPr txBox="1"/>
          <p:nvPr>
            <p:ph type="title"/>
          </p:nvPr>
        </p:nvSpPr>
        <p:spPr>
          <a:xfrm>
            <a:off x="789350" y="531375"/>
            <a:ext cx="53784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Information Service</a:t>
            </a:r>
            <a:endParaRPr/>
          </a:p>
        </p:txBody>
      </p:sp>
      <p:grpSp>
        <p:nvGrpSpPr>
          <p:cNvPr id="1171" name="Google Shape;1171;p23"/>
          <p:cNvGrpSpPr/>
          <p:nvPr/>
        </p:nvGrpSpPr>
        <p:grpSpPr>
          <a:xfrm>
            <a:off x="6964178" y="2817557"/>
            <a:ext cx="1466650" cy="1625713"/>
            <a:chOff x="6964178" y="2817557"/>
            <a:chExt cx="1466650" cy="1625713"/>
          </a:xfrm>
        </p:grpSpPr>
        <p:sp>
          <p:nvSpPr>
            <p:cNvPr id="1172" name="Google Shape;1172;p23"/>
            <p:cNvSpPr/>
            <p:nvPr/>
          </p:nvSpPr>
          <p:spPr>
            <a:xfrm>
              <a:off x="8050212" y="2817557"/>
              <a:ext cx="149334" cy="149334"/>
            </a:xfrm>
            <a:custGeom>
              <a:rect b="b" l="l" r="r" t="t"/>
              <a:pathLst>
                <a:path extrusionOk="0" h="1875" w="1875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311760" y="3539546"/>
              <a:ext cx="9000" cy="60689"/>
            </a:xfrm>
            <a:custGeom>
              <a:rect b="b" l="l" r="r" t="t"/>
              <a:pathLst>
                <a:path extrusionOk="0" h="762" w="113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311760" y="3671118"/>
              <a:ext cx="9000" cy="59893"/>
            </a:xfrm>
            <a:custGeom>
              <a:rect b="b" l="l" r="r" t="t"/>
              <a:pathLst>
                <a:path extrusionOk="0" h="752" w="113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8351662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8220169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8251948" y="3663711"/>
              <a:ext cx="36318" cy="36238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8246771" y="3659092"/>
              <a:ext cx="46672" cy="45318"/>
            </a:xfrm>
            <a:custGeom>
              <a:rect b="b" l="l" r="r" t="t"/>
              <a:pathLst>
                <a:path extrusionOk="0" h="569" w="586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8344335" y="3571324"/>
              <a:ext cx="36238" cy="35521"/>
            </a:xfrm>
            <a:custGeom>
              <a:rect b="b" l="l" r="r" t="t"/>
              <a:pathLst>
                <a:path extrusionOk="0" h="446" w="455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8339158" y="3566545"/>
              <a:ext cx="46592" cy="45477"/>
            </a:xfrm>
            <a:custGeom>
              <a:rect b="b" l="l" r="r" t="t"/>
              <a:pathLst>
                <a:path extrusionOk="0" h="571" w="585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8251948" y="3571324"/>
              <a:ext cx="36318" cy="35521"/>
            </a:xfrm>
            <a:custGeom>
              <a:rect b="b" l="l" r="r" t="t"/>
              <a:pathLst>
                <a:path extrusionOk="0" h="446" w="456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8246771" y="3566545"/>
              <a:ext cx="46672" cy="45477"/>
            </a:xfrm>
            <a:custGeom>
              <a:rect b="b" l="l" r="r" t="t"/>
              <a:pathLst>
                <a:path extrusionOk="0" h="571" w="586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8344335" y="3663711"/>
              <a:ext cx="36238" cy="36238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8339158" y="3659092"/>
              <a:ext cx="46592" cy="45318"/>
            </a:xfrm>
            <a:custGeom>
              <a:rect b="b" l="l" r="r" t="t"/>
              <a:pathLst>
                <a:path extrusionOk="0" h="569" w="585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8376830" y="3208544"/>
              <a:ext cx="53999" cy="54795"/>
            </a:xfrm>
            <a:custGeom>
              <a:rect b="b" l="l" r="r" t="t"/>
              <a:pathLst>
                <a:path extrusionOk="0" h="688" w="678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7681743" y="3168650"/>
              <a:ext cx="135237" cy="164865"/>
            </a:xfrm>
            <a:custGeom>
              <a:rect b="b" l="l" r="r" t="t"/>
              <a:pathLst>
                <a:path extrusionOk="0" h="2070" w="1698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7684690" y="3164031"/>
              <a:ext cx="136750" cy="173865"/>
            </a:xfrm>
            <a:custGeom>
              <a:rect b="b" l="l" r="r" t="t"/>
              <a:pathLst>
                <a:path extrusionOk="0" h="2183" w="1717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7695044" y="3328974"/>
              <a:ext cx="164786" cy="123290"/>
            </a:xfrm>
            <a:custGeom>
              <a:rect b="b" l="l" r="r" t="t"/>
              <a:pathLst>
                <a:path extrusionOk="0" h="1548" w="2069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7690583" y="3324594"/>
              <a:ext cx="173706" cy="132290"/>
            </a:xfrm>
            <a:custGeom>
              <a:rect b="b" l="l" r="r" t="t"/>
              <a:pathLst>
                <a:path extrusionOk="0" h="1661" w="2181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7812519" y="3166580"/>
              <a:ext cx="167016" cy="283695"/>
            </a:xfrm>
            <a:custGeom>
              <a:rect b="b" l="l" r="r" t="t"/>
              <a:pathLst>
                <a:path extrusionOk="0" h="3562" w="2097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7807342" y="3162199"/>
              <a:ext cx="176653" cy="293173"/>
            </a:xfrm>
            <a:custGeom>
              <a:rect b="b" l="l" r="r" t="t"/>
              <a:pathLst>
                <a:path extrusionOk="0" h="3681" w="2218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7540613" y="3210065"/>
              <a:ext cx="103538" cy="455888"/>
            </a:xfrm>
            <a:custGeom>
              <a:rect b="b" l="l" r="r" t="t"/>
              <a:pathLst>
                <a:path extrusionOk="0" h="5724" w="130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7536153" y="3205605"/>
              <a:ext cx="112379" cy="464808"/>
            </a:xfrm>
            <a:custGeom>
              <a:rect b="b" l="l" r="r" t="t"/>
              <a:pathLst>
                <a:path extrusionOk="0" h="5836" w="1411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7688353" y="3377000"/>
              <a:ext cx="102822" cy="288952"/>
            </a:xfrm>
            <a:custGeom>
              <a:rect b="b" l="l" r="r" t="t"/>
              <a:pathLst>
                <a:path extrusionOk="0" h="3628" w="1291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7683973" y="3372540"/>
              <a:ext cx="111583" cy="297872"/>
            </a:xfrm>
            <a:custGeom>
              <a:rect b="b" l="l" r="r" t="t"/>
              <a:pathLst>
                <a:path extrusionOk="0" h="3740" w="1401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833943" y="3502599"/>
              <a:ext cx="103459" cy="163352"/>
            </a:xfrm>
            <a:custGeom>
              <a:rect b="b" l="l" r="r" t="t"/>
              <a:pathLst>
                <a:path extrusionOk="0" h="2051" w="1299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829483" y="3498935"/>
              <a:ext cx="111662" cy="171476"/>
            </a:xfrm>
            <a:custGeom>
              <a:rect b="b" l="l" r="r" t="t"/>
              <a:pathLst>
                <a:path extrusionOk="0" h="2153" w="1402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7369219" y="3129465"/>
              <a:ext cx="103459" cy="536489"/>
            </a:xfrm>
            <a:custGeom>
              <a:rect b="b" l="l" r="r" t="t"/>
              <a:pathLst>
                <a:path extrusionOk="0" h="6736" w="1299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7365475" y="3125802"/>
              <a:ext cx="110229" cy="543896"/>
            </a:xfrm>
            <a:custGeom>
              <a:rect b="b" l="l" r="r" t="t"/>
              <a:pathLst>
                <a:path extrusionOk="0" h="6829" w="1384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7359582" y="3130979"/>
              <a:ext cx="103538" cy="524622"/>
            </a:xfrm>
            <a:custGeom>
              <a:rect b="b" l="l" r="r" t="t"/>
              <a:pathLst>
                <a:path extrusionOk="0" h="6587" w="130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7355122" y="3126519"/>
              <a:ext cx="111662" cy="533542"/>
            </a:xfrm>
            <a:custGeom>
              <a:rect b="b" l="l" r="r" t="t"/>
              <a:pathLst>
                <a:path extrusionOk="0" h="6699" w="1402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7980967" y="3600163"/>
              <a:ext cx="103538" cy="66583"/>
            </a:xfrm>
            <a:custGeom>
              <a:rect b="b" l="l" r="r" t="t"/>
              <a:pathLst>
                <a:path extrusionOk="0" h="836" w="130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7976507" y="3595703"/>
              <a:ext cx="111662" cy="75424"/>
            </a:xfrm>
            <a:custGeom>
              <a:rect b="b" l="l" r="r" t="t"/>
              <a:pathLst>
                <a:path extrusionOk="0" h="947" w="1402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7003284" y="3902326"/>
              <a:ext cx="295640" cy="127192"/>
            </a:xfrm>
            <a:custGeom>
              <a:rect b="b" l="l" r="r" t="t"/>
              <a:pathLst>
                <a:path extrusionOk="0" h="1597" w="3712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6998107" y="3897627"/>
              <a:ext cx="305994" cy="136271"/>
            </a:xfrm>
            <a:custGeom>
              <a:rect b="b" l="l" r="r" t="t"/>
              <a:pathLst>
                <a:path extrusionOk="0" h="1711" w="3842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6969355" y="3873495"/>
              <a:ext cx="48105" cy="48105"/>
            </a:xfrm>
            <a:custGeom>
              <a:rect b="b" l="l" r="r" t="t"/>
              <a:pathLst>
                <a:path extrusionOk="0" h="604" w="604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6964178" y="3868477"/>
              <a:ext cx="58459" cy="57583"/>
            </a:xfrm>
            <a:custGeom>
              <a:rect b="b" l="l" r="r" t="t"/>
              <a:pathLst>
                <a:path extrusionOk="0" h="723" w="734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7282596" y="3887114"/>
              <a:ext cx="591120" cy="551935"/>
            </a:xfrm>
            <a:custGeom>
              <a:rect b="b" l="l" r="r" t="t"/>
              <a:pathLst>
                <a:path extrusionOk="0" h="6930" w="7422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7277420" y="3882176"/>
              <a:ext cx="589687" cy="561094"/>
            </a:xfrm>
            <a:custGeom>
              <a:rect b="b" l="l" r="r" t="t"/>
              <a:pathLst>
                <a:path extrusionOk="0" h="7045" w="7404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7236801" y="3869592"/>
              <a:ext cx="627358" cy="551776"/>
            </a:xfrm>
            <a:custGeom>
              <a:rect b="b" l="l" r="r" t="t"/>
              <a:pathLst>
                <a:path extrusionOk="0" h="6928" w="7877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7250102" y="3865769"/>
              <a:ext cx="588890" cy="561254"/>
            </a:xfrm>
            <a:custGeom>
              <a:rect b="b" l="l" r="r" t="t"/>
              <a:pathLst>
                <a:path extrusionOk="0" h="7047" w="7394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7643863" y="3925423"/>
              <a:ext cx="134599" cy="135077"/>
            </a:xfrm>
            <a:custGeom>
              <a:rect b="b" l="l" r="r" t="t"/>
              <a:pathLst>
                <a:path extrusionOk="0" h="1696" w="169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7895061" y="4209673"/>
              <a:ext cx="304480" cy="38548"/>
            </a:xfrm>
            <a:custGeom>
              <a:rect b="b" l="l" r="r" t="t"/>
              <a:pathLst>
                <a:path extrusionOk="0" h="484" w="3823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7890681" y="4205293"/>
              <a:ext cx="314038" cy="48105"/>
            </a:xfrm>
            <a:custGeom>
              <a:rect b="b" l="l" r="r" t="t"/>
              <a:pathLst>
                <a:path extrusionOk="0" h="604" w="3943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7895061" y="4136560"/>
              <a:ext cx="175218" cy="25884"/>
            </a:xfrm>
            <a:custGeom>
              <a:rect b="b" l="l" r="r" t="t"/>
              <a:pathLst>
                <a:path extrusionOk="0" h="325" w="220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7890681" y="4132100"/>
              <a:ext cx="184058" cy="34805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7895061" y="4064163"/>
              <a:ext cx="175218" cy="25168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7890681" y="4059703"/>
              <a:ext cx="184058" cy="34805"/>
            </a:xfrm>
            <a:custGeom>
              <a:rect b="b" l="l" r="r" t="t"/>
              <a:pathLst>
                <a:path extrusionOk="0" h="437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7475415" y="3969546"/>
              <a:ext cx="156023" cy="115325"/>
            </a:xfrm>
            <a:custGeom>
              <a:rect b="b" l="l" r="r" t="t"/>
              <a:pathLst>
                <a:path extrusionOk="0" h="1448" w="1959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7471035" y="3964369"/>
              <a:ext cx="164784" cy="125679"/>
            </a:xfrm>
            <a:custGeom>
              <a:rect b="b" l="l" r="r" t="t"/>
              <a:pathLst>
                <a:path extrusionOk="0" h="1578" w="2069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7437744" y="4085587"/>
              <a:ext cx="231367" cy="192899"/>
            </a:xfrm>
            <a:custGeom>
              <a:rect b="b" l="l" r="r" t="t"/>
              <a:pathLst>
                <a:path extrusionOk="0" h="2422" w="2905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7433283" y="4080411"/>
              <a:ext cx="240207" cy="202536"/>
            </a:xfrm>
            <a:custGeom>
              <a:rect b="b" l="l" r="r" t="t"/>
              <a:pathLst>
                <a:path extrusionOk="0" h="2543" w="3016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7532361" y="4141737"/>
              <a:ext cx="42132" cy="80600"/>
            </a:xfrm>
            <a:custGeom>
              <a:rect b="b" l="l" r="r" t="t"/>
              <a:pathLst>
                <a:path extrusionOk="0" h="1012" w="52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7527901" y="4137277"/>
              <a:ext cx="51769" cy="89520"/>
            </a:xfrm>
            <a:custGeom>
              <a:rect b="b" l="l" r="r" t="t"/>
              <a:pathLst>
                <a:path extrusionOk="0" h="1124" w="65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1" name="Google Shape;1241;p23"/>
          <p:cNvGrpSpPr/>
          <p:nvPr/>
        </p:nvGrpSpPr>
        <p:grpSpPr>
          <a:xfrm>
            <a:off x="6513028" y="1658548"/>
            <a:ext cx="1764506" cy="1159012"/>
            <a:chOff x="732428" y="1198513"/>
            <a:chExt cx="845921" cy="690752"/>
          </a:xfrm>
        </p:grpSpPr>
        <p:grpSp>
          <p:nvGrpSpPr>
            <p:cNvPr id="1242" name="Google Shape;1242;p23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243" name="Google Shape;1243;p23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rect b="b" l="l" r="r" t="t"/>
                <a:pathLst>
                  <a:path extrusionOk="0" h="42771" w="46769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5" name="Google Shape;1245;p23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246" name="Google Shape;1246;p23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rect b="b" l="l" r="r" t="t"/>
                <a:pathLst>
                  <a:path extrusionOk="0" h="37640" w="45815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8" name="Google Shape;1248;p23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249" name="Google Shape;1249;p23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rect b="b" l="l" r="r" t="t"/>
                <a:pathLst>
                  <a:path extrusionOk="0" h="33050" w="43519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rect b="b" l="l" r="r" t="t"/>
                <a:pathLst>
                  <a:path extrusionOk="0" h="5495" w="5494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1" name="Google Shape;1251;p23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252" name="Google Shape;1252;p23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rect b="b" l="l" r="r" t="t"/>
                <a:pathLst>
                  <a:path extrusionOk="0" h="29378" w="40073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3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4" name="Google Shape;1254;p23"/>
            <p:cNvSpPr/>
            <p:nvPr/>
          </p:nvSpPr>
          <p:spPr>
            <a:xfrm>
              <a:off x="986561" y="1362067"/>
              <a:ext cx="405268" cy="363650"/>
            </a:xfrm>
            <a:custGeom>
              <a:rect b="b" l="l" r="r" t="t"/>
              <a:pathLst>
                <a:path extrusionOk="0" h="22517" w="22518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acifico"/>
                  <a:ea typeface="Pacifico"/>
                  <a:cs typeface="Pacifico"/>
                  <a:sym typeface="Pacifico"/>
                </a:rPr>
                <a:t>Critiquiz</a:t>
              </a:r>
              <a:endParaRPr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24"/>
          <p:cNvSpPr txBox="1"/>
          <p:nvPr>
            <p:ph idx="4" type="subTitle"/>
          </p:nvPr>
        </p:nvSpPr>
        <p:spPr>
          <a:xfrm>
            <a:off x="3996443" y="17228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 sz="2000"/>
          </a:p>
        </p:txBody>
      </p:sp>
      <p:sp>
        <p:nvSpPr>
          <p:cNvPr id="1260" name="Google Shape;1260;p2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Information Service cont.</a:t>
            </a:r>
            <a:endParaRPr/>
          </a:p>
        </p:txBody>
      </p:sp>
      <p:sp>
        <p:nvSpPr>
          <p:cNvPr id="1261" name="Google Shape;1261;p24"/>
          <p:cNvSpPr txBox="1"/>
          <p:nvPr>
            <p:ph idx="1" type="subTitle"/>
          </p:nvPr>
        </p:nvSpPr>
        <p:spPr>
          <a:xfrm>
            <a:off x="3642400" y="1952900"/>
            <a:ext cx="3508500" cy="21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 education by embedding personalized, AI-driven assessments into classrooms.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Bridge the gap between traditional testing and modern, adaptive learning tools, enabling students to achieve their fullest potential.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4"/>
          <p:cNvSpPr txBox="1"/>
          <p:nvPr>
            <p:ph idx="2" type="subTitle"/>
          </p:nvPr>
        </p:nvSpPr>
        <p:spPr>
          <a:xfrm>
            <a:off x="661000" y="2027300"/>
            <a:ext cx="29814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Empower students to develop higher-order thinking skills.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 teachers with actionable, real-time insights to tailor instruction.</a:t>
            </a:r>
            <a:endParaRPr sz="1400"/>
          </a:p>
        </p:txBody>
      </p:sp>
      <p:sp>
        <p:nvSpPr>
          <p:cNvPr id="1263" name="Google Shape;1263;p24"/>
          <p:cNvSpPr txBox="1"/>
          <p:nvPr>
            <p:ph idx="3" type="subTitle"/>
          </p:nvPr>
        </p:nvSpPr>
        <p:spPr>
          <a:xfrm>
            <a:off x="720000" y="17228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sz="2000"/>
          </a:p>
        </p:txBody>
      </p:sp>
      <p:grpSp>
        <p:nvGrpSpPr>
          <p:cNvPr id="1264" name="Google Shape;1264;p24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265" name="Google Shape;1265;p24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266" name="Google Shape;1266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4" name="Google Shape;1274;p24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4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276" name="Google Shape;1276;p24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24"/>
          <p:cNvGrpSpPr/>
          <p:nvPr/>
        </p:nvGrpSpPr>
        <p:grpSpPr>
          <a:xfrm>
            <a:off x="6686147" y="1008801"/>
            <a:ext cx="1469314" cy="944106"/>
            <a:chOff x="5423018" y="1213448"/>
            <a:chExt cx="1203665" cy="773414"/>
          </a:xfrm>
        </p:grpSpPr>
        <p:sp>
          <p:nvSpPr>
            <p:cNvPr id="1305" name="Google Shape;1305;p24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Information Environment</a:t>
            </a:r>
            <a:endParaRPr/>
          </a:p>
        </p:txBody>
      </p:sp>
      <p:sp>
        <p:nvSpPr>
          <p:cNvPr id="1352" name="Google Shape;1352;p25"/>
          <p:cNvSpPr txBox="1"/>
          <p:nvPr>
            <p:ph idx="4" type="subTitle"/>
          </p:nvPr>
        </p:nvSpPr>
        <p:spPr>
          <a:xfrm>
            <a:off x="720000" y="1636075"/>
            <a:ext cx="3384300" cy="6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Audience/Context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/>
          </a:p>
        </p:txBody>
      </p:sp>
      <p:sp>
        <p:nvSpPr>
          <p:cNvPr id="1353" name="Google Shape;1353;p25"/>
          <p:cNvSpPr txBox="1"/>
          <p:nvPr>
            <p:ph idx="5" type="subTitle"/>
          </p:nvPr>
        </p:nvSpPr>
        <p:spPr>
          <a:xfrm>
            <a:off x="4653325" y="1636075"/>
            <a:ext cx="2196600" cy="6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Deployment:</a:t>
            </a:r>
            <a:endParaRPr sz="2000"/>
          </a:p>
        </p:txBody>
      </p:sp>
      <p:sp>
        <p:nvSpPr>
          <p:cNvPr id="1354" name="Google Shape;1354;p25"/>
          <p:cNvSpPr txBox="1"/>
          <p:nvPr>
            <p:ph idx="1" type="subTitle"/>
          </p:nvPr>
        </p:nvSpPr>
        <p:spPr>
          <a:xfrm>
            <a:off x="837950" y="2311925"/>
            <a:ext cx="33843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 schoolers (11–14) transitioning to abstract thinking.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Teachers use the platform to guide and monitor learning.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25"/>
          <p:cNvSpPr txBox="1"/>
          <p:nvPr>
            <p:ph idx="2" type="subTitle"/>
          </p:nvPr>
        </p:nvSpPr>
        <p:spPr>
          <a:xfrm>
            <a:off x="4653325" y="2352425"/>
            <a:ext cx="3777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physical classrooms, virtual, or hybrid settings.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engage with assessments; teachers customize and track progress.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356" name="Google Shape;1356;p25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357" name="Google Shape;1357;p25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2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Information Environment cont.</a:t>
            </a:r>
            <a:endParaRPr/>
          </a:p>
        </p:txBody>
      </p:sp>
      <p:sp>
        <p:nvSpPr>
          <p:cNvPr id="1372" name="Google Shape;1372;p26"/>
          <p:cNvSpPr txBox="1"/>
          <p:nvPr>
            <p:ph idx="4" type="subTitle"/>
          </p:nvPr>
        </p:nvSpPr>
        <p:spPr>
          <a:xfrm>
            <a:off x="912725" y="1228625"/>
            <a:ext cx="31347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Components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/>
          </a:p>
        </p:txBody>
      </p:sp>
      <p:sp>
        <p:nvSpPr>
          <p:cNvPr id="1373" name="Google Shape;1373;p26"/>
          <p:cNvSpPr txBox="1"/>
          <p:nvPr>
            <p:ph idx="1" type="subTitle"/>
          </p:nvPr>
        </p:nvSpPr>
        <p:spPr>
          <a:xfrm>
            <a:off x="970550" y="1960225"/>
            <a:ext cx="59832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Students: Input responses and receive feedback.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Teachers: Submit assessments and review insights.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Organizations: Provide governance and policies.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Systems: Ensure security, compatibility, and accessibility.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4" name="Google Shape;1374;p26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375" name="Google Shape;1375;p26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26"/>
          <p:cNvGrpSpPr/>
          <p:nvPr/>
        </p:nvGrpSpPr>
        <p:grpSpPr>
          <a:xfrm>
            <a:off x="6666403" y="3093948"/>
            <a:ext cx="1764506" cy="1159012"/>
            <a:chOff x="732428" y="1198513"/>
            <a:chExt cx="845921" cy="690752"/>
          </a:xfrm>
        </p:grpSpPr>
        <p:grpSp>
          <p:nvGrpSpPr>
            <p:cNvPr id="1386" name="Google Shape;1386;p26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387" name="Google Shape;1387;p26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rect b="b" l="l" r="r" t="t"/>
                <a:pathLst>
                  <a:path extrusionOk="0" h="42771" w="46769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6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9" name="Google Shape;1389;p26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390" name="Google Shape;1390;p26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rect b="b" l="l" r="r" t="t"/>
                <a:pathLst>
                  <a:path extrusionOk="0" h="37640" w="45815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6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2" name="Google Shape;1392;p26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393" name="Google Shape;1393;p26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rect b="b" l="l" r="r" t="t"/>
                <a:pathLst>
                  <a:path extrusionOk="0" h="33050" w="43519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6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rect b="b" l="l" r="r" t="t"/>
                <a:pathLst>
                  <a:path extrusionOk="0" h="5495" w="5494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26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396" name="Google Shape;1396;p26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rect b="b" l="l" r="r" t="t"/>
                <a:pathLst>
                  <a:path extrusionOk="0" h="29378" w="40073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6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8" name="Google Shape;1398;p26"/>
            <p:cNvSpPr/>
            <p:nvPr/>
          </p:nvSpPr>
          <p:spPr>
            <a:xfrm>
              <a:off x="986561" y="1362067"/>
              <a:ext cx="405268" cy="363650"/>
            </a:xfrm>
            <a:custGeom>
              <a:rect b="b" l="l" r="r" t="t"/>
              <a:pathLst>
                <a:path extrusionOk="0" h="22517" w="22518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acifico"/>
                  <a:ea typeface="Pacifico"/>
                  <a:cs typeface="Pacifico"/>
                  <a:sym typeface="Pacifico"/>
                </a:rPr>
                <a:t>Critiquiz</a:t>
              </a:r>
              <a:endParaRPr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2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Information Framework</a:t>
            </a:r>
            <a:endParaRPr/>
          </a:p>
        </p:txBody>
      </p:sp>
      <p:sp>
        <p:nvSpPr>
          <p:cNvPr id="1404" name="Google Shape;1404;p27"/>
          <p:cNvSpPr txBox="1"/>
          <p:nvPr>
            <p:ph idx="1" type="subTitle"/>
          </p:nvPr>
        </p:nvSpPr>
        <p:spPr>
          <a:xfrm>
            <a:off x="4200325" y="1960250"/>
            <a:ext cx="36600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personalized guidance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Tracks progress over time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learning bottlenecks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27"/>
          <p:cNvSpPr txBox="1"/>
          <p:nvPr>
            <p:ph idx="2" type="subTitle"/>
          </p:nvPr>
        </p:nvSpPr>
        <p:spPr>
          <a:xfrm>
            <a:off x="830725" y="1960250"/>
            <a:ext cx="34335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responses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Engagement metrics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Quiz histories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Teacher-configured assessments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log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 optimization)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27"/>
          <p:cNvSpPr txBox="1"/>
          <p:nvPr>
            <p:ph idx="3" type="subTitle"/>
          </p:nvPr>
        </p:nvSpPr>
        <p:spPr>
          <a:xfrm>
            <a:off x="830725" y="15283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Data</a:t>
            </a:r>
            <a:endParaRPr sz="2000"/>
          </a:p>
        </p:txBody>
      </p:sp>
      <p:grpSp>
        <p:nvGrpSpPr>
          <p:cNvPr id="1407" name="Google Shape;1407;p27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408" name="Google Shape;1408;p27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409" name="Google Shape;1409;p27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7" name="Google Shape;1417;p27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27"/>
          <p:cNvGrpSpPr/>
          <p:nvPr/>
        </p:nvGrpSpPr>
        <p:grpSpPr>
          <a:xfrm>
            <a:off x="7744117" y="971307"/>
            <a:ext cx="804565" cy="677795"/>
            <a:chOff x="7636443" y="1204988"/>
            <a:chExt cx="804565" cy="677795"/>
          </a:xfrm>
        </p:grpSpPr>
        <p:grpSp>
          <p:nvGrpSpPr>
            <p:cNvPr id="1419" name="Google Shape;1419;p27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1420" name="Google Shape;1420;p27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7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2" name="Google Shape;1422;p27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1423" name="Google Shape;1423;p27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5" name="Google Shape;1425;p27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1426" name="Google Shape;1426;p27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7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1429" name="Google Shape;1429;p27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1" name="Google Shape;1431;p27"/>
          <p:cNvSpPr txBox="1"/>
          <p:nvPr>
            <p:ph idx="3" type="subTitle"/>
          </p:nvPr>
        </p:nvSpPr>
        <p:spPr>
          <a:xfrm>
            <a:off x="4050500" y="15283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of Data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28"/>
          <p:cNvGrpSpPr/>
          <p:nvPr/>
        </p:nvGrpSpPr>
        <p:grpSpPr>
          <a:xfrm>
            <a:off x="1992611" y="1347825"/>
            <a:ext cx="4269823" cy="3082300"/>
            <a:chOff x="4721450" y="1509475"/>
            <a:chExt cx="79350" cy="74325"/>
          </a:xfrm>
        </p:grpSpPr>
        <p:sp>
          <p:nvSpPr>
            <p:cNvPr id="1437" name="Google Shape;1437;p28"/>
            <p:cNvSpPr/>
            <p:nvPr/>
          </p:nvSpPr>
          <p:spPr>
            <a:xfrm>
              <a:off x="4729025" y="1509475"/>
              <a:ext cx="31183" cy="26725"/>
            </a:xfrm>
            <a:custGeom>
              <a:rect b="b" l="l" r="r" t="t"/>
              <a:pathLst>
                <a:path extrusionOk="0" h="1069" w="1082">
                  <a:moveTo>
                    <a:pt x="440" y="1"/>
                  </a:moveTo>
                  <a:lnTo>
                    <a:pt x="570" y="224"/>
                  </a:lnTo>
                  <a:cubicBezTo>
                    <a:pt x="296" y="405"/>
                    <a:pt x="94" y="672"/>
                    <a:pt x="0" y="989"/>
                  </a:cubicBezTo>
                  <a:lnTo>
                    <a:pt x="188" y="809"/>
                  </a:lnTo>
                  <a:lnTo>
                    <a:pt x="462" y="1068"/>
                  </a:lnTo>
                  <a:cubicBezTo>
                    <a:pt x="527" y="888"/>
                    <a:pt x="649" y="737"/>
                    <a:pt x="808" y="628"/>
                  </a:cubicBezTo>
                  <a:lnTo>
                    <a:pt x="923" y="823"/>
                  </a:lnTo>
                  <a:lnTo>
                    <a:pt x="1082" y="188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4721450" y="1533275"/>
              <a:ext cx="32300" cy="42600"/>
            </a:xfrm>
            <a:custGeom>
              <a:rect b="b" l="l" r="r" t="t"/>
              <a:pathLst>
                <a:path extrusionOk="0" h="1704" w="1292">
                  <a:moveTo>
                    <a:pt x="491" y="1"/>
                  </a:moveTo>
                  <a:lnTo>
                    <a:pt x="0" y="455"/>
                  </a:lnTo>
                  <a:lnTo>
                    <a:pt x="238" y="455"/>
                  </a:lnTo>
                  <a:cubicBezTo>
                    <a:pt x="253" y="1025"/>
                    <a:pt x="635" y="1530"/>
                    <a:pt x="1183" y="1703"/>
                  </a:cubicBezTo>
                  <a:lnTo>
                    <a:pt x="1024" y="1530"/>
                  </a:lnTo>
                  <a:lnTo>
                    <a:pt x="1291" y="1256"/>
                  </a:lnTo>
                  <a:cubicBezTo>
                    <a:pt x="952" y="1133"/>
                    <a:pt x="721" y="816"/>
                    <a:pt x="707" y="455"/>
                  </a:cubicBezTo>
                  <a:lnTo>
                    <a:pt x="945" y="4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4750650" y="1551675"/>
              <a:ext cx="42950" cy="32125"/>
            </a:xfrm>
            <a:custGeom>
              <a:rect b="b" l="l" r="r" t="t"/>
              <a:pathLst>
                <a:path extrusionOk="0" h="1285" w="1718">
                  <a:moveTo>
                    <a:pt x="1256" y="1"/>
                  </a:moveTo>
                  <a:cubicBezTo>
                    <a:pt x="1126" y="332"/>
                    <a:pt x="808" y="556"/>
                    <a:pt x="448" y="570"/>
                  </a:cubicBezTo>
                  <a:lnTo>
                    <a:pt x="448" y="340"/>
                  </a:lnTo>
                  <a:lnTo>
                    <a:pt x="1" y="794"/>
                  </a:lnTo>
                  <a:lnTo>
                    <a:pt x="448" y="1284"/>
                  </a:lnTo>
                  <a:lnTo>
                    <a:pt x="448" y="1032"/>
                  </a:lnTo>
                  <a:cubicBezTo>
                    <a:pt x="1039" y="1025"/>
                    <a:pt x="1551" y="635"/>
                    <a:pt x="1717" y="73"/>
                  </a:cubicBezTo>
                  <a:lnTo>
                    <a:pt x="1717" y="73"/>
                  </a:lnTo>
                  <a:lnTo>
                    <a:pt x="1515" y="26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4761300" y="1510025"/>
              <a:ext cx="39500" cy="44375"/>
            </a:xfrm>
            <a:custGeom>
              <a:rect b="b" l="l" r="r" t="t"/>
              <a:pathLst>
                <a:path extrusionOk="0" h="1775" w="1580"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0" y="462"/>
                  </a:lnTo>
                  <a:cubicBezTo>
                    <a:pt x="476" y="462"/>
                    <a:pt x="873" y="844"/>
                    <a:pt x="880" y="1328"/>
                  </a:cubicBezTo>
                  <a:lnTo>
                    <a:pt x="635" y="1328"/>
                  </a:lnTo>
                  <a:lnTo>
                    <a:pt x="1089" y="1775"/>
                  </a:lnTo>
                  <a:lnTo>
                    <a:pt x="1580" y="1328"/>
                  </a:lnTo>
                  <a:lnTo>
                    <a:pt x="1349" y="1328"/>
                  </a:lnTo>
                  <a:cubicBezTo>
                    <a:pt x="1335" y="589"/>
                    <a:pt x="743" y="0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1" name="Google Shape;1441;p28"/>
          <p:cNvSpPr txBox="1"/>
          <p:nvPr/>
        </p:nvSpPr>
        <p:spPr>
          <a:xfrm rot="-1080888">
            <a:off x="4322845" y="3437417"/>
            <a:ext cx="1267854" cy="459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Processing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2" name="Google Shape;1442;p28"/>
          <p:cNvSpPr txBox="1"/>
          <p:nvPr/>
        </p:nvSpPr>
        <p:spPr>
          <a:xfrm rot="2028659">
            <a:off x="4666840" y="1810197"/>
            <a:ext cx="1182845" cy="42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3" name="Google Shape;1443;p28"/>
          <p:cNvSpPr txBox="1"/>
          <p:nvPr/>
        </p:nvSpPr>
        <p:spPr>
          <a:xfrm rot="1508286">
            <a:off x="2382396" y="3133796"/>
            <a:ext cx="1045194" cy="489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4" name="Google Shape;1444;p28"/>
          <p:cNvSpPr txBox="1"/>
          <p:nvPr/>
        </p:nvSpPr>
        <p:spPr>
          <a:xfrm>
            <a:off x="3029925" y="1607600"/>
            <a:ext cx="11826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5" name="Google Shape;1445;p2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Critiquiz Information Lifecycle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9"/>
          <p:cNvSpPr txBox="1"/>
          <p:nvPr>
            <p:ph idx="1" type="subTitle"/>
          </p:nvPr>
        </p:nvSpPr>
        <p:spPr>
          <a:xfrm>
            <a:off x="713150" y="1313850"/>
            <a:ext cx="55140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inputs (quiz responses, engagement metrics).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 configurations (assessment settings, feedback criteria).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logs (usage data for optimization).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Processing: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evaluates responses for accuracy and reasoning depth.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Adjusts feedback and difficulty in real time.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29"/>
          <p:cNvSpPr txBox="1"/>
          <p:nvPr>
            <p:ph type="title"/>
          </p:nvPr>
        </p:nvSpPr>
        <p:spPr>
          <a:xfrm>
            <a:off x="713150" y="531375"/>
            <a:ext cx="63573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Information Lifecycle cont.</a:t>
            </a:r>
            <a:endParaRPr/>
          </a:p>
        </p:txBody>
      </p:sp>
      <p:grpSp>
        <p:nvGrpSpPr>
          <p:cNvPr id="1452" name="Google Shape;1452;p29"/>
          <p:cNvGrpSpPr/>
          <p:nvPr/>
        </p:nvGrpSpPr>
        <p:grpSpPr>
          <a:xfrm>
            <a:off x="6750214" y="1755130"/>
            <a:ext cx="1428889" cy="2218274"/>
            <a:chOff x="4750650" y="1510025"/>
            <a:chExt cx="50150" cy="73775"/>
          </a:xfrm>
        </p:grpSpPr>
        <p:sp>
          <p:nvSpPr>
            <p:cNvPr id="1453" name="Google Shape;1453;p29"/>
            <p:cNvSpPr/>
            <p:nvPr/>
          </p:nvSpPr>
          <p:spPr>
            <a:xfrm>
              <a:off x="4750650" y="1551675"/>
              <a:ext cx="42950" cy="32125"/>
            </a:xfrm>
            <a:custGeom>
              <a:rect b="b" l="l" r="r" t="t"/>
              <a:pathLst>
                <a:path extrusionOk="0" h="1285" w="1718">
                  <a:moveTo>
                    <a:pt x="1256" y="1"/>
                  </a:moveTo>
                  <a:cubicBezTo>
                    <a:pt x="1126" y="332"/>
                    <a:pt x="808" y="556"/>
                    <a:pt x="448" y="570"/>
                  </a:cubicBezTo>
                  <a:lnTo>
                    <a:pt x="448" y="340"/>
                  </a:lnTo>
                  <a:lnTo>
                    <a:pt x="1" y="794"/>
                  </a:lnTo>
                  <a:lnTo>
                    <a:pt x="448" y="1284"/>
                  </a:lnTo>
                  <a:lnTo>
                    <a:pt x="448" y="1032"/>
                  </a:lnTo>
                  <a:cubicBezTo>
                    <a:pt x="1039" y="1025"/>
                    <a:pt x="1551" y="635"/>
                    <a:pt x="1717" y="73"/>
                  </a:cubicBezTo>
                  <a:lnTo>
                    <a:pt x="1717" y="73"/>
                  </a:lnTo>
                  <a:lnTo>
                    <a:pt x="1515" y="26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761300" y="1510025"/>
              <a:ext cx="39500" cy="44375"/>
            </a:xfrm>
            <a:custGeom>
              <a:rect b="b" l="l" r="r" t="t"/>
              <a:pathLst>
                <a:path extrusionOk="0" h="1775" w="1580"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0" y="462"/>
                  </a:lnTo>
                  <a:cubicBezTo>
                    <a:pt x="476" y="462"/>
                    <a:pt x="873" y="844"/>
                    <a:pt x="880" y="1328"/>
                  </a:cubicBezTo>
                  <a:lnTo>
                    <a:pt x="635" y="1328"/>
                  </a:lnTo>
                  <a:lnTo>
                    <a:pt x="1089" y="1775"/>
                  </a:lnTo>
                  <a:lnTo>
                    <a:pt x="1580" y="1328"/>
                  </a:lnTo>
                  <a:lnTo>
                    <a:pt x="1349" y="1328"/>
                  </a:lnTo>
                  <a:cubicBezTo>
                    <a:pt x="1335" y="589"/>
                    <a:pt x="743" y="0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1455" name="Google Shape;1455;p29"/>
          <p:cNvSpPr txBox="1"/>
          <p:nvPr/>
        </p:nvSpPr>
        <p:spPr>
          <a:xfrm>
            <a:off x="7327283" y="1980755"/>
            <a:ext cx="13743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6" name="Google Shape;1456;p29"/>
          <p:cNvSpPr txBox="1"/>
          <p:nvPr/>
        </p:nvSpPr>
        <p:spPr>
          <a:xfrm>
            <a:off x="6977432" y="3395686"/>
            <a:ext cx="14670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Processing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7" name="Google Shape;1457;p29"/>
          <p:cNvSpPr txBox="1"/>
          <p:nvPr/>
        </p:nvSpPr>
        <p:spPr>
          <a:xfrm>
            <a:off x="6254000" y="2013029"/>
            <a:ext cx="22983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