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岩浆生存战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组长</a:t>
            </a:r>
            <a:r>
              <a:rPr lang="en-US" altLang="zh-CN" dirty="0" smtClean="0"/>
              <a:t>:</a:t>
            </a:r>
            <a:r>
              <a:rPr lang="zh-CN" altLang="en-US" dirty="0" smtClean="0"/>
              <a:t>史飞超</a:t>
            </a:r>
            <a:endParaRPr lang="en-US" altLang="zh-CN" dirty="0" smtClean="0"/>
          </a:p>
          <a:p>
            <a:r>
              <a:rPr lang="zh-CN" altLang="en-US" dirty="0" smtClean="0"/>
              <a:t>组员</a:t>
            </a:r>
            <a:r>
              <a:rPr lang="en-US" altLang="zh-CN" dirty="0" smtClean="0"/>
              <a:t>:</a:t>
            </a:r>
            <a:r>
              <a:rPr lang="zh-CN" altLang="en-US" dirty="0" smtClean="0"/>
              <a:t>张宇昊</a:t>
            </a:r>
            <a:r>
              <a:rPr lang="en-US" altLang="zh-CN" dirty="0" smtClean="0"/>
              <a:t>, </a:t>
            </a:r>
            <a:r>
              <a:rPr lang="zh-CN" altLang="en-US" dirty="0" smtClean="0"/>
              <a:t>周建欣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冯喆</a:t>
            </a:r>
            <a:r>
              <a:rPr lang="en-US" altLang="zh-CN" dirty="0" smtClean="0"/>
              <a:t>, </a:t>
            </a:r>
            <a:r>
              <a:rPr lang="zh-CN" altLang="en-US" dirty="0" smtClean="0"/>
              <a:t>杨天宇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4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设计灵感来自于一张魔兽争霸</a:t>
            </a:r>
            <a:r>
              <a:rPr lang="en-US" altLang="zh-CN" dirty="0" smtClean="0"/>
              <a:t>RPG</a:t>
            </a:r>
            <a:r>
              <a:rPr lang="zh-CN" altLang="en-US" dirty="0" smtClean="0"/>
              <a:t>地图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术士大战</a:t>
            </a:r>
            <a:r>
              <a:rPr lang="en-US" altLang="zh-CN" dirty="0" smtClean="0"/>
              <a:t>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482037"/>
            <a:ext cx="7055950" cy="33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2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96" t="3761" r="1394" b="968"/>
          <a:stretch/>
        </p:blipFill>
        <p:spPr>
          <a:xfrm>
            <a:off x="0" y="-12403"/>
            <a:ext cx="12192001" cy="687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游戏操作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45902"/>
              </p:ext>
            </p:extLst>
          </p:nvPr>
        </p:nvGraphicFramePr>
        <p:xfrm>
          <a:off x="1103684" y="1958853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 A S D </a:t>
                      </a:r>
                      <a:r>
                        <a:rPr lang="en-US" altLang="zh-CN" baseline="0" dirty="0" smtClean="0"/>
                        <a:t> / </a:t>
                      </a:r>
                      <a:r>
                        <a:rPr lang="zh-CN" altLang="en-US" dirty="0" smtClean="0"/>
                        <a:t>手柄左摇杆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攻击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鼠标左键 </a:t>
                      </a:r>
                      <a:r>
                        <a:rPr lang="en-US" altLang="zh-CN" dirty="0" smtClean="0"/>
                        <a:t>/ Control</a:t>
                      </a:r>
                      <a:r>
                        <a:rPr lang="zh-CN" altLang="en-US" dirty="0" smtClean="0"/>
                        <a:t>键 </a:t>
                      </a:r>
                      <a:r>
                        <a:rPr lang="en-US" altLang="zh-CN" dirty="0" smtClean="0"/>
                        <a:t>/ </a:t>
                      </a:r>
                      <a:r>
                        <a:rPr lang="zh-CN" altLang="en-US" dirty="0" smtClean="0"/>
                        <a:t>手柄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重新开始游戏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鼠标点击角色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选择对手数量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B C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85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游戏主要逻辑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游戏开始后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玩家可以进行移动或攻击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玩家如果受到攻击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就会收到伤害并且被击退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如果玩家被击退到岩浆上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则会受到持续不断的伤害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如果玩家死亡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则游戏失败</a:t>
            </a:r>
            <a:endParaRPr lang="en-US" altLang="zh-CN" dirty="0" smtClean="0"/>
          </a:p>
          <a:p>
            <a:r>
              <a:rPr lang="zh-CN" altLang="en-US" dirty="0" smtClean="0"/>
              <a:t>如果玩家消灭了其他所有玩家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则取得胜利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2072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135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Century Gothic</vt:lpstr>
      <vt:lpstr>Wingdings 3</vt:lpstr>
      <vt:lpstr>离子</vt:lpstr>
      <vt:lpstr>岩浆生存战</vt:lpstr>
      <vt:lpstr>游戏设计</vt:lpstr>
      <vt:lpstr>PowerPoint 演示文稿</vt:lpstr>
      <vt:lpstr>游戏操作</vt:lpstr>
      <vt:lpstr>游戏主要逻辑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岩浆生存战</dc:title>
  <dc:creator>fc s</dc:creator>
  <cp:lastModifiedBy>fc s</cp:lastModifiedBy>
  <cp:revision>9</cp:revision>
  <dcterms:created xsi:type="dcterms:W3CDTF">2015-07-02T05:08:21Z</dcterms:created>
  <dcterms:modified xsi:type="dcterms:W3CDTF">2015-07-02T07:26:41Z</dcterms:modified>
</cp:coreProperties>
</file>