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9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5"/>
    <p:restoredTop sz="94694"/>
  </p:normalViewPr>
  <p:slideViewPr>
    <p:cSldViewPr snapToGrid="0">
      <p:cViewPr varScale="1">
        <p:scale>
          <a:sx n="130" d="100"/>
          <a:sy n="130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1T00:53:54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1T00:54:10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500 2016 24575,'0'-52'0,"7"-6"0,5-11 0,10 1 0,9-1 0,3 3 0,1-4 0,-2 0 0,1-3 0,0 3 0,3 5 0,1 2 0,-1 6 0,-5 5 0,-7 14 0,-8 13 0,-6 10 0,0 3 0,3-8 0,1-2 0,2-1 0,0 2 0,1-1 0,-1-1 0,1-6 0,1 1 0,-1 0 0,0-1 0,2-1 0,9-11 0,10-6 0,11-13 0,5-3 0,1-1 0,-6 6 0,-6 13 0,-4 7 0,-6 8 0,0-1 0,-1 2 0,6-1 0,1 4 0,-6 5 0,-5 0 0,-10 8 0,-2 1 0,-1-1 0,1 4 0,0-2 0,-1-1 0,-2-1 0,-2 0 0,1 0 0,-1 5 0,4-1 0,1 1 0,0 2 0,-1 2 0,1 3 0,2 1 0,4 0 0,2 0 0,2 0 0,-2 0 0,0 0 0,6 0 0,9 0 0,16 9 0,12 10 0,3 11 0,-2 8 0,-7-1 0,-10-1 0,-10-6 0,-6-4 0,-8-6 0,0-2 0,1 0 0,4 1 0,-2 0 0,3 4 0,0 2 0,-5-1 0,3-1 0,-3 0 0,-4 1 0,3 1 0,-3-2 0,0-2 0,4 9 0,-1 4 0,5 4 0,1-2 0,1 2 0,0 1 0,1 11 0,0 6 0,4 21 0,-19-31 0,0 4 0,0 5 0,1 3 0,4 11 0,0 1 0,2 1 0,2 1 0,3 6 0,0 0 0,-4-7 0,0-3-1105,-1-2 0,-2-3 1105,-5-8 0,-1-3-580,-1-4 0,1 0 580,-1 1 0,0-1 0,13 40 0,0 7 0,-8-8 0,1-4 0,-1-6 0,-1-10-194,-7-5 194,-4-5 0,-7-10 0,-5 1 2047,0-1-2047,0 22 1285,0 24-1285,1-37 0,-2 2 116,-2 3 0,-2-1-116,-2-3 0,-2-3 0,-12 40 0,-7-13 0,3-16 0,6-7 0,5-7 0,10-5 0,3 4 0,1-3 0,0-5 0,0-6 0,0-11 0,0 2 0,0-2 0,0 3 0,0 0 0,0 0 0,0 9 0,0 5 0,0 10 0,0 2 0,-4 2 0,-3-1 0,1-5 0,1-4 0,4-9 0,1-7 0,0-2 0,-3-6 0,-1-6 0,0 0 0,1-1 0,3 6 0,0 13 0,3 0 0,2 0 0,2-2 0,1-5 0,4 3 0,4 2 0,6 2 0,-1-6 0,-5-4 0,-2-7 0,-5-5 0,-1 1 0,-1-5 0,-1 3 0,1-1 0,3 4 0,1 8 0,4 1 0,-3-1 0,0-5 0,3-2 0,3 5 0,6 5 0,4 4 0,-2-4 0,-3-6 0,-7-4 0,-6-2 0,-3-2 0,2-2 0,-1-2 0,-3-3 0,-2-7 0,-3-7 0,0-18 0,0-8 0,0-9 0,0-4 0,0 3 0,0 3 0,0-2 0,0 4 0,0-5 0,0-9 0,0-3 0,0-5 0,0 9 0,0 12 0,0 8 0,0 6 0,0 3 0,0-3 0,0 3 0,0-3 0,0-1 0,0 1 0,0-1 0,0 1 0,0-1 0,0 1 0,0 0 0,0-1 0,4 1 0,4 0 0,5-9 0,4-3 0,2-8 0,2 0 0,4 0 0,5-2 0,2 2 0,4-3 0,4 0 0,6-1 0,7-5 0,4-1 0,-7 10 0,-2 5 0,-8 11 0,0 2 0,-3-3 0,-3 3 0,1-3 0,-6 4 0,10-7 0,0-8 0,6-3 0,6-4 0,-4 6 0,0 4 0,-5 0 0,-3 1 0,9-3 0,0-1 0,9-6 0,6-4 0,-2-2 0,5-2 0,-5 4 0,-1 5 0,-5 5 0,-10 11 0,-6 6 0,-5 2 0,0 3 0,-1-3 0,6-1 0,-5 5 0,-3 4 0,-4 5 0,-5-1 0,5 1 0,6-2 0,-2 1 0,3 3 0,-1 1 0,-4 1 0,4 2 0,0 1 0,2-2 0,5 1 0,0 1 0,4 0 0,12 5 0,6 0 0,6 0 0,-8 0 0,-9 0 0,-6 0 0,5 0 0,6 7 0,8 7 0,4 6 0,2 7 0,-1-1 0,-11 1 0,-8-4 0,-14-8 0,-6-2 0,-5-6 0,-2 2 0,-5-3 0,-1 2 0,0-2 0,-1-1 0,1-2 0,0 1 0,0 1 0,-5 2 0,3 3 0,4 0 0,14 9 0,15 7 0,13 8 0,3 4 0,-11-5 0,-10-9 0,-19-7 0,-8-9 0,-1 3 0,5 9 0,3 0 0,6 4 0,-1-1 0,1 0 0,2 1 0,-3-1 0,-2-3 0,-4-3 0,-4 0 0,-1-1 0,-1 1 0,1 0 0,0 0 0,-1-1 0,6 2 0,1 4 0,7 3 0,13 17 0,22 22 0,-20-22 0,3 3 0,9 9 0,0 2 0,0-1 0,-1 1 0,-6-5 0,-4 1 0,-9-3 0,-3 0 0,-6-1 0,-3 2 0,-1 7 0,-2 3 0,-1 10 0,-1 2 0,-1 11 0,-1 4 0,1 9 0,0 1 0,0-2 0,1-1 0,4-1 0,2-3 0,-2-18 0,2-6 0,0-11 0,0-5 0,18 28 0,-7-23 0,0 0 0,-5-2 0,-2-5 0,-5-7 0,-3 5 0,-7-4 0,-3 5 0,-7 14 0,-4-1 0,-1 5 0,0 4 0,-2-2 0,-16 21 0,2-38 0,-3 1 0,-4 5 0,-4 1 0,-2-1 0,-1-1 0,0-2 0,1-1 0,1-3 0,0-1 0,1-5 0,-1-1 0,-24 41 0,2-6 0,-10-1 0,28-35 0,-2-1 0,-1 0 0,-1 0 0,1 0 0,1 0 0,-21 30 0,10-15 0,10-16 0,5-6 0,-1-4 0,1 6 0,3-4 0,-1-7 0,2 3 0,2-4 0,1 1 0,4 3 0,1-2 0,1-2 0,2-1 0,3-5 0,-1 5 0,-4 5 0,-8 11 0,-5 10 0,-15 16 0,16-25 0,-2 3 0,-4 6 0,-3 1 0,-8 6 0,0 1 0,0 2 0,0-1 0,2-4 0,1-2 0,4-5 0,1-2 0,-26 29 0,4-12 0,7-8 0,13-12 0,9-11 0,12-11 0,2-7 0,0-2 0,1-2 0,-1-2 0,-5-2 0,-1 3 0,-1-3 0,-2 0 0,3 4 0,-5-2 0,-5 3 0,2 0 0,-3 0 0,5 1 0,-4 0 0,-16 4 0,-6 0 0,-12 5 0,1 0 0,12-2 0,6-3 0,13-5 0,13-1 0,7-3 0,-1 3 0,-4 0 0,-5-3 0,2 2 0,1-4 0,4 1 0,-7-5 0,-25-6 0,-24-11 0,-11-6 0,4 1 0,21-1 0,5 5 0,-2 0 0,-11-4 0,-5-1 0,2 0 0,6 4 0,9 5 0,6 1 0,-7 3 0,5 0 0,4 3 0,12 3 0,8 1 0,0 3 0,0-4 0,-1 0 0,1-1 0,-1 2 0,1 4 0,-4 0 0,2 0 0,-3-4 0,0-2 0,-3 1 0,-8-2 0,-12-1 0,-10-6 0,-11-1 0,-4-2 0,0 0 0,5-3 0,-5-4 0,-7-11 0,36 14 0,-1-1 0,-9-1 0,-2-1 0,-3-2 0,0 0 0,-1 3 0,2 0 0,8 1 0,4 1 0,-28-12 0,28 10 0,24 8 0,7 6 0,4 0 0,2 1 0,0 2 0,1-2 0,-2-1 0,2 1 0,-1-4 0,0 3 0,-5-3 0,-6-2 0,-7-2 0,-9-11 0,-12-9 0,-5-6 0,-1-5 0,8 9 0,15 8 0,8 8 0,5 1 0,5-4 0,1-9 0,2-10 0,3-3 0,2-3 0,0 5 0,3 10 0,-2 5 0,3 11 0,5-2 0,-2-3 0,1-4 0,0 0 0,-3 0 0,1-1 0,1 1 0,2-1 0,4 6 0,0 1 0,0 6 0,-4 2 0,0 3 0,-1-1 0,1-8 0,4-18 0,0-13 0,0-15 0,0-7 0,0 7 0,0 12 0,0 16 0,0 16 0,0 6 0,0-8 0,0-11 0,0-12 0,0 2 0,0 4 0,0 10 0,0 8 0,0 1 0,0 5 0,0-1 0,0 2 0,0 0 0,0 0 0,0 0 0,0-8 0,0-5 0,0-3 0,0 2 0,0 8 0,0 6 0,-9-7 0,-4-2 0,-6-11 0,-6-9 0,7 7 0,0 5 0,6 15 0,5 10 0,-4 1 0,-1-4 0,-4-2 0,0-4 0,-6 0 0,-6-6 0,-11-6 0,-16-14 0,-6-7 0,-1 0 0,6 5 0,15 12 0,10 12 0,9 5 0,6 3 0,2-1 0,-2-7 0,-4-1 0,-4-6 0,-8-11 0,0-3 0,0-4 0,8 12 0,7 9 0,2 3 0,-1-7 0,-2-5 0,-3-1 0,2 5 0,4 9 0,4 4 0,0-1 0,1-2 0,-2-4 0,3 0 0,0 7 0,1 1 0,3 6 0,1-3 0,4-2 0,0-1 0,0-1 0,0-4 0,0 0 0,0-1 0,0 2 0,0-1 0,0-3 0,0-4 0,0-1 0,0 4 0,0-1 0,0 5 0,0-2 0,0-1 0,4-12 0,4-18 0,6-10 0,3 0 0,-2 16 0,-6 17 0,-1 14 0,-1 6 0,1 0 0,3-6 0,-2-5 0,1-7 0,6-4 0,2-2 0,4-5 0,-5 5 0,-7 6 0,-6 8 0,-2 5 0,-2 1 0,0 2 0,0-3 0,0 1 0,0-2 0,0-4 0,0-2 0,0 0 0,0 1 0,0 3 0,0 3 0,0 0 0,0 2 0,-4 0 0,-3-1 0,-9 4 0,-9 0 0,-4 3 0,-10-1 0,5-1 0,-2 5 0,6-2 0,6 3 0,3-1 0,-1 1 0,-2 2 0,-4 2 0,-4 0 0,-2 0 0,-10 0 0,-4 0 0,-1 4 0,2 6 0,5 0 0,0 5 0,0-3 0,5-2 0,4 1 0,4 0 0,-4 2 0,-5 4 0,-7 1 0,0 4 0,-2 5 0,-3 4 0,-3 9 0,-5 8 0,-5 10 0,-2 10 0,8-5 0,4-5 0,12-13 0,0 1 0,2 2 0,2-4 0,4-3 0,8-7 0,0-2 0,7-4 0,3-4 0,3-11 0,2-1 0,2-3 0,0-1 0,1-1 0,-3 0 0,-10 3 0,-10-2 0,-2 4 0,2-3 0,10-4 0,4-1 0,0-4 0,2-3 0,-6-5 0,-2-12 0,-4-16 0,1-6 0,0-5 0,-1 0 0,-1 0 0,1-7 0,0-1 0,3 4 0,-3 5 0,5 3 0,6 9 0,-1 4 0,4 6 0,0-3 0,0-6 0,0-6 0,2-1 0,-6 1 0,2 3 0,-1 3 0,2 6 0,7 4 0,2-7 0,4-15 0,0-24 0,5-20 0,6-3 0,3 17 0,6 16 0,-5 19 0,0 1 0,-3-2 0,-3 1 0,4-4 0,3-4 0,4-6 0,2-7 0,1 2 0,-1-3 0,0 5 0,-2 14 0,0 3 0,-4 11 0,-2 5 0,-5 3 0,-5 5 0,1-2 0,4-15 0,10-24 0,-4 10 0,2-4 0,3-11 0,0-4 0,3-6 0,0 0 0,-3 6 0,0 4 0,12-30 0,-8 31 0,-5 25 0,-3 8 0,-7 6 0,0 6 0,-2 8 0,7 3 0,6 5 0,-8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1T00:54:27.6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448 331 24575,'-23'0'0,"-1"0"0,2 0 0,0 0 0,0 0 0,5 0 0,2 0 0,2 0 0,1 0 0,1 0 0,-3 0 0,-2 3 0,-1 2 0,1 3 0,4 0 0,3-2 0,1 1 0,3 0 0,0-1 0,2 0 0,0 1 0,-2-1 0,2 0 0,-2 0 0,2 0 0,1 0 0,1 1 0,1 2 0,0 2 0,0 2 0,0 0 0,0 0 0,0 0 0,0 1 0,0-3 0,0 1 0,1-1 0,4-1 0,1-1 0,0-1 0,0-3 0,-3-1 0,1 0 0,1-1 0,0 1 0,2-1 0,-1 0 0,1 0 0,1 1 0,3-1 0,1 1 0,1-2 0,0 0 0,0-2 0,6 0 0,3 0 0,3 0 0,3 0 0,-1-3 0,-1-4 0,-5-3 0,-4 0 0,-6 2 0,-4 1 0,-2 2 0,-4 1 0,1-1 0,-1 0 0,-1-3 0,0-2 0,0 1 0,0-1 0,0 1 0,0-2 0,0-2 0,0-2 0,0-1 0,0 2 0,0 1 0,0 2 0,0 1 0,0 1 0,0 0 0,0-1 0,0-1 0,-4-4 0,-5-2 0,-5-4 0,-4 0 0,0 3 0,-3 3 0,-1 3 0,-3 3 0,0 1 0,1 3 0,-1 2 0,-2 1 0,3 2 0,1 0 0,7 0 0,2 0 0,2 1 0,3 1 0,-1 1 0,1 0 0,1 1 0,-1 1 0,1 0 0,1 0 0,-2 0 0,3 0 0,-1 1 0,1 1 0,0 3 0,1-1 0,2 2 0,0 0 0,4 2 0,4 7 0,7 3 0,3 2 0,3 0 0,-2-4 0,-4-4 0,-2-4 0,-2-5 0,-3-2 0,2-3 0,-1 1 0,1-1 0,-1 0 0,1 0 0,0 0 0,1-2 0,3 1 0,5 0 0,2 0 0,1 0 0,2-2 0,-3 0 0,2 0 0,-1 0 0,1 0 0,1 0 0,-2 0 0,-2 0 0,-3 0 0,-1 0 0,0 0 0,1 0 0,-1 0 0,0 0 0,-1-1 0,-4-2 0,-3-3 0,-4-4 0,-1-4 0,0-4 0,0-3 0,0-11 0,0-4 0,-2 1 0,1 6 0,-2 15 0,-3 6 0,-3 0 0,-6 0 0,-5-3 0,-2 0 0,-1 1 0,0 3 0,1 3 0,0 3 0,2 1 0,4 0 0,3 0 0,2 0 0,1 0 0,1 0 0,1 0 0,2 1 0,-1 2 0,1 2 0,-1 3 0,0 3 0,-1 3 0,-2 4 0,-1 2 0,-3 2 0,2-2 0,3-3 0,3-2 0,0-2 0,0 0 0,-1 0 0,2-1 0,1-2 0,3-1 0,1 1 0,0-1 0,0 1 0,0-3 0,6 0 0,1 0 0,4 0 0,1 0 0,-1 0 0,2-1 0,-2-1 0,0-1 0,2 0 0,-1-1 0,1-1 0,-1 0 0,-1-2 0,2 0 0,2 0 0,2 0 0,-1 0 0,0 0 0,-2 0 0,-1 0 0,1 0 0,-1 0 0,0 0 0,0 0 0,-1-3 0,-2-4 0,-4-1 0,-2-1 0,-3 1 0,1 0 0,0-3 0,0-2 0,0-2 0,-2-3 0,0-1 0,0 0 0,0 2 0,0 4 0,0 1 0,0 3 0,0 0 0,0 0 0,0 0 0,0-1 0,0-1 0,-4 0 0,-4-2 0,-6-1 0,-3 0 0,-2 2 0,1 1 0,0 2 0,-2 2 0,0-1 0,-5 2 0,0 3 0,-4 1 0,2 2 0,3 0 0,4 0 0,4 0 0,0 0 0,3 0 0,1 0 0,3 0 0,2 0 0,0 0 0,0 0 0,1 0 0,-1 0 0,-1 0 0,-2 0 0,-2 5 0,-2 8 0,1 4 0,0 2 0,4-3 0,3-2 0,2 2 0,0 6 0,1 3 0,2 2 0,0-4 0,1-6 0,5-4 0,8-1 0,5-2 0,3-1 0,-1-2 0,-2-1 0,1 0 0,-1 0 0,-2-1 0,-3-3 0,0 1 0,0-1 0,3 0 0,-3 0 0,0-2 0,-2 0 0,1 0 0,-1 0 0,-2 0 0,3 0 0,-1 0 0,3 0 0,0 1 0,0 1 0,-2 1 0,-1 0 0,-1-1 0,0 1 0,1-1 0,1 0 0,1-1 0,0-1 0,2 0 0,0 0 0,-1 0 0,-1 0 0,0 0 0,1 0 0,-1-3 0,1-3 0,-1-2 0,0-2 0,-1 0 0,-1 1 0,-2 1 0,0 2 0,0 1 0,-2 0 0,-1-2 0,0 0 0,0-1 0,-1 0 0,-2 1 0,-1-1 0,-2-7 0,0-13 0,0-13 0,-4-14 0,-8-7 0,-7 1 0,-6 9 0,0 14 0,6 15 0,5 10 0,3 6 0,2 3 0,0 1 0,0 1 0,2 2 0,-2 0 0,0 0 0,0 0 0,-1 0 0,-1 0 0,-2 0 0,-6 0 0,0 1 0,-4 5 0,-7 7 0,-1 5 0,2 2 0,8-5 0,9-6 0,4-1 0,0 0 0,-1 3 0,-1 1 0,1 2 0,1 3 0,1 3 0,1 3 0,2-2 0,2-3 0,2-2 0,0-1 0,0 1 0,0 0 0,0-1 0,0 3 0,0 1 0,0 0 0,0-2 0,2-4 0,1-1 0,1-3 0,-1-1 0,0-1 0,1-1 0,3 1 0,6 4 0,5 2 0,7 6 0,4 0 0,2-1 0,1-3 0,0-7 0,2-5 0,3-3 0,-5 0 0,0 0 0,-9 0 0,-4 0 0,-1 0 0,-2-3 0,-1-3 0,-1 0 0,-2-1 0,-4 2 0,-1 0 0,-2-2 0,-1-1 0,-3-6 0,-7-10 0,-15-15 0,-19-17 0,-14-6 0,-2 7 0,9 12 0,15 19 0,9 10 0,6 6 0,1 4 0,1 2 0,2 2 0,-3 2 0,4 2 0,-5 9 0,-1 4 0,0 3 0,0-1 0,5-5 0,0 0 0,3-3 0,1-1 0,3-1 0,-1-2 0,0-1 0,2 1 0,1-1 0,-1 0 0,-1 0 0,1 0 0,2 0 0,2 2 0,1 3 0,0 8 0,1 11 0,5 5 0,4 1 0,3-6 0,4-5 0,3-4 0,5-2 0,-1-5 0,2-2 0,-6-4 0,-1-4 0,1-1 0,-1-3 0,0 0 0,-1 0 0,-1 0 0,-4 0 0,1 0 0,-3 0 0,0 0 0,0 0 0,-2 0 0,0-2 0,-2-1 0,-2-2 0,-1-5 0,-1-7 0,-1-7 0,-1-7 0,-2-4 0,-6 1 0,-7 4 0,-4 4 0,-3 6 0,1 5 0,-3 6 0,0 5 0,2 3 0,2 1 0,3 0 0,-1 0 0,0 0 0,1 0 0,0 0 0,1 0 0,1 0 0,1 0 0,2 0 0,-1 1 0,1 3 0,2 1 0,0 3 0,2 1 0,1 0 0,0 1 0,3-1 0,2 5 0,4 6 0,6 7 0,6 2 0,6-4 0,2-4 0,-1-6 0,0-5 0,-3-3 0,-2-4 0,-4-1 0,-2-2 0,-1 0 0,-2 0 0,0 0 0,-2 0 0,1 0 0,-1 0 0,1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1T00:30:30.4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4127 1090,'68'-52,"-2"2,-14 18,-4 1,-5 2,-10 5,-3 1,-4-1,-3-1,3-4,1-4,-1 1,-1 1,-5 7,-3 4,0 2,-1 4,-1 1,0 3,0-2,-2 0,2 1,-2 1,3 0,3-1,1 0,5-1,7-4,5-3,6-3,3-3,0-1,0 0,0-2,-3 1,-4 2,-3 1,0 0,3-1,4-1,2-1,-7 6,-5 4,-8 5,2 3,0-1,0 1,0 1,-1 2,1 0,0 1,0-1,-1 0,2-2,-1 2,-1 3,3 0,13 3,11-3,14 0,6 0,4 0,-1 3,-4 0,-5 0,0 0,1 0,0 0,-1 3,-1 6,1 3,-12 3,-6-1,-15-3,-7-2,0 0,-5-1,3 1,2 3,1-2,-2-2,-2 1,-1-1,3 1,1-1,4 1,6-1,8 5,9 2,7 3,-2 3,-7 0,-9 1,-6-1,-4 0,-1 0,0 0,1 0,-1 3,0 2,-5-1,0 2,-5-5,1 1,-1-1,-2 1,0 0,-1-1,2 1,-1-1,-1-1,-2-1,-2 0,-1 0,-2-1,-1 0,0 1,-1 0,3 6,0 2,2 2,1 1,3 1,1 0,1 1,0 0,0 0,0 3,-1 0,-5 0,0-3,-5-11,-1-5,-2-5,-2 1,3 7,-3-3,4 2,-5-7,3 2,1 1,-1-1,0 7,0-2,1 8,0 1,1 2,0 1,0 1,1 2,0 2,-1-1,0 4,-3-3,-3 0,2 2,-2-2,0-5,0-1,-3-8,0 4,0 2,0 2,0 2,0-5,0 2,0-2,0 3,0 1,0 1,0-1,0-3,-2 5,-6 5,-9 9,-9 7,-4 0,2-5,2-5,-2-3,-2-4,-4 0,0-3,6-4,2-4,2-3,-2 0,4-6,4-3,5-3,3-1,-9 0,4-3,-10-1,5-2,-6-1,-5 0,0-1,-4-1,4 1,-1 1,-4 2,-7 5,-7 1,-6 7,1 2,6 1,3 0,3-2,-2-1,-1-1,0 2,3-1,4-1,4-4,8-3,7-3,6-2,0 1,-1-4,-2 5,-1-4,2 2,-2 1,-2-1,1 1,0-1,-1 1,0-1,-2 1,-2-1,-4 3,-4 1,-14 7,-15 9,-7 8,-1 5,13-3,15-9,13-8,8-5,3-6,3-2,-1-3,-3-2,-3 3,-5 4,-4 9,5 4,4 0,5-2,8-7,-1 0,-4 4,3-5,-4 4,4-3,0 2,0 3,-1-1,3-1,0-1,0 4,0 0,0 4,0-5,2 0,-1 1,0 1,2-1,0-3,0 0,-1 1,-4 7,-4 6,0 2,2-1,2-1,3-5,-4 2,0 0,1-2,1-2,1-2,-2 0,1 0,1 3,0 0,-1 4,-3 1,0 0,-3 4,-1-3,1-1,-1 3,4-3,0 1,1-1,-1 0,3 1,2 2,0 8,1 5,-1 4,1 0,0-4,-2-1,-2 4,-4 8,-4 5,-4 6,0-9,0-7,5-9,1-5,0 4,0-4,-3 0,0 0,2-2,-3 12,0 0,2-2,1 1,4-8,0 0,1-4,1-6,3-4,-1 11,-4 21,-5 19,5-24,-3 1,-15 40,3-17,6-19,9-21,2-4,-1-3,-1-2,3-4,0-3,3 1,-1 2,-3 6,-1 4,0 2,-1 2,-2 3,-2-2,-1 0,-4-4,2 1,-1-1,1-3,-4 5,-8 3,-4 5,0 1,8-7,10-10,6-7,5-6,0-1,1 3,-7 3,-7 5,-10 4,-1-2,0-2,6-5,2-3,-2 1,-2-1,-1-1,2-2,1 1,3-3,-1-1,0 0,0-1,-3 1,-2-1,-6-1,-11 4,-12-1,-15 0,-6-2,-2-4,2-2,5-1,9 0,9 0,8 0,7 0,8 0,3-2,5-3,3-3,2 0,3 0,0 2,-3 1,1-2,-2-1,1 0,0 0,-4 0,1-1,-1-2,-4 0,0-1,-3-2,-9-2,-3-3,-4-6,0-4,6 1,2-3,-1 2,2-3,-3 1,-3 0,0-1,-3 0,1-2,-1 0,8 5,5 4,7 5,4 0,-1 0,0-3,0 0,1 1,1-4,0-5,-2-4,3-5,2-8,9-14,5-12,2 8,-13 22,-9 25,-18 18,-4 1,1 0,-7 0,-30-7,-9-1,2-3,10-3,37 4,1-3,-3-1,-10-2,-14 1,-7 2,1 1,11 2,9-1,7 0,5 0,-1 1,-3 2,-5 2,0 1,5-1,7-3,10 0,8-1,8 2,3-2,-7-4,3 1,-7-5,4 1,3-2,-2 0,1 0,-1-1,-1 0,1-7,-2-2,-5-11,-6-6,-5-5,-1-3,2-3,2-9,0-6,-2-4,-4 3,-3 10,1 10,3 10,6 7,9 8,5 5,5 4,0 0,1-2,-2-2,2-2,2-6,-2-4,0-4,-2-1,2 0,0 0,3 1,0-1,1 0,2-5,1-9,2-17,1-17,0 34,0-2,2-7,2-1,4-5,3-1,3-3,3 0,4 4,1 1,0 6,-1 4,-3 9,0 3,10-20,-5 18,-4 9,-1 1,1-7,-3 4,1 4,-3 7,-2 5,-2 1,-2 4,-1 3,-2 4,0-2,1 1,-2-1,2-4,-1 0,2-11,0-4,1-5,2 0,1 0,1 5,3 3,1 1,3-3,2-3,1 0,2 1,-3 7,1 3,-3 5,1 3,2 1,4-1,1 0,4-2,0 0,0 1,0-3,-4 0,3-3,-3 0,2-4,1-1,2-3,7 1,-1 5,-4 8,-7 6,-1 4,3 3,10-3,7 1,5 3,3 1,-4 3,-3 3,-6 5,-7 1,-6 2,-6-4,-4-4,2 1,0-2,-1 2,0 1,1-2,2 3,4-1,1 1,1 2,-2 0,-2 3,5 2,10 2,12 2,5-1,-5-3,-10-5,-8-2,-6 1,-3 1,-4-1,-3 0,-3 0,1 4,-4-3,6 6,-8-7,5 4,9 7,0 1,4 5,-4-6,-8-2,3 1,5 6,2 3,1-1,2-2,1-2,1-2,1-2,-2-3,3-3,1-4,0-3,-1-2,-3-2,-7 0,-4 0,-3 0,-2 0,12-6,-6-3,8-7,-7 0,0-1,-1 2,-2 2,-4 2,-4 1,7-4,2 0,8-9,1-2,1-6,2-2,-2-1,-3 4,-4 1,-6 1,-2-1,0-4,4-2,2-4,-1 1,-1 1,-3 7,-2-1,0 0,0-4,1-1,3 1,0 0,2 3,1-2,-1 3,-1 2,1 3,-1 2,-3 1,0 3,-3 1,5-1,3-2,4-3,1-3,-2 0,-4 0,0 0,-2 2,-1-1,2 1,-1 3,1-2,2 2,-1 3,3 2,-4 7,-1 0,2 1,1-1,3 1,0 2,4-1,1 0,0-2,0-1,-3 0,-5 2,1-2,-3 3,0 0,0 1,-3 2,2-4,-5 4,3-4,-2 2,6-1,-3 1,0 3,-5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1T00:30:30.4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4127 1090,'68'-52,"-2"2,-14 18,-4 1,-5 2,-10 5,-3 1,-4-1,-3-1,3-4,1-4,-1 1,-1 1,-5 7,-3 4,0 2,-1 4,-1 1,0 3,0-2,-2 0,2 1,-2 1,3 0,3-1,1 0,5-1,7-4,5-3,6-3,3-3,0-1,0 0,0-2,-3 1,-4 2,-3 1,0 0,3-1,4-1,2-1,-7 6,-5 4,-8 5,2 3,0-1,0 1,0 1,-1 2,1 0,0 1,0-1,-1 0,2-2,-1 2,-1 3,3 0,13 3,11-3,14 0,6 0,4 0,-1 3,-4 0,-5 0,0 0,1 0,0 0,-1 3,-1 6,1 3,-12 3,-6-1,-15-3,-7-2,0 0,-5-1,3 1,2 3,1-2,-2-2,-2 1,-1-1,3 1,1-1,4 1,6-1,8 5,9 2,7 3,-2 3,-7 0,-9 1,-6-1,-4 0,-1 0,0 0,1 0,-1 3,0 2,-5-1,0 2,-5-5,1 1,-1-1,-2 1,0 0,-1-1,2 1,-1-1,-1-1,-2-1,-2 0,-1 0,-2-1,-1 0,0 1,-1 0,3 6,0 2,2 2,1 1,3 1,1 0,1 1,0 0,0 0,0 3,-1 0,-5 0,0-3,-5-11,-1-5,-2-5,-2 1,3 7,-3-3,4 2,-5-7,3 2,1 1,-1-1,0 7,0-2,1 8,0 1,1 2,0 1,0 1,1 2,0 2,-1-1,0 4,-3-3,-3 0,2 2,-2-2,0-5,0-1,-3-8,0 4,0 2,0 2,0 2,0-5,0 2,0-2,0 3,0 1,0 1,0-1,0-3,-2 5,-6 5,-9 9,-9 7,-4 0,2-5,2-5,-2-3,-2-4,-4 0,0-3,6-4,2-4,2-3,-2 0,4-6,4-3,5-3,3-1,-9 0,4-3,-10-1,5-2,-6-1,-5 0,0-1,-4-1,4 1,-1 1,-4 2,-7 5,-7 1,-6 7,1 2,6 1,3 0,3-2,-2-1,-1-1,0 2,3-1,4-1,4-4,8-3,7-3,6-2,0 1,-1-4,-2 5,-1-4,2 2,-2 1,-2-1,1 1,0-1,-1 1,0-1,-2 1,-2-1,-4 3,-4 1,-14 7,-15 9,-7 8,-1 5,13-3,15-9,13-8,8-5,3-6,3-2,-1-3,-3-2,-3 3,-5 4,-4 9,5 4,4 0,5-2,8-7,-1 0,-4 4,3-5,-4 4,4-3,0 2,0 3,-1-1,3-1,0-1,0 4,0 0,0 4,0-5,2 0,-1 1,0 1,2-1,0-3,0 0,-1 1,-4 7,-4 6,0 2,2-1,2-1,3-5,-4 2,0 0,1-2,1-2,1-2,-2 0,1 0,1 3,0 0,-1 4,-3 1,0 0,-3 4,-1-3,1-1,-1 3,4-3,0 1,1-1,-1 0,3 1,2 2,0 8,1 5,-1 4,1 0,0-4,-2-1,-2 4,-4 8,-4 5,-4 6,0-9,0-7,5-9,1-5,0 4,0-4,-3 0,0 0,2-2,-3 12,0 0,2-2,1 1,4-8,0 0,1-4,1-6,3-4,-1 11,-4 21,-5 19,5-24,-3 1,-15 40,3-17,6-19,9-21,2-4,-1-3,-1-2,3-4,0-3,3 1,-1 2,-3 6,-1 4,0 2,-1 2,-2 3,-2-2,-1 0,-4-4,2 1,-1-1,1-3,-4 5,-8 3,-4 5,0 1,8-7,10-10,6-7,5-6,0-1,1 3,-7 3,-7 5,-10 4,-1-2,0-2,6-5,2-3,-2 1,-2-1,-1-1,2-2,1 1,3-3,-1-1,0 0,0-1,-3 1,-2-1,-6-1,-11 4,-12-1,-15 0,-6-2,-2-4,2-2,5-1,9 0,9 0,8 0,7 0,8 0,3-2,5-3,3-3,2 0,3 0,0 2,-3 1,1-2,-2-1,1 0,0 0,-4 0,1-1,-1-2,-4 0,0-1,-3-2,-9-2,-3-3,-4-6,0-4,6 1,2-3,-1 2,2-3,-3 1,-3 0,0-1,-3 0,1-2,-1 0,8 5,5 4,7 5,4 0,-1 0,0-3,0 0,1 1,1-4,0-5,-2-4,3-5,2-8,9-14,5-12,2 8,-13 22,-9 25,-18 18,-4 1,1 0,-7 0,-30-7,-9-1,2-3,10-3,37 4,1-3,-3-1,-10-2,-14 1,-7 2,1 1,11 2,9-1,7 0,5 0,-1 1,-3 2,-5 2,0 1,5-1,7-3,10 0,8-1,8 2,3-2,-7-4,3 1,-7-5,4 1,3-2,-2 0,1 0,-1-1,-1 0,1-7,-2-2,-5-11,-6-6,-5-5,-1-3,2-3,2-9,0-6,-2-4,-4 3,-3 10,1 10,3 10,6 7,9 8,5 5,5 4,0 0,1-2,-2-2,2-2,2-6,-2-4,0-4,-2-1,2 0,0 0,3 1,0-1,1 0,2-5,1-9,2-17,1-17,0 34,0-2,2-7,2-1,4-5,3-1,3-3,3 0,4 4,1 1,0 6,-1 4,-3 9,0 3,10-20,-5 18,-4 9,-1 1,1-7,-3 4,1 4,-3 7,-2 5,-2 1,-2 4,-1 3,-2 4,0-2,1 1,-2-1,2-4,-1 0,2-11,0-4,1-5,2 0,1 0,1 5,3 3,1 1,3-3,2-3,1 0,2 1,-3 7,1 3,-3 5,1 3,2 1,4-1,1 0,4-2,0 0,0 1,0-3,-4 0,3-3,-3 0,2-4,1-1,2-3,7 1,-1 5,-4 8,-7 6,-1 4,3 3,10-3,7 1,5 3,3 1,-4 3,-3 3,-6 5,-7 1,-6 2,-6-4,-4-4,2 1,0-2,-1 2,0 1,1-2,2 3,4-1,1 1,1 2,-2 0,-2 3,5 2,10 2,12 2,5-1,-5-3,-10-5,-8-2,-6 1,-3 1,-4-1,-3 0,-3 0,1 4,-4-3,6 6,-8-7,5 4,9 7,0 1,4 5,-4-6,-8-2,3 1,5 6,2 3,1-1,2-2,1-2,1-2,1-2,-2-3,3-3,1-4,0-3,-1-2,-3-2,-7 0,-4 0,-3 0,-2 0,12-6,-6-3,8-7,-7 0,0-1,-1 2,-2 2,-4 2,-4 1,7-4,2 0,8-9,1-2,1-6,2-2,-2-1,-3 4,-4 1,-6 1,-2-1,0-4,4-2,2-4,-1 1,-1 1,-3 7,-2-1,0 0,0-4,1-1,3 1,0 0,2 3,1-2,-1 3,-1 2,1 3,-1 2,-3 1,0 3,-3 1,5-1,3-2,4-3,1-3,-2 0,-4 0,0 0,-2 2,-1-1,2 1,-1 3,1-2,2 2,-1 3,3 2,-4 7,-1 0,2 1,1-1,3 1,0 2,4-1,1 0,0-2,0-1,-3 0,-5 2,1-2,-3 3,0 0,0 1,-3 2,2-4,-5 4,3-4,-2 2,6-1,-3 1,0 3,-5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1T00:53:54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1T00:54:10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500 2016 24575,'0'-52'0,"7"-6"0,5-11 0,10 1 0,9-1 0,3 3 0,1-4 0,-2 0 0,1-3 0,0 3 0,3 5 0,1 2 0,-1 6 0,-5 5 0,-7 14 0,-8 13 0,-6 10 0,0 3 0,3-8 0,1-2 0,2-1 0,0 2 0,1-1 0,-1-1 0,1-6 0,1 1 0,-1 0 0,0-1 0,2-1 0,9-11 0,10-6 0,11-13 0,5-3 0,1-1 0,-6 6 0,-6 13 0,-4 7 0,-6 8 0,0-1 0,-1 2 0,6-1 0,1 4 0,-6 5 0,-5 0 0,-10 8 0,-2 1 0,-1-1 0,1 4 0,0-2 0,-1-1 0,-2-1 0,-2 0 0,1 0 0,-1 5 0,4-1 0,1 1 0,0 2 0,-1 2 0,1 3 0,2 1 0,4 0 0,2 0 0,2 0 0,-2 0 0,0 0 0,6 0 0,9 0 0,16 9 0,12 10 0,3 11 0,-2 8 0,-7-1 0,-10-1 0,-10-6 0,-6-4 0,-8-6 0,0-2 0,1 0 0,4 1 0,-2 0 0,3 4 0,0 2 0,-5-1 0,3-1 0,-3 0 0,-4 1 0,3 1 0,-3-2 0,0-2 0,4 9 0,-1 4 0,5 4 0,1-2 0,1 2 0,0 1 0,1 11 0,0 6 0,4 21 0,-19-31 0,0 4 0,0 5 0,1 3 0,4 11 0,0 1 0,2 1 0,2 1 0,3 6 0,0 0 0,-4-7 0,0-3-1105,-1-2 0,-2-3 1105,-5-8 0,-1-3-580,-1-4 0,1 0 580,-1 1 0,0-1 0,13 40 0,0 7 0,-8-8 0,1-4 0,-1-6 0,-1-10-194,-7-5 194,-4-5 0,-7-10 0,-5 1 2047,0-1-2047,0 22 1285,0 24-1285,1-37 0,-2 2 116,-2 3 0,-2-1-116,-2-3 0,-2-3 0,-12 40 0,-7-13 0,3-16 0,6-7 0,5-7 0,10-5 0,3 4 0,1-3 0,0-5 0,0-6 0,0-11 0,0 2 0,0-2 0,0 3 0,0 0 0,0 0 0,0 9 0,0 5 0,0 10 0,0 2 0,-4 2 0,-3-1 0,1-5 0,1-4 0,4-9 0,1-7 0,0-2 0,-3-6 0,-1-6 0,0 0 0,1-1 0,3 6 0,0 13 0,3 0 0,2 0 0,2-2 0,1-5 0,4 3 0,4 2 0,6 2 0,-1-6 0,-5-4 0,-2-7 0,-5-5 0,-1 1 0,-1-5 0,-1 3 0,1-1 0,3 4 0,1 8 0,4 1 0,-3-1 0,0-5 0,3-2 0,3 5 0,6 5 0,4 4 0,-2-4 0,-3-6 0,-7-4 0,-6-2 0,-3-2 0,2-2 0,-1-2 0,-3-3 0,-2-7 0,-3-7 0,0-18 0,0-8 0,0-9 0,0-4 0,0 3 0,0 3 0,0-2 0,0 4 0,0-5 0,0-9 0,0-3 0,0-5 0,0 9 0,0 12 0,0 8 0,0 6 0,0 3 0,0-3 0,0 3 0,0-3 0,0-1 0,0 1 0,0-1 0,0 1 0,0-1 0,0 1 0,0 0 0,0-1 0,4 1 0,4 0 0,5-9 0,4-3 0,2-8 0,2 0 0,4 0 0,5-2 0,2 2 0,4-3 0,4 0 0,6-1 0,7-5 0,4-1 0,-7 10 0,-2 5 0,-8 11 0,0 2 0,-3-3 0,-3 3 0,1-3 0,-6 4 0,10-7 0,0-8 0,6-3 0,6-4 0,-4 6 0,0 4 0,-5 0 0,-3 1 0,9-3 0,0-1 0,9-6 0,6-4 0,-2-2 0,5-2 0,-5 4 0,-1 5 0,-5 5 0,-10 11 0,-6 6 0,-5 2 0,0 3 0,-1-3 0,6-1 0,-5 5 0,-3 4 0,-4 5 0,-5-1 0,5 1 0,6-2 0,-2 1 0,3 3 0,-1 1 0,-4 1 0,4 2 0,0 1 0,2-2 0,5 1 0,0 1 0,4 0 0,12 5 0,6 0 0,6 0 0,-8 0 0,-9 0 0,-6 0 0,5 0 0,6 7 0,8 7 0,4 6 0,2 7 0,-1-1 0,-11 1 0,-8-4 0,-14-8 0,-6-2 0,-5-6 0,-2 2 0,-5-3 0,-1 2 0,0-2 0,-1-1 0,1-2 0,0 1 0,0 1 0,-5 2 0,3 3 0,4 0 0,14 9 0,15 7 0,13 8 0,3 4 0,-11-5 0,-10-9 0,-19-7 0,-8-9 0,-1 3 0,5 9 0,3 0 0,6 4 0,-1-1 0,1 0 0,2 1 0,-3-1 0,-2-3 0,-4-3 0,-4 0 0,-1-1 0,-1 1 0,1 0 0,0 0 0,-1-1 0,6 2 0,1 4 0,7 3 0,13 17 0,22 22 0,-20-22 0,3 3 0,9 9 0,0 2 0,0-1 0,-1 1 0,-6-5 0,-4 1 0,-9-3 0,-3 0 0,-6-1 0,-3 2 0,-1 7 0,-2 3 0,-1 10 0,-1 2 0,-1 11 0,-1 4 0,1 9 0,0 1 0,0-2 0,1-1 0,4-1 0,2-3 0,-2-18 0,2-6 0,0-11 0,0-5 0,18 28 0,-7-23 0,0 0 0,-5-2 0,-2-5 0,-5-7 0,-3 5 0,-7-4 0,-3 5 0,-7 14 0,-4-1 0,-1 5 0,0 4 0,-2-2 0,-16 21 0,2-38 0,-3 1 0,-4 5 0,-4 1 0,-2-1 0,-1-1 0,0-2 0,1-1 0,1-3 0,0-1 0,1-5 0,-1-1 0,-24 41 0,2-6 0,-10-1 0,28-35 0,-2-1 0,-1 0 0,-1 0 0,1 0 0,1 0 0,-21 30 0,10-15 0,10-16 0,5-6 0,-1-4 0,1 6 0,3-4 0,-1-7 0,2 3 0,2-4 0,1 1 0,4 3 0,1-2 0,1-2 0,2-1 0,3-5 0,-1 5 0,-4 5 0,-8 11 0,-5 10 0,-15 16 0,16-25 0,-2 3 0,-4 6 0,-3 1 0,-8 6 0,0 1 0,0 2 0,0-1 0,2-4 0,1-2 0,4-5 0,1-2 0,-26 29 0,4-12 0,7-8 0,13-12 0,9-11 0,12-11 0,2-7 0,0-2 0,1-2 0,-1-2 0,-5-2 0,-1 3 0,-1-3 0,-2 0 0,3 4 0,-5-2 0,-5 3 0,2 0 0,-3 0 0,5 1 0,-4 0 0,-16 4 0,-6 0 0,-12 5 0,1 0 0,12-2 0,6-3 0,13-5 0,13-1 0,7-3 0,-1 3 0,-4 0 0,-5-3 0,2 2 0,1-4 0,4 1 0,-7-5 0,-25-6 0,-24-11 0,-11-6 0,4 1 0,21-1 0,5 5 0,-2 0 0,-11-4 0,-5-1 0,2 0 0,6 4 0,9 5 0,6 1 0,-7 3 0,5 0 0,4 3 0,12 3 0,8 1 0,0 3 0,0-4 0,-1 0 0,1-1 0,-1 2 0,1 4 0,-4 0 0,2 0 0,-3-4 0,0-2 0,-3 1 0,-8-2 0,-12-1 0,-10-6 0,-11-1 0,-4-2 0,0 0 0,5-3 0,-5-4 0,-7-11 0,36 14 0,-1-1 0,-9-1 0,-2-1 0,-3-2 0,0 0 0,-1 3 0,2 0 0,8 1 0,4 1 0,-28-12 0,28 10 0,24 8 0,7 6 0,4 0 0,2 1 0,0 2 0,1-2 0,-2-1 0,2 1 0,-1-4 0,0 3 0,-5-3 0,-6-2 0,-7-2 0,-9-11 0,-12-9 0,-5-6 0,-1-5 0,8 9 0,15 8 0,8 8 0,5 1 0,5-4 0,1-9 0,2-10 0,3-3 0,2-3 0,0 5 0,3 10 0,-2 5 0,3 11 0,5-2 0,-2-3 0,1-4 0,0 0 0,-3 0 0,1-1 0,1 1 0,2-1 0,4 6 0,0 1 0,0 6 0,-4 2 0,0 3 0,-1-1 0,1-8 0,4-18 0,0-13 0,0-15 0,0-7 0,0 7 0,0 12 0,0 16 0,0 16 0,0 6 0,0-8 0,0-11 0,0-12 0,0 2 0,0 4 0,0 10 0,0 8 0,0 1 0,0 5 0,0-1 0,0 2 0,0 0 0,0 0 0,0 0 0,0-8 0,0-5 0,0-3 0,0 2 0,0 8 0,0 6 0,-9-7 0,-4-2 0,-6-11 0,-6-9 0,7 7 0,0 5 0,6 15 0,5 10 0,-4 1 0,-1-4 0,-4-2 0,0-4 0,-6 0 0,-6-6 0,-11-6 0,-16-14 0,-6-7 0,-1 0 0,6 5 0,15 12 0,10 12 0,9 5 0,6 3 0,2-1 0,-2-7 0,-4-1 0,-4-6 0,-8-11 0,0-3 0,0-4 0,8 12 0,7 9 0,2 3 0,-1-7 0,-2-5 0,-3-1 0,2 5 0,4 9 0,4 4 0,0-1 0,1-2 0,-2-4 0,3 0 0,0 7 0,1 1 0,3 6 0,1-3 0,4-2 0,0-1 0,0-1 0,0-4 0,0 0 0,0-1 0,0 2 0,0-1 0,0-3 0,0-4 0,0-1 0,0 4 0,0-1 0,0 5 0,0-2 0,0-1 0,4-12 0,4-18 0,6-10 0,3 0 0,-2 16 0,-6 17 0,-1 14 0,-1 6 0,1 0 0,3-6 0,-2-5 0,1-7 0,6-4 0,2-2 0,4-5 0,-5 5 0,-7 6 0,-6 8 0,-2 5 0,-2 1 0,0 2 0,0-3 0,0 1 0,0-2 0,0-4 0,0-2 0,0 0 0,0 1 0,0 3 0,0 3 0,0 0 0,0 2 0,-4 0 0,-3-1 0,-9 4 0,-9 0 0,-4 3 0,-10-1 0,5-1 0,-2 5 0,6-2 0,6 3 0,3-1 0,-1 1 0,-2 2 0,-4 2 0,-4 0 0,-2 0 0,-10 0 0,-4 0 0,-1 4 0,2 6 0,5 0 0,0 5 0,0-3 0,5-2 0,4 1 0,4 0 0,-4 2 0,-5 4 0,-7 1 0,0 4 0,-2 5 0,-3 4 0,-3 9 0,-5 8 0,-5 10 0,-2 10 0,8-5 0,4-5 0,12-13 0,0 1 0,2 2 0,2-4 0,4-3 0,8-7 0,0-2 0,7-4 0,3-4 0,3-11 0,2-1 0,2-3 0,0-1 0,1-1 0,-3 0 0,-10 3 0,-10-2 0,-2 4 0,2-3 0,10-4 0,4-1 0,0-4 0,2-3 0,-6-5 0,-2-12 0,-4-16 0,1-6 0,0-5 0,-1 0 0,-1 0 0,1-7 0,0-1 0,3 4 0,-3 5 0,5 3 0,6 9 0,-1 4 0,4 6 0,0-3 0,0-6 0,0-6 0,2-1 0,-6 1 0,2 3 0,-1 3 0,2 6 0,7 4 0,2-7 0,4-15 0,0-24 0,5-20 0,6-3 0,3 17 0,6 16 0,-5 19 0,0 1 0,-3-2 0,-3 1 0,4-4 0,3-4 0,4-6 0,2-7 0,1 2 0,-1-3 0,0 5 0,-2 14 0,0 3 0,-4 11 0,-2 5 0,-5 3 0,-5 5 0,1-2 0,4-15 0,10-24 0,-4 10 0,2-4 0,3-11 0,0-4 0,3-6 0,0 0 0,-3 6 0,0 4 0,12-30 0,-8 31 0,-5 25 0,-3 8 0,-7 6 0,0 6 0,-2 8 0,7 3 0,6 5 0,-8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1T00:54:27.6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448 331 24575,'-23'0'0,"-1"0"0,2 0 0,0 0 0,0 0 0,5 0 0,2 0 0,2 0 0,1 0 0,1 0 0,-3 0 0,-2 3 0,-1 2 0,1 3 0,4 0 0,3-2 0,1 1 0,3 0 0,0-1 0,2 0 0,0 1 0,-2-1 0,2 0 0,-2 0 0,2 0 0,1 0 0,1 1 0,1 2 0,0 2 0,0 2 0,0 0 0,0 0 0,0 0 0,0 1 0,0-3 0,0 1 0,1-1 0,4-1 0,1-1 0,0-1 0,0-3 0,-3-1 0,1 0 0,1-1 0,0 1 0,2-1 0,-1 0 0,1 0 0,1 1 0,3-1 0,1 1 0,1-2 0,0 0 0,0-2 0,6 0 0,3 0 0,3 0 0,3 0 0,-1-3 0,-1-4 0,-5-3 0,-4 0 0,-6 2 0,-4 1 0,-2 2 0,-4 1 0,1-1 0,-1 0 0,-1-3 0,0-2 0,0 1 0,0-1 0,0 1 0,0-2 0,0-2 0,0-2 0,0-1 0,0 2 0,0 1 0,0 2 0,0 1 0,0 1 0,0 0 0,0-1 0,0-1 0,-4-4 0,-5-2 0,-5-4 0,-4 0 0,0 3 0,-3 3 0,-1 3 0,-3 3 0,0 1 0,1 3 0,-1 2 0,-2 1 0,3 2 0,1 0 0,7 0 0,2 0 0,2 1 0,3 1 0,-1 1 0,1 0 0,1 1 0,-1 1 0,1 0 0,1 0 0,-2 0 0,3 0 0,-1 1 0,1 1 0,0 3 0,1-1 0,2 2 0,0 0 0,4 2 0,4 7 0,7 3 0,3 2 0,3 0 0,-2-4 0,-4-4 0,-2-4 0,-2-5 0,-3-2 0,2-3 0,-1 1 0,1-1 0,-1 0 0,1 0 0,0 0 0,1-2 0,3 1 0,5 0 0,2 0 0,1 0 0,2-2 0,-3 0 0,2 0 0,-1 0 0,1 0 0,1 0 0,-2 0 0,-2 0 0,-3 0 0,-1 0 0,0 0 0,1 0 0,-1 0 0,0 0 0,-1-1 0,-4-2 0,-3-3 0,-4-4 0,-1-4 0,0-4 0,0-3 0,0-11 0,0-4 0,-2 1 0,1 6 0,-2 15 0,-3 6 0,-3 0 0,-6 0 0,-5-3 0,-2 0 0,-1 1 0,0 3 0,1 3 0,0 3 0,2 1 0,4 0 0,3 0 0,2 0 0,1 0 0,1 0 0,1 0 0,2 1 0,-1 2 0,1 2 0,-1 3 0,0 3 0,-1 3 0,-2 4 0,-1 2 0,-3 2 0,2-2 0,3-3 0,3-2 0,0-2 0,0 0 0,-1 0 0,2-1 0,1-2 0,3-1 0,1 1 0,0-1 0,0 1 0,0-3 0,6 0 0,1 0 0,4 0 0,1 0 0,-1 0 0,2-1 0,-2-1 0,0-1 0,2 0 0,-1-1 0,1-1 0,-1 0 0,-1-2 0,2 0 0,2 0 0,2 0 0,-1 0 0,0 0 0,-2 0 0,-1 0 0,1 0 0,-1 0 0,0 0 0,0 0 0,-1-3 0,-2-4 0,-4-1 0,-2-1 0,-3 1 0,1 0 0,0-3 0,0-2 0,0-2 0,-2-3 0,0-1 0,0 0 0,0 2 0,0 4 0,0 1 0,0 3 0,0 0 0,0 0 0,0 0 0,0-1 0,0-1 0,-4 0 0,-4-2 0,-6-1 0,-3 0 0,-2 2 0,1 1 0,0 2 0,-2 2 0,0-1 0,-5 2 0,0 3 0,-4 1 0,2 2 0,3 0 0,4 0 0,4 0 0,0 0 0,3 0 0,1 0 0,3 0 0,2 0 0,0 0 0,0 0 0,1 0 0,-1 0 0,-1 0 0,-2 0 0,-2 5 0,-2 8 0,1 4 0,0 2 0,4-3 0,3-2 0,2 2 0,0 6 0,1 3 0,2 2 0,0-4 0,1-6 0,5-4 0,8-1 0,5-2 0,3-1 0,-1-2 0,-2-1 0,1 0 0,-1 0 0,-2-1 0,-3-3 0,0 1 0,0-1 0,3 0 0,-3 0 0,0-2 0,-2 0 0,1 0 0,-1 0 0,-2 0 0,3 0 0,-1 0 0,3 0 0,0 1 0,0 1 0,-2 1 0,-1 0 0,-1-1 0,0 1 0,1-1 0,1 0 0,1-1 0,0-1 0,2 0 0,0 0 0,-1 0 0,-1 0 0,0 0 0,1 0 0,-1-3 0,1-3 0,-1-2 0,0-2 0,-1 0 0,-1 1 0,-2 1 0,0 2 0,0 1 0,-2 0 0,-1-2 0,0 0 0,0-1 0,-1 0 0,-2 1 0,-1-1 0,-2-7 0,0-13 0,0-13 0,-4-14 0,-8-7 0,-7 1 0,-6 9 0,0 14 0,6 15 0,5 10 0,3 6 0,2 3 0,0 1 0,0 1 0,2 2 0,-2 0 0,0 0 0,0 0 0,-1 0 0,-1 0 0,-2 0 0,-6 0 0,0 1 0,-4 5 0,-7 7 0,-1 5 0,2 2 0,8-5 0,9-6 0,4-1 0,0 0 0,-1 3 0,-1 1 0,1 2 0,1 3 0,1 3 0,1 3 0,2-2 0,2-3 0,2-2 0,0-1 0,0 1 0,0 0 0,0-1 0,0 3 0,0 1 0,0 0 0,0-2 0,2-4 0,1-1 0,1-3 0,-1-1 0,0-1 0,1-1 0,3 1 0,6 4 0,5 2 0,7 6 0,4 0 0,2-1 0,1-3 0,0-7 0,2-5 0,3-3 0,-5 0 0,0 0 0,-9 0 0,-4 0 0,-1 0 0,-2-3 0,-1-3 0,-1 0 0,-2-1 0,-4 2 0,-1 0 0,-2-2 0,-1-1 0,-3-6 0,-7-10 0,-15-15 0,-19-17 0,-14-6 0,-2 7 0,9 12 0,15 19 0,9 10 0,6 6 0,1 4 0,1 2 0,2 2 0,-3 2 0,4 2 0,-5 9 0,-1 4 0,0 3 0,0-1 0,5-5 0,0 0 0,3-3 0,1-1 0,3-1 0,-1-2 0,0-1 0,2 1 0,1-1 0,-1 0 0,-1 0 0,1 0 0,2 0 0,2 2 0,1 3 0,0 8 0,1 11 0,5 5 0,4 1 0,3-6 0,4-5 0,3-4 0,5-2 0,-1-5 0,2-2 0,-6-4 0,-1-4 0,1-1 0,-1-3 0,0 0 0,-1 0 0,-1 0 0,-4 0 0,1 0 0,-3 0 0,0 0 0,0 0 0,-2 0 0,0-2 0,-2-1 0,-2-2 0,-1-5 0,-1-7 0,-1-7 0,-1-7 0,-2-4 0,-6 1 0,-7 4 0,-4 4 0,-3 6 0,1 5 0,-3 6 0,0 5 0,2 3 0,2 1 0,3 0 0,-1 0 0,0 0 0,1 0 0,0 0 0,1 0 0,1 0 0,1 0 0,2 0 0,-1 1 0,1 3 0,2 1 0,0 3 0,2 1 0,1 0 0,0 1 0,3-1 0,2 5 0,4 6 0,6 7 0,6 2 0,6-4 0,2-4 0,-1-6 0,0-5 0,-3-3 0,-2-4 0,-4-1 0,-2-2 0,-1 0 0,-2 0 0,0 0 0,-2 0 0,1 0 0,-1 0 0,1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04D0-D8AC-9380-71A6-AC0042B4B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EFA68-EC2C-522E-2FEC-F6E102D0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F964D-9D09-A465-93E1-86D1B4E1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5521-474E-CE92-6A6A-B48F33B3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27F0A-0B3C-7606-C56F-D4A7FF85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597B-3915-9A21-2F92-64004EA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DB077-9675-9943-7C8E-30BF20F1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BD9B4-502A-F480-49E9-03CAC047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AEA33-4AEE-A00F-6652-971A3564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D334-1083-9B79-584E-4504186C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7D598-DA63-82A2-FC69-5141BC43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8EF6A-AAA6-6239-BD0F-44007E04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EAE0-5105-C091-A04A-812A93D2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0B29-6EC6-62FD-E2E6-1ABFB4FF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7DD6-8939-E9F0-C624-95F1C953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1BD4-8D47-EE28-7B7D-BC731BE7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6444-3354-FAFF-A1DB-BCF5D309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0B6B-7D5E-229B-1E27-FF5E786F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3847-65E3-3790-874D-5523D381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9058-77D8-EBC6-26C5-AB318974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F2D0-2501-C4CC-2167-557D3324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34005-73B1-AB6C-D7E9-AE13A570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AE23-6DE2-1E8A-1401-E62C09B4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8849-850F-67D0-0006-855F4544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2D31-2136-BFB2-4FA5-F21C3D26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326-CC90-F9AA-21BD-2EB67B7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4060-37E4-C532-2066-033770E1A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2B7B-712A-7F7C-E366-0A30DA32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FD99-1FFD-513F-5397-969D0342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C68C-2CCA-5005-A910-90DD869C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D5B8-C38A-2389-2582-7ACCD82B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F686-3A62-1279-C318-A172CF7E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CAC0C-79A4-2902-98FA-251C5F15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084ED-CEB0-F1EB-ACE4-76D175A6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E6650-FE01-5B07-AC06-17A9A52E3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CB984-DD4E-3B1A-B8A3-07E75933E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D1706-1A12-B8EE-7BB1-283A3FB6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320D3-0B47-251F-4FF0-FE6ECEB7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1A73A-363A-F1F4-4E56-6D8EA78C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A4D-FDB1-784B-C96B-757F3315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ECC82-1C4A-260A-51D7-7C870BC0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1A58-390B-CECD-B752-73898BA6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47C03-C96E-8805-8B39-5188BD63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30DE6-C8AE-4E3F-0E8C-B3E88025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D22A3-031A-1EFD-AED0-1351DE6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5E8D1-9300-B868-D3FD-80A98A1D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ADA9-1831-8220-635E-B56D72E6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F1F1-74DE-215C-A7E4-FF5E931F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099F6-991A-8213-CAD5-C5B72B93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A9C4-44C3-C7C2-1657-E5996A24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14D2-C86C-4EB1-7C67-46133E57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40AF-70BA-C8B6-7104-D982926B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4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B64B-CD9F-320F-D86C-A01D53D7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9BF58-2DE4-694E-4DAD-729C7D27C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48FDE-F057-CA19-92E1-1DD499FF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3B24-B05E-80C3-48FC-BDCEDCE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7744-7350-39FD-7F6D-DBA21988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C8857-60EC-2CAB-2D4A-26F2CC32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60E27-3003-5ABB-2B9E-35C0D32C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9C3BA-0DF9-E115-92F6-EAFDB735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AF1A-E63F-5E36-86C2-BC12D936E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22A67-F383-2045-B8F3-90C308347167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1A08-D949-9FC7-8001-7A919790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045E-3A53-4B0C-06A5-52100091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A1E41-9D89-764E-A1A8-9ACFE3817A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A723C-547F-1BAF-D60D-F3388ADC26A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70525" y="6626860"/>
            <a:ext cx="128270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8709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7.xml"/><Relationship Id="rId4" Type="http://schemas.openxmlformats.org/officeDocument/2006/relationships/image" Target="../media/image9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9819-D184-CF96-AA8C-B608385FD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765343-C773-3964-A3F0-B03EEB36CD43}"/>
              </a:ext>
            </a:extLst>
          </p:cNvPr>
          <p:cNvSpPr txBox="1"/>
          <p:nvPr/>
        </p:nvSpPr>
        <p:spPr>
          <a:xfrm>
            <a:off x="0" y="-300"/>
            <a:ext cx="1197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A0229 almost complete merge with A0503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02CE7F-0F69-15E3-690B-CECBC6D7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4" y="5960699"/>
            <a:ext cx="1569127" cy="646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83746-5CAE-6C23-2343-9AA2F92E7CDF}"/>
              </a:ext>
            </a:extLst>
          </p:cNvPr>
          <p:cNvSpPr txBox="1"/>
          <p:nvPr/>
        </p:nvSpPr>
        <p:spPr>
          <a:xfrm>
            <a:off x="229262" y="5230507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Swap A0029 carbon for oxygen for more vector options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57BC9E-EC7D-34FB-2E26-F4F038E22DFB}"/>
              </a:ext>
            </a:extLst>
          </p:cNvPr>
          <p:cNvGrpSpPr/>
          <p:nvPr/>
        </p:nvGrpSpPr>
        <p:grpSpPr>
          <a:xfrm>
            <a:off x="187953" y="1224350"/>
            <a:ext cx="3791018" cy="3937000"/>
            <a:chOff x="817092" y="1229137"/>
            <a:chExt cx="3791018" cy="3937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D67166-4D9D-7FAC-21D0-9D979CAD1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092" y="1229137"/>
              <a:ext cx="3708400" cy="3937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F53C5C-A48E-6950-5383-A529C23715AD}"/>
                    </a:ext>
                  </a:extLst>
                </p14:cNvPr>
                <p14:cNvContentPartPr/>
                <p14:nvPr/>
              </p14:nvContentPartPr>
              <p14:xfrm>
                <a:off x="1159234" y="1384577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F53C5C-A48E-6950-5383-A529C2371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1234" y="13665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0CBC0C6-ECB1-B3A3-2145-EAA2732AD7A8}"/>
                    </a:ext>
                  </a:extLst>
                </p14:cNvPr>
                <p14:cNvContentPartPr/>
                <p14:nvPr/>
              </p14:nvContentPartPr>
              <p14:xfrm>
                <a:off x="1093430" y="1295412"/>
                <a:ext cx="3514680" cy="3193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0CBC0C6-ECB1-B3A3-2145-EAA2732AD7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5430" y="1277412"/>
                  <a:ext cx="3550320" cy="32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3D8E93-C341-7EA5-4BA6-3E25002CB0FE}"/>
                    </a:ext>
                  </a:extLst>
                </p14:cNvPr>
                <p14:cNvContentPartPr/>
                <p14:nvPr/>
              </p14:nvContentPartPr>
              <p14:xfrm>
                <a:off x="2048577" y="2821115"/>
                <a:ext cx="236160" cy="22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3D8E93-C341-7EA5-4BA6-3E25002CB0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0577" y="2803115"/>
                  <a:ext cx="271800" cy="25956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BB5D37-63B0-1F95-82E4-DFEAE6E16C7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285" y="3748037"/>
              <a:ext cx="695204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F1D2EA-2FF4-26AA-DD3B-A23C0143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856" y="2741092"/>
              <a:ext cx="213203" cy="687908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E85A75-FE01-72E4-9EDA-D72564D79A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1494" y="2631385"/>
              <a:ext cx="135970" cy="607885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67E80B3-FDED-F6C5-E160-BBA62E33F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6613" y="3279869"/>
              <a:ext cx="534822" cy="433938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45B7529-23E5-C4A4-B088-18355B878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5838" y="1224350"/>
            <a:ext cx="7659646" cy="401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B4752-F4B4-93BE-B7B8-2F5E491342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7051" y="4858832"/>
            <a:ext cx="1488247" cy="6050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131B74-99DF-50DC-2D8B-68BFF579E9C2}"/>
              </a:ext>
            </a:extLst>
          </p:cNvPr>
          <p:cNvSpPr txBox="1"/>
          <p:nvPr/>
        </p:nvSpPr>
        <p:spPr>
          <a:xfrm>
            <a:off x="4990303" y="5697799"/>
            <a:ext cx="5890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Heterocycle synthesis =&gt; diverse R2 and R3 more likely</a:t>
            </a:r>
          </a:p>
          <a:p>
            <a:pPr marL="285750" indent="-285750">
              <a:buFontTx/>
              <a:buChar char="-"/>
            </a:pPr>
            <a:r>
              <a:rPr lang="en-US" dirty="0"/>
              <a:t>Suzuki =&gt; very limited R2 and R3 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Isosteres for amide </a:t>
            </a:r>
            <a:r>
              <a:rPr lang="en-US" dirty="0" err="1"/>
              <a:t>grou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FD948-7688-EB90-DD34-E11A036B40E7}"/>
              </a:ext>
            </a:extLst>
          </p:cNvPr>
          <p:cNvSpPr txBox="1"/>
          <p:nvPr/>
        </p:nvSpPr>
        <p:spPr>
          <a:xfrm>
            <a:off x="6943443" y="6575588"/>
            <a:ext cx="83809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pubs.acs.org</a:t>
            </a:r>
            <a:r>
              <a:rPr lang="en-US" sz="1200" dirty="0"/>
              <a:t>/</a:t>
            </a:r>
            <a:r>
              <a:rPr lang="en-US" sz="1200" dirty="0" err="1"/>
              <a:t>doi</a:t>
            </a:r>
            <a:r>
              <a:rPr lang="en-US" sz="1200" dirty="0"/>
              <a:t>/10.1021/acsmedchemlett.4c00591?articleRef=test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894FD-1E44-D6CB-4C07-A9701C873985}"/>
              </a:ext>
            </a:extLst>
          </p:cNvPr>
          <p:cNvSpPr txBox="1"/>
          <p:nvPr/>
        </p:nvSpPr>
        <p:spPr>
          <a:xfrm>
            <a:off x="-1" y="334292"/>
            <a:ext cx="9035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Elaborate</a:t>
            </a:r>
            <a:r>
              <a:rPr lang="en-US" sz="1800" b="1" dirty="0">
                <a:solidFill>
                  <a:schemeClr val="accent5"/>
                </a:solidFill>
              </a:rPr>
              <a:t> using heterocycle chem core, Williamson ether and nucleophilic sub chem (The full hog left/right exploration)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0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39EC6E-49DA-F8DC-C12E-94222F94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51" y="568409"/>
            <a:ext cx="8800275" cy="461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43A7C-F1D6-169B-8FE6-2EFE4952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2" y="960778"/>
            <a:ext cx="2411762" cy="228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20637-247F-6C34-58E2-F128B580EC1A}"/>
              </a:ext>
            </a:extLst>
          </p:cNvPr>
          <p:cNvSpPr txBox="1"/>
          <p:nvPr/>
        </p:nvSpPr>
        <p:spPr>
          <a:xfrm>
            <a:off x="4435744" y="5182276"/>
            <a:ext cx="5890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Heterocycle synthesis =&gt; diverse R2 and R3 more likely</a:t>
            </a:r>
          </a:p>
          <a:p>
            <a:pPr marL="285750" indent="-285750">
              <a:buFontTx/>
              <a:buChar char="-"/>
            </a:pPr>
            <a:r>
              <a:rPr lang="en-US" dirty="0"/>
              <a:t>Suzuki =&gt; very limited R2 and R3 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Isosteres for amide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F583E-BD73-5B1E-84E9-B60705FD6F40}"/>
              </a:ext>
            </a:extLst>
          </p:cNvPr>
          <p:cNvSpPr txBox="1"/>
          <p:nvPr/>
        </p:nvSpPr>
        <p:spPr>
          <a:xfrm>
            <a:off x="182262" y="6308191"/>
            <a:ext cx="83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pubs.acs.org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/10.1021/acsmedchemlett.4c00591?articleRef=test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5980A-64F0-6ABE-FBE9-F52D9EFBFA5C}"/>
              </a:ext>
            </a:extLst>
          </p:cNvPr>
          <p:cNvSpPr txBox="1"/>
          <p:nvPr/>
        </p:nvSpPr>
        <p:spPr>
          <a:xfrm>
            <a:off x="0" y="75749"/>
            <a:ext cx="10198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A0503 elaboration using heterocycle synthesis and nucleophilic subs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F05AED-1084-2B50-6C45-9A4BABC3C921}"/>
              </a:ext>
            </a:extLst>
          </p:cNvPr>
          <p:cNvCxnSpPr>
            <a:cxnSpLocks/>
          </p:cNvCxnSpPr>
          <p:nvPr/>
        </p:nvCxnSpPr>
        <p:spPr>
          <a:xfrm flipH="1">
            <a:off x="281355" y="2371413"/>
            <a:ext cx="727408" cy="37178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BE9A52-ECDD-E8D8-3DF1-18D857B4DC95}"/>
              </a:ext>
            </a:extLst>
          </p:cNvPr>
          <p:cNvSpPr txBox="1"/>
          <p:nvPr/>
        </p:nvSpPr>
        <p:spPr>
          <a:xfrm>
            <a:off x="310213" y="3392365"/>
            <a:ext cx="215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8-postion of  benzimidazole ring elaborated with carboxylic acid analogues</a:t>
            </a:r>
          </a:p>
        </p:txBody>
      </p:sp>
    </p:spTree>
    <p:extLst>
      <p:ext uri="{BB962C8B-B14F-4D97-AF65-F5344CB8AC3E}">
        <p14:creationId xmlns:p14="http://schemas.microsoft.com/office/powerpoint/2010/main" val="8600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E2E7C-7DD7-D8FE-AD63-D030B4CE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3E4E80-09FA-E988-0B6F-765C9B95E1C2}"/>
              </a:ext>
            </a:extLst>
          </p:cNvPr>
          <p:cNvSpPr txBox="1"/>
          <p:nvPr/>
        </p:nvSpPr>
        <p:spPr>
          <a:xfrm>
            <a:off x="0" y="75749"/>
            <a:ext cx="66500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A0759 elaboration using reductive amination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6A958-04BC-DBAA-CFCD-7A130DDA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34" t="30700" r="14969" b="10770"/>
          <a:stretch/>
        </p:blipFill>
        <p:spPr>
          <a:xfrm>
            <a:off x="463639" y="2141308"/>
            <a:ext cx="3284112" cy="1659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D2A4E9-1EBA-0FE1-0C2A-1F85EE8C5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77" y="2141309"/>
            <a:ext cx="7772400" cy="16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4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8A28B-9536-23AF-4BFC-217E2E00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D590F4-2E4C-D666-E87D-F776DC5B3E09}"/>
              </a:ext>
            </a:extLst>
          </p:cNvPr>
          <p:cNvSpPr txBox="1"/>
          <p:nvPr/>
        </p:nvSpPr>
        <p:spPr>
          <a:xfrm>
            <a:off x="0" y="75749"/>
            <a:ext cx="100796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A0229 partial merge with A0503 elaboration using  Nucleophilic subs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714B3-210F-0256-7D28-D8616C2F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2" y="841684"/>
            <a:ext cx="3708400" cy="393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A246D3-3040-1EAD-B524-0554D5CB80C4}"/>
                  </a:ext>
                </a:extLst>
              </p14:cNvPr>
              <p14:cNvContentPartPr/>
              <p14:nvPr/>
            </p14:nvContentPartPr>
            <p14:xfrm>
              <a:off x="1066534" y="1573550"/>
              <a:ext cx="3096000" cy="267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A246D3-3040-1EAD-B524-0554D5CB8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894" y="1465550"/>
                <a:ext cx="3203640" cy="28918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2B9C1F3-9DF2-F62F-5C37-7581B08F2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1137882"/>
            <a:ext cx="7772400" cy="45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10D72-8ADE-D450-09F6-0A7846248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642A4E-43AD-6947-2B68-B492B99E7318}"/>
              </a:ext>
            </a:extLst>
          </p:cNvPr>
          <p:cNvSpPr txBox="1"/>
          <p:nvPr/>
        </p:nvSpPr>
        <p:spPr>
          <a:xfrm>
            <a:off x="0" y="75749"/>
            <a:ext cx="101403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A0229 partial merge with A0503 elaboration using Buchwald Hartwig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F6E23-B180-FB05-96A6-BF0FFCD0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2" y="841684"/>
            <a:ext cx="3708400" cy="393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2B1149-9902-A53C-04F1-96958AF00B2D}"/>
                  </a:ext>
                </a:extLst>
              </p14:cNvPr>
              <p14:cNvContentPartPr/>
              <p14:nvPr/>
            </p14:nvContentPartPr>
            <p14:xfrm>
              <a:off x="1066534" y="1573550"/>
              <a:ext cx="3096000" cy="267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2B1149-9902-A53C-04F1-96958AF00B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894" y="1465550"/>
                <a:ext cx="3203640" cy="28918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9C543D-1E1B-5FDA-AE67-8FBDFBC34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735" y="1122317"/>
            <a:ext cx="7772400" cy="41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BE165-0146-0EED-322A-36F75C09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03C22F-2E26-3C81-7A98-C15AD98E56B8}"/>
              </a:ext>
            </a:extLst>
          </p:cNvPr>
          <p:cNvSpPr txBox="1"/>
          <p:nvPr/>
        </p:nvSpPr>
        <p:spPr>
          <a:xfrm>
            <a:off x="0" y="-300"/>
            <a:ext cx="11971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A0229 partial merge with A0503 elaboration using Williamson ether and nucleophilic sub chem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03FBC-EEA8-D396-7192-B90887ED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92" y="1229137"/>
            <a:ext cx="3708400" cy="393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1DFA52-6260-EED8-34ED-7225A378D77A}"/>
                  </a:ext>
                </a:extLst>
              </p14:cNvPr>
              <p14:cNvContentPartPr/>
              <p14:nvPr/>
            </p14:nvContentPartPr>
            <p14:xfrm>
              <a:off x="1159234" y="138457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1DFA52-6260-EED8-34ED-7225A378D7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234" y="13665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84DE36-6FD7-0626-BDAA-96654DFE2B29}"/>
                  </a:ext>
                </a:extLst>
              </p14:cNvPr>
              <p14:cNvContentPartPr/>
              <p14:nvPr/>
            </p14:nvContentPartPr>
            <p14:xfrm>
              <a:off x="1093430" y="1295412"/>
              <a:ext cx="3514680" cy="3193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84DE36-6FD7-0626-BDAA-96654DFE2B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5430" y="1277412"/>
                <a:ext cx="3550320" cy="32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1EC5E6-1944-7274-238D-C9F91B344B60}"/>
                  </a:ext>
                </a:extLst>
              </p14:cNvPr>
              <p14:cNvContentPartPr/>
              <p14:nvPr/>
            </p14:nvContentPartPr>
            <p14:xfrm>
              <a:off x="2048577" y="2821115"/>
              <a:ext cx="236160" cy="22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1EC5E6-1944-7274-238D-C9F91B344B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0577" y="2803475"/>
                <a:ext cx="271800" cy="259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F4BCFE-2D4F-EA9E-4781-02EA737895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2428" y="861474"/>
            <a:ext cx="3820995" cy="55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9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abd91a1-c90f-4601-bfd5-f396b8a3ebb4}" enabled="1" method="Privileged" siteId="{9d27ba74-0100-4d0d-81ff-1d728dae8df6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Thompson, Warren (DLSLtd,RAL,LSCI)</dc:creator>
  <cp:lastModifiedBy>Thompson, Warren (DLSLtd,RAL,LSCI)</cp:lastModifiedBy>
  <cp:revision>9</cp:revision>
  <dcterms:created xsi:type="dcterms:W3CDTF">2025-01-31T22:22:33Z</dcterms:created>
  <dcterms:modified xsi:type="dcterms:W3CDTF">2025-02-01T07:00:51Z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Classification: Internal</vt:lpwstr>
  </property>
</Properties>
</file>