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4" r:id="rId6"/>
    <p:sldId id="265" r:id="rId7"/>
    <p:sldId id="266" r:id="rId8"/>
    <p:sldId id="267" r:id="rId9"/>
    <p:sldId id="262" r:id="rId10"/>
    <p:sldId id="261"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Finefood</a:t>
            </a:r>
            <a:r>
              <a:rPr lang="en-US" dirty="0" smtClean="0"/>
              <a:t> </a:t>
            </a:r>
            <a:r>
              <a:rPr lang="en-US" dirty="0" smtClean="0"/>
              <a:t>multi-restaurant          </a:t>
            </a:r>
            <a:endParaRPr lang="en-US" dirty="0"/>
          </a:p>
        </p:txBody>
      </p:sp>
    </p:spTree>
    <p:extLst>
      <p:ext uri="{BB962C8B-B14F-4D97-AF65-F5344CB8AC3E}">
        <p14:creationId xmlns:p14="http://schemas.microsoft.com/office/powerpoint/2010/main" val="4134373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FineFood was an interesting project to work on, I used many great tools to achieve this result. Working with Laravel and views with html&amp;css </a:t>
            </a:r>
            <a:r>
              <a:rPr lang="en-US" dirty="0" smtClean="0"/>
              <a:t>bootstrap </a:t>
            </a:r>
            <a:r>
              <a:rPr lang="en-US" dirty="0"/>
              <a:t>was very interesting, it requires a deep knowledge in programming, and a good understanding of internal features. Working on this project made me learn more about many of the recent technologies such as Laravel and MYSQL. There are many possibilities to improve this project for future work. For instance, we can add more features on the manager side that will help in better understanding customers, by displaying accounting and financial results. Also, one improvement would be to suggest new restaurants to a user depending on previous choice, by using machine learning algorithms. For now, the customer can pay only by cash when the order is delivered; however, it would be better if the user could pay by credit or debit card.</a:t>
            </a:r>
          </a:p>
          <a:p>
            <a:pPr marL="0" indent="0">
              <a:buNone/>
            </a:pPr>
            <a:endParaRPr lang="en-US" dirty="0"/>
          </a:p>
        </p:txBody>
      </p:sp>
    </p:spTree>
    <p:extLst>
      <p:ext uri="{BB962C8B-B14F-4D97-AF65-F5344CB8AC3E}">
        <p14:creationId xmlns:p14="http://schemas.microsoft.com/office/powerpoint/2010/main" val="358224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a:xfrm>
            <a:off x="1141412" y="2249486"/>
            <a:ext cx="9733417" cy="3694113"/>
          </a:xfrm>
        </p:spPr>
        <p:txBody>
          <a:bodyPr/>
          <a:lstStyle/>
          <a:p>
            <a:r>
              <a:rPr lang="en-US" dirty="0" err="1" smtClean="0"/>
              <a:t>Trophime</a:t>
            </a:r>
            <a:r>
              <a:rPr lang="en-US" dirty="0" smtClean="0"/>
              <a:t> KARASISI 220002679</a:t>
            </a:r>
          </a:p>
          <a:p>
            <a:r>
              <a:rPr lang="en-US" dirty="0" smtClean="0"/>
              <a:t>Marie Rose MWISENEZA 220004010</a:t>
            </a:r>
            <a:endParaRPr lang="en-US" dirty="0"/>
          </a:p>
        </p:txBody>
      </p:sp>
      <p:sp>
        <p:nvSpPr>
          <p:cNvPr id="4" name="TextBox 3"/>
          <p:cNvSpPr txBox="1"/>
          <p:nvPr/>
        </p:nvSpPr>
        <p:spPr>
          <a:xfrm>
            <a:off x="1698171" y="4060371"/>
            <a:ext cx="6509658" cy="1477328"/>
          </a:xfrm>
          <a:prstGeom prst="rect">
            <a:avLst/>
          </a:prstGeom>
          <a:noFill/>
        </p:spPr>
        <p:txBody>
          <a:bodyPr wrap="square" rtlCol="0">
            <a:spAutoFit/>
          </a:bodyPr>
          <a:lstStyle/>
          <a:p>
            <a:r>
              <a:rPr lang="en-US" b="1" dirty="0" smtClean="0"/>
              <a:t>Credits goes to</a:t>
            </a:r>
            <a:r>
              <a:rPr lang="en-US" dirty="0" smtClean="0"/>
              <a:t>:</a:t>
            </a:r>
          </a:p>
          <a:p>
            <a:r>
              <a:rPr lang="en-US" dirty="0" smtClean="0"/>
              <a:t>University </a:t>
            </a:r>
            <a:r>
              <a:rPr lang="en-US" dirty="0" smtClean="0"/>
              <a:t>of Rwanda </a:t>
            </a:r>
          </a:p>
          <a:p>
            <a:r>
              <a:rPr lang="en-US" dirty="0"/>
              <a:t>Lecture: </a:t>
            </a:r>
            <a:r>
              <a:rPr lang="en-US" dirty="0" err="1"/>
              <a:t>Mr</a:t>
            </a:r>
            <a:r>
              <a:rPr lang="en-US" dirty="0"/>
              <a:t> Eric HITIMANA</a:t>
            </a:r>
          </a:p>
          <a:p>
            <a:r>
              <a:rPr lang="en-US" dirty="0"/>
              <a:t>KTU Developers</a:t>
            </a:r>
          </a:p>
          <a:p>
            <a:endParaRPr lang="en-US" dirty="0"/>
          </a:p>
        </p:txBody>
      </p:sp>
    </p:spTree>
    <p:extLst>
      <p:ext uri="{BB962C8B-B14F-4D97-AF65-F5344CB8AC3E}">
        <p14:creationId xmlns:p14="http://schemas.microsoft.com/office/powerpoint/2010/main" val="332888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FineFood is a web application that helps people choosing and ordering food from nearby </a:t>
            </a:r>
            <a:r>
              <a:rPr lang="en-US" dirty="0" smtClean="0"/>
              <a:t>restaurants</a:t>
            </a:r>
          </a:p>
          <a:p>
            <a:r>
              <a:rPr lang="en-US" dirty="0"/>
              <a:t>The user selects a restaurant of his or her choice and browse through the menu before proceeding to the order. This will help people discover new restaurants, have a larger choice of menus, and save time by ordering online.</a:t>
            </a:r>
          </a:p>
          <a:p>
            <a:r>
              <a:rPr lang="en-US" dirty="0"/>
              <a:t>The application should also give restaurant managers a platform for processing incoming orders, as well as, a way of communicating with their customers.</a:t>
            </a:r>
          </a:p>
        </p:txBody>
      </p:sp>
    </p:spTree>
    <p:extLst>
      <p:ext uri="{BB962C8B-B14F-4D97-AF65-F5344CB8AC3E}">
        <p14:creationId xmlns:p14="http://schemas.microsoft.com/office/powerpoint/2010/main" val="59824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objectives</a:t>
            </a:r>
            <a:endParaRPr lang="en-US" dirty="0"/>
          </a:p>
        </p:txBody>
      </p:sp>
      <p:sp>
        <p:nvSpPr>
          <p:cNvPr id="3" name="Content Placeholder 2"/>
          <p:cNvSpPr>
            <a:spLocks noGrp="1"/>
          </p:cNvSpPr>
          <p:nvPr>
            <p:ph idx="1"/>
          </p:nvPr>
        </p:nvSpPr>
        <p:spPr/>
        <p:txBody>
          <a:bodyPr/>
          <a:lstStyle/>
          <a:p>
            <a:r>
              <a:rPr lang="en-US" dirty="0" smtClean="0"/>
              <a:t>Gather food from different restaurants and display to the user for consumption</a:t>
            </a:r>
            <a:endParaRPr lang="en-US" dirty="0" smtClean="0"/>
          </a:p>
          <a:p>
            <a:r>
              <a:rPr lang="en-US" dirty="0" smtClean="0"/>
              <a:t>Improve </a:t>
            </a:r>
            <a:r>
              <a:rPr lang="en-US" dirty="0" smtClean="0"/>
              <a:t>owners standard of living</a:t>
            </a:r>
          </a:p>
          <a:p>
            <a:r>
              <a:rPr lang="en-US" dirty="0" smtClean="0"/>
              <a:t>Increasing restaurants sales.</a:t>
            </a:r>
          </a:p>
          <a:p>
            <a:r>
              <a:rPr lang="en-US" dirty="0" smtClean="0"/>
              <a:t>Quick and easy access to restaurant food</a:t>
            </a:r>
          </a:p>
          <a:p>
            <a:r>
              <a:rPr lang="en-US" dirty="0" smtClean="0"/>
              <a:t>Digitalizing </a:t>
            </a:r>
            <a:r>
              <a:rPr lang="en-US" dirty="0" smtClean="0"/>
              <a:t>food </a:t>
            </a:r>
            <a:r>
              <a:rPr lang="en-US" dirty="0" smtClean="0"/>
              <a:t>aspects as there are </a:t>
            </a:r>
            <a:r>
              <a:rPr lang="en-US" dirty="0" err="1" smtClean="0"/>
              <a:t>accesed</a:t>
            </a:r>
            <a:r>
              <a:rPr lang="en-US" dirty="0" smtClean="0"/>
              <a:t> online</a:t>
            </a:r>
            <a:endParaRPr lang="en-US" dirty="0"/>
          </a:p>
        </p:txBody>
      </p:sp>
    </p:spTree>
    <p:extLst>
      <p:ext uri="{BB962C8B-B14F-4D97-AF65-F5344CB8AC3E}">
        <p14:creationId xmlns:p14="http://schemas.microsoft.com/office/powerpoint/2010/main" val="3456626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functionalities</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a:t>-A user should be able to sign up using his/her email address</a:t>
            </a:r>
          </a:p>
          <a:p>
            <a:r>
              <a:rPr lang="en-US" sz="3400" dirty="0"/>
              <a:t>-A user should be able to sign in using his/her email address</a:t>
            </a:r>
          </a:p>
          <a:p>
            <a:r>
              <a:rPr lang="en-US" sz="3400" dirty="0"/>
              <a:t>-A user should be able to search for restaurants by category, city, and name (upcoming!)</a:t>
            </a:r>
          </a:p>
          <a:p>
            <a:r>
              <a:rPr lang="en-US" sz="3400" dirty="0"/>
              <a:t>-A user should be able to sort restaurants by nearest, most popular, and top rated (upcoming!)</a:t>
            </a:r>
          </a:p>
          <a:p>
            <a:r>
              <a:rPr lang="en-US" sz="3400" dirty="0"/>
              <a:t>-A user should be able to filter results by delivery type, category, and neighborhood (upcoming!)</a:t>
            </a:r>
          </a:p>
          <a:p>
            <a:endParaRPr lang="en-US" dirty="0"/>
          </a:p>
        </p:txBody>
      </p:sp>
    </p:spTree>
    <p:extLst>
      <p:ext uri="{BB962C8B-B14F-4D97-AF65-F5344CB8AC3E}">
        <p14:creationId xmlns:p14="http://schemas.microsoft.com/office/powerpoint/2010/main" val="3762139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272143"/>
            <a:ext cx="10765972" cy="5943600"/>
          </a:xfrm>
        </p:spPr>
        <p:txBody>
          <a:bodyPr>
            <a:normAutofit/>
          </a:bodyPr>
          <a:lstStyle/>
          <a:p>
            <a:r>
              <a:rPr lang="en-US" dirty="0"/>
              <a:t>-A user should be able to get more information about a specific restaurant such as description, opening hours, address, and pictures</a:t>
            </a:r>
          </a:p>
          <a:p>
            <a:r>
              <a:rPr lang="en-US" dirty="0"/>
              <a:t>-A user should be able to grade and post a review about a restaurant (upcoming!)</a:t>
            </a:r>
          </a:p>
          <a:p>
            <a:r>
              <a:rPr lang="en-US" dirty="0"/>
              <a:t>-A user should be able to view the average grade of a restaurant and reviews from other users (upcoming!)</a:t>
            </a:r>
          </a:p>
          <a:p>
            <a:r>
              <a:rPr lang="en-US" dirty="0"/>
              <a:t>-A user should be able to view the restaurant’s menu</a:t>
            </a:r>
          </a:p>
          <a:p>
            <a:r>
              <a:rPr lang="en-US" dirty="0"/>
              <a:t>-A user should be able to select items from the restaurant’s menu</a:t>
            </a:r>
          </a:p>
          <a:p>
            <a:r>
              <a:rPr lang="en-US" dirty="0"/>
              <a:t>-A logged user should be able to make an order with the selected items from the restaurant’s menu</a:t>
            </a:r>
          </a:p>
          <a:p>
            <a:r>
              <a:rPr lang="en-US" dirty="0"/>
              <a:t>-A user should be able to view his/her orders</a:t>
            </a:r>
          </a:p>
          <a:p>
            <a:endParaRPr lang="en-US" dirty="0"/>
          </a:p>
        </p:txBody>
      </p:sp>
    </p:spTree>
    <p:extLst>
      <p:ext uri="{BB962C8B-B14F-4D97-AF65-F5344CB8AC3E}">
        <p14:creationId xmlns:p14="http://schemas.microsoft.com/office/powerpoint/2010/main" val="319010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functionalities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t>-A manager should be able to sign up using his/her email</a:t>
            </a:r>
          </a:p>
          <a:p>
            <a:r>
              <a:rPr lang="en-US" dirty="0"/>
              <a:t>-A manager should be able to sign in using his/her email</a:t>
            </a:r>
          </a:p>
          <a:p>
            <a:r>
              <a:rPr lang="en-US" dirty="0"/>
              <a:t>-A manager should be able to add a menu to his/her restaurant</a:t>
            </a:r>
          </a:p>
          <a:p>
            <a:r>
              <a:rPr lang="en-US" dirty="0"/>
              <a:t>-A manager should be able to process the received orders</a:t>
            </a:r>
          </a:p>
          <a:p>
            <a:r>
              <a:rPr lang="en-US" dirty="0"/>
              <a:t>-A manager should be able to view his/her customers</a:t>
            </a:r>
          </a:p>
          <a:p>
            <a:r>
              <a:rPr lang="en-US" dirty="0"/>
              <a:t>-A manager should be able to change his/her restaurants information</a:t>
            </a:r>
          </a:p>
        </p:txBody>
      </p:sp>
    </p:spTree>
    <p:extLst>
      <p:ext uri="{BB962C8B-B14F-4D97-AF65-F5344CB8AC3E}">
        <p14:creationId xmlns:p14="http://schemas.microsoft.com/office/powerpoint/2010/main" val="2625960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Admin functionalities</a:t>
            </a:r>
            <a:endParaRPr lang="en-US" dirty="0"/>
          </a:p>
        </p:txBody>
      </p:sp>
      <p:sp>
        <p:nvSpPr>
          <p:cNvPr id="3" name="Content Placeholder 2"/>
          <p:cNvSpPr>
            <a:spLocks noGrp="1"/>
          </p:cNvSpPr>
          <p:nvPr>
            <p:ph idx="1"/>
          </p:nvPr>
        </p:nvSpPr>
        <p:spPr/>
        <p:txBody>
          <a:bodyPr>
            <a:normAutofit/>
          </a:bodyPr>
          <a:lstStyle/>
          <a:p>
            <a:r>
              <a:rPr lang="en-US" dirty="0"/>
              <a:t>- A super-admin should be able to approve/reject restaurant request</a:t>
            </a:r>
          </a:p>
          <a:p>
            <a:r>
              <a:rPr lang="en-US" dirty="0"/>
              <a:t>- A super-admin should be able to view all payments</a:t>
            </a:r>
          </a:p>
          <a:p>
            <a:r>
              <a:rPr lang="en-US" dirty="0"/>
              <a:t>- A super-admin should be able to view all users</a:t>
            </a:r>
          </a:p>
          <a:p>
            <a:r>
              <a:rPr lang="en-US" dirty="0"/>
              <a:t>- A super-admin should be able to view all orders</a:t>
            </a:r>
          </a:p>
        </p:txBody>
      </p:sp>
    </p:spTree>
    <p:extLst>
      <p:ext uri="{BB962C8B-B14F-4D97-AF65-F5344CB8AC3E}">
        <p14:creationId xmlns:p14="http://schemas.microsoft.com/office/powerpoint/2010/main" val="79352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a:t>
            </a:r>
            <a:endParaRPr lang="en-US" dirty="0"/>
          </a:p>
        </p:txBody>
      </p:sp>
      <p:sp>
        <p:nvSpPr>
          <p:cNvPr id="3" name="Content Placeholder 2"/>
          <p:cNvSpPr>
            <a:spLocks noGrp="1"/>
          </p:cNvSpPr>
          <p:nvPr>
            <p:ph idx="1"/>
          </p:nvPr>
        </p:nvSpPr>
        <p:spPr/>
        <p:txBody>
          <a:bodyPr/>
          <a:lstStyle/>
          <a:p>
            <a:r>
              <a:rPr lang="en-US" dirty="0" smtClean="0"/>
              <a:t>Our project was achieved at the level of 70% as the are caused by some different reasons :</a:t>
            </a:r>
          </a:p>
          <a:p>
            <a:r>
              <a:rPr lang="en-US" dirty="0" smtClean="0"/>
              <a:t>Unstable internet</a:t>
            </a:r>
          </a:p>
          <a:p>
            <a:r>
              <a:rPr lang="en-US" dirty="0" smtClean="0"/>
              <a:t>Working with the framework at first time</a:t>
            </a:r>
          </a:p>
          <a:p>
            <a:r>
              <a:rPr lang="en-US" dirty="0" smtClean="0"/>
              <a:t>Time was not </a:t>
            </a:r>
            <a:r>
              <a:rPr lang="en-US" dirty="0" err="1" smtClean="0"/>
              <a:t>favourable</a:t>
            </a:r>
            <a:r>
              <a:rPr lang="en-US" dirty="0" smtClean="0"/>
              <a:t> as we had t deal with other modules too we tried to balance time.</a:t>
            </a:r>
            <a:endParaRPr lang="en-US" dirty="0"/>
          </a:p>
        </p:txBody>
      </p:sp>
    </p:spTree>
    <p:extLst>
      <p:ext uri="{BB962C8B-B14F-4D97-AF65-F5344CB8AC3E}">
        <p14:creationId xmlns:p14="http://schemas.microsoft.com/office/powerpoint/2010/main" val="2500026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page review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375" y="1556657"/>
            <a:ext cx="5005596" cy="24679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971" y="1556656"/>
            <a:ext cx="5185982" cy="24679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375" y="4024561"/>
            <a:ext cx="5005596" cy="25565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2971" y="4024560"/>
            <a:ext cx="5185982" cy="2556535"/>
          </a:xfrm>
          <a:prstGeom prst="rect">
            <a:avLst/>
          </a:prstGeom>
        </p:spPr>
      </p:pic>
    </p:spTree>
    <p:extLst>
      <p:ext uri="{BB962C8B-B14F-4D97-AF65-F5344CB8AC3E}">
        <p14:creationId xmlns:p14="http://schemas.microsoft.com/office/powerpoint/2010/main" val="907001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158</TotalTime>
  <Words>684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Finefood multi-restaurant          </vt:lpstr>
      <vt:lpstr>introduction</vt:lpstr>
      <vt:lpstr>Goals and objectives</vt:lpstr>
      <vt:lpstr>User’s functionalities</vt:lpstr>
      <vt:lpstr>PowerPoint Presentation</vt:lpstr>
      <vt:lpstr>Manager’s functionalities</vt:lpstr>
      <vt:lpstr>Super Admin functionalities</vt:lpstr>
      <vt:lpstr>Achievements</vt:lpstr>
      <vt:lpstr>Project page review</vt:lpstr>
      <vt:lpstr>Conclusion</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Finefood multi-restaurant</dc:title>
  <dc:creator>DELL</dc:creator>
  <cp:lastModifiedBy>Rose</cp:lastModifiedBy>
  <cp:revision>8</cp:revision>
  <dcterms:created xsi:type="dcterms:W3CDTF">2022-12-06T17:07:34Z</dcterms:created>
  <dcterms:modified xsi:type="dcterms:W3CDTF">2022-12-13T09:15:16Z</dcterms:modified>
</cp:coreProperties>
</file>