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704" r:id="rId2"/>
  </p:sldMasterIdLst>
  <p:notesMasterIdLst>
    <p:notesMasterId r:id="rId5"/>
  </p:notesMasterIdLst>
  <p:sldIdLst>
    <p:sldId id="256" r:id="rId3"/>
    <p:sldId id="258" r:id="rId4"/>
  </p:sldIdLst>
  <p:sldSz cx="37463413" cy="210677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35">
          <p15:clr>
            <a:srgbClr val="A4A3A4"/>
          </p15:clr>
        </p15:guide>
        <p15:guide id="2" pos="117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1EB"/>
    <a:srgbClr val="003056"/>
    <a:srgbClr val="207CC3"/>
    <a:srgbClr val="9F002B"/>
    <a:srgbClr val="646F8A"/>
    <a:srgbClr val="9E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5"/>
  </p:normalViewPr>
  <p:slideViewPr>
    <p:cSldViewPr snapToGrid="0" snapToObjects="1">
      <p:cViewPr varScale="1">
        <p:scale>
          <a:sx n="27" d="100"/>
          <a:sy n="27" d="100"/>
        </p:scale>
        <p:origin x="14" y="43"/>
      </p:cViewPr>
      <p:guideLst>
        <p:guide orient="horz" pos="6635"/>
        <p:guide pos="1179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2193925" marR="0" lvl="1" indent="-1736725" algn="l" rtl="0">
              <a:spcBef>
                <a:spcPts val="0"/>
              </a:spcBef>
              <a:spcAft>
                <a:spcPts val="0"/>
              </a:spcAft>
              <a:buNone/>
              <a:defRPr sz="8600" b="0" i="0" u="none" strike="noStrike" cap="none">
                <a:solidFill>
                  <a:schemeClr val="dk1"/>
                </a:solidFill>
                <a:latin typeface="Arial"/>
                <a:ea typeface="Arial"/>
                <a:cs typeface="Arial"/>
                <a:sym typeface="Arial"/>
              </a:defRPr>
            </a:lvl2pPr>
            <a:lvl3pPr marL="4387850" marR="0" lvl="2" indent="-3473450" algn="l" rtl="0">
              <a:spcBef>
                <a:spcPts val="0"/>
              </a:spcBef>
              <a:spcAft>
                <a:spcPts val="0"/>
              </a:spcAft>
              <a:buNone/>
              <a:defRPr sz="8600" b="0" i="0" u="none" strike="noStrike" cap="none">
                <a:solidFill>
                  <a:schemeClr val="dk1"/>
                </a:solidFill>
                <a:latin typeface="Arial"/>
                <a:ea typeface="Arial"/>
                <a:cs typeface="Arial"/>
                <a:sym typeface="Arial"/>
              </a:defRPr>
            </a:lvl3pPr>
            <a:lvl4pPr marL="6581775" marR="0" lvl="3" indent="-5210175" algn="l" rtl="0">
              <a:spcBef>
                <a:spcPts val="0"/>
              </a:spcBef>
              <a:spcAft>
                <a:spcPts val="0"/>
              </a:spcAft>
              <a:buNone/>
              <a:defRPr sz="8600" b="0" i="0" u="none" strike="noStrike" cap="none">
                <a:solidFill>
                  <a:schemeClr val="dk1"/>
                </a:solidFill>
                <a:latin typeface="Arial"/>
                <a:ea typeface="Arial"/>
                <a:cs typeface="Arial"/>
                <a:sym typeface="Arial"/>
              </a:defRPr>
            </a:lvl4pPr>
            <a:lvl5pPr marL="8777288" marR="0" lvl="4" indent="-6948488" algn="l" rtl="0">
              <a:spcBef>
                <a:spcPts val="0"/>
              </a:spcBef>
              <a:spcAft>
                <a:spcPts val="0"/>
              </a:spcAft>
              <a:buNone/>
              <a:defRPr sz="8600" b="0" i="0" u="none" strike="noStrike" cap="none">
                <a:solidFill>
                  <a:schemeClr val="dk1"/>
                </a:solidFill>
                <a:latin typeface="Arial"/>
                <a:ea typeface="Arial"/>
                <a:cs typeface="Arial"/>
                <a:sym typeface="Arial"/>
              </a:defRPr>
            </a:lvl5pPr>
            <a:lvl6pPr marL="2286000" marR="0" lvl="5" indent="0" algn="l" rtl="0">
              <a:spcBef>
                <a:spcPts val="0"/>
              </a:spcBef>
              <a:buNone/>
              <a:defRPr sz="8600" b="0" i="0" u="none" strike="noStrike" cap="none">
                <a:solidFill>
                  <a:schemeClr val="dk1"/>
                </a:solidFill>
                <a:latin typeface="Arial"/>
                <a:ea typeface="Arial"/>
                <a:cs typeface="Arial"/>
                <a:sym typeface="Arial"/>
              </a:defRPr>
            </a:lvl6pPr>
            <a:lvl7pPr marL="2743200" marR="0" lvl="6" indent="0" algn="l" rtl="0">
              <a:spcBef>
                <a:spcPts val="0"/>
              </a:spcBef>
              <a:buNone/>
              <a:defRPr sz="8600" b="0" i="0" u="none" strike="noStrike" cap="none">
                <a:solidFill>
                  <a:schemeClr val="dk1"/>
                </a:solidFill>
                <a:latin typeface="Arial"/>
                <a:ea typeface="Arial"/>
                <a:cs typeface="Arial"/>
                <a:sym typeface="Arial"/>
              </a:defRPr>
            </a:lvl7pPr>
            <a:lvl8pPr marL="3200400" marR="0" lvl="7" indent="0" algn="l" rtl="0">
              <a:spcBef>
                <a:spcPts val="0"/>
              </a:spcBef>
              <a:buNone/>
              <a:defRPr sz="8600" b="0" i="0" u="none" strike="noStrike" cap="none">
                <a:solidFill>
                  <a:schemeClr val="dk1"/>
                </a:solidFill>
                <a:latin typeface="Arial"/>
                <a:ea typeface="Arial"/>
                <a:cs typeface="Arial"/>
                <a:sym typeface="Arial"/>
              </a:defRPr>
            </a:lvl8pPr>
            <a:lvl9pPr marL="3657600" marR="0" lvl="8" indent="0" algn="l" rtl="0">
              <a:spcBef>
                <a:spcPts val="0"/>
              </a:spcBef>
              <a:buNone/>
              <a:defRPr sz="86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2193925" marR="0" lvl="1" indent="-1736725" algn="l" rtl="0">
              <a:spcBef>
                <a:spcPts val="0"/>
              </a:spcBef>
              <a:spcAft>
                <a:spcPts val="0"/>
              </a:spcAft>
              <a:buNone/>
              <a:defRPr sz="8600" b="0" i="0" u="none" strike="noStrike" cap="none">
                <a:solidFill>
                  <a:schemeClr val="dk1"/>
                </a:solidFill>
                <a:latin typeface="Arial"/>
                <a:ea typeface="Arial"/>
                <a:cs typeface="Arial"/>
                <a:sym typeface="Arial"/>
              </a:defRPr>
            </a:lvl2pPr>
            <a:lvl3pPr marL="4387850" marR="0" lvl="2" indent="-3473450" algn="l" rtl="0">
              <a:spcBef>
                <a:spcPts val="0"/>
              </a:spcBef>
              <a:spcAft>
                <a:spcPts val="0"/>
              </a:spcAft>
              <a:buNone/>
              <a:defRPr sz="8600" b="0" i="0" u="none" strike="noStrike" cap="none">
                <a:solidFill>
                  <a:schemeClr val="dk1"/>
                </a:solidFill>
                <a:latin typeface="Arial"/>
                <a:ea typeface="Arial"/>
                <a:cs typeface="Arial"/>
                <a:sym typeface="Arial"/>
              </a:defRPr>
            </a:lvl3pPr>
            <a:lvl4pPr marL="6581775" marR="0" lvl="3" indent="-5210175" algn="l" rtl="0">
              <a:spcBef>
                <a:spcPts val="0"/>
              </a:spcBef>
              <a:spcAft>
                <a:spcPts val="0"/>
              </a:spcAft>
              <a:buNone/>
              <a:defRPr sz="8600" b="0" i="0" u="none" strike="noStrike" cap="none">
                <a:solidFill>
                  <a:schemeClr val="dk1"/>
                </a:solidFill>
                <a:latin typeface="Arial"/>
                <a:ea typeface="Arial"/>
                <a:cs typeface="Arial"/>
                <a:sym typeface="Arial"/>
              </a:defRPr>
            </a:lvl4pPr>
            <a:lvl5pPr marL="8777288" marR="0" lvl="4" indent="-6948488" algn="l" rtl="0">
              <a:spcBef>
                <a:spcPts val="0"/>
              </a:spcBef>
              <a:spcAft>
                <a:spcPts val="0"/>
              </a:spcAft>
              <a:buNone/>
              <a:defRPr sz="8600" b="0" i="0" u="none" strike="noStrike" cap="none">
                <a:solidFill>
                  <a:schemeClr val="dk1"/>
                </a:solidFill>
                <a:latin typeface="Arial"/>
                <a:ea typeface="Arial"/>
                <a:cs typeface="Arial"/>
                <a:sym typeface="Arial"/>
              </a:defRPr>
            </a:lvl5pPr>
            <a:lvl6pPr marL="2286000" marR="0" lvl="5" indent="0" algn="l" rtl="0">
              <a:spcBef>
                <a:spcPts val="0"/>
              </a:spcBef>
              <a:buNone/>
              <a:defRPr sz="8600" b="0" i="0" u="none" strike="noStrike" cap="none">
                <a:solidFill>
                  <a:schemeClr val="dk1"/>
                </a:solidFill>
                <a:latin typeface="Arial"/>
                <a:ea typeface="Arial"/>
                <a:cs typeface="Arial"/>
                <a:sym typeface="Arial"/>
              </a:defRPr>
            </a:lvl6pPr>
            <a:lvl7pPr marL="2743200" marR="0" lvl="6" indent="0" algn="l" rtl="0">
              <a:spcBef>
                <a:spcPts val="0"/>
              </a:spcBef>
              <a:buNone/>
              <a:defRPr sz="8600" b="0" i="0" u="none" strike="noStrike" cap="none">
                <a:solidFill>
                  <a:schemeClr val="dk1"/>
                </a:solidFill>
                <a:latin typeface="Arial"/>
                <a:ea typeface="Arial"/>
                <a:cs typeface="Arial"/>
                <a:sym typeface="Arial"/>
              </a:defRPr>
            </a:lvl7pPr>
            <a:lvl8pPr marL="3200400" marR="0" lvl="7" indent="0" algn="l" rtl="0">
              <a:spcBef>
                <a:spcPts val="0"/>
              </a:spcBef>
              <a:buNone/>
              <a:defRPr sz="8600" b="0" i="0" u="none" strike="noStrike" cap="none">
                <a:solidFill>
                  <a:schemeClr val="dk1"/>
                </a:solidFill>
                <a:latin typeface="Arial"/>
                <a:ea typeface="Arial"/>
                <a:cs typeface="Arial"/>
                <a:sym typeface="Arial"/>
              </a:defRPr>
            </a:lvl8pPr>
            <a:lvl9pPr marL="3657600" marR="0" lvl="8" indent="0" algn="l" rtl="0">
              <a:spcBef>
                <a:spcPts val="0"/>
              </a:spcBef>
              <a:buNone/>
              <a:defRPr sz="86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380255" y="685800"/>
            <a:ext cx="609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None/>
              <a:defRPr sz="5800" b="0" i="0" u="none" strike="noStrike" cap="none">
                <a:solidFill>
                  <a:schemeClr val="dk1"/>
                </a:solidFill>
                <a:latin typeface="Calibri"/>
                <a:ea typeface="Calibri"/>
                <a:cs typeface="Calibri"/>
                <a:sym typeface="Calibri"/>
              </a:defRPr>
            </a:lvl1pPr>
            <a:lvl2pPr marL="2193925" marR="0" lvl="1" indent="-9525" algn="l" rtl="0">
              <a:spcBef>
                <a:spcPts val="1740"/>
              </a:spcBef>
              <a:spcAft>
                <a:spcPts val="0"/>
              </a:spcAft>
              <a:buNone/>
              <a:defRPr sz="5800" b="0" i="0" u="none" strike="noStrike" cap="none">
                <a:solidFill>
                  <a:schemeClr val="dk1"/>
                </a:solidFill>
                <a:latin typeface="Calibri"/>
                <a:ea typeface="Calibri"/>
                <a:cs typeface="Calibri"/>
                <a:sym typeface="Calibri"/>
              </a:defRPr>
            </a:lvl2pPr>
            <a:lvl3pPr marL="4387850" marR="0" lvl="2" indent="-6350" algn="l" rtl="0">
              <a:spcBef>
                <a:spcPts val="1740"/>
              </a:spcBef>
              <a:spcAft>
                <a:spcPts val="0"/>
              </a:spcAft>
              <a:buNone/>
              <a:defRPr sz="5800" b="0" i="0" u="none" strike="noStrike" cap="none">
                <a:solidFill>
                  <a:schemeClr val="dk1"/>
                </a:solidFill>
                <a:latin typeface="Calibri"/>
                <a:ea typeface="Calibri"/>
                <a:cs typeface="Calibri"/>
                <a:sym typeface="Calibri"/>
              </a:defRPr>
            </a:lvl3pPr>
            <a:lvl4pPr marL="6581775" marR="0" lvl="3" indent="-3175" algn="l" rtl="0">
              <a:spcBef>
                <a:spcPts val="1740"/>
              </a:spcBef>
              <a:spcAft>
                <a:spcPts val="0"/>
              </a:spcAft>
              <a:buNone/>
              <a:defRPr sz="5800" b="0" i="0" u="none" strike="noStrike" cap="none">
                <a:solidFill>
                  <a:schemeClr val="dk1"/>
                </a:solidFill>
                <a:latin typeface="Calibri"/>
                <a:ea typeface="Calibri"/>
                <a:cs typeface="Calibri"/>
                <a:sym typeface="Calibri"/>
              </a:defRPr>
            </a:lvl4pPr>
            <a:lvl5pPr marL="8777288" marR="0" lvl="4" indent="-1588" algn="l" rtl="0">
              <a:spcBef>
                <a:spcPts val="1740"/>
              </a:spcBef>
              <a:spcAft>
                <a:spcPts val="0"/>
              </a:spcAft>
              <a:buNone/>
              <a:defRPr sz="58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58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58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58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2193925" marR="0" lvl="1" indent="-1736725" algn="l" rtl="0">
              <a:spcBef>
                <a:spcPts val="0"/>
              </a:spcBef>
              <a:spcAft>
                <a:spcPts val="0"/>
              </a:spcAft>
              <a:buNone/>
              <a:defRPr sz="8600" b="0" i="0" u="none" strike="noStrike" cap="none">
                <a:solidFill>
                  <a:schemeClr val="dk1"/>
                </a:solidFill>
                <a:latin typeface="Arial"/>
                <a:ea typeface="Arial"/>
                <a:cs typeface="Arial"/>
                <a:sym typeface="Arial"/>
              </a:defRPr>
            </a:lvl2pPr>
            <a:lvl3pPr marL="4387850" marR="0" lvl="2" indent="-3473450" algn="l" rtl="0">
              <a:spcBef>
                <a:spcPts val="0"/>
              </a:spcBef>
              <a:spcAft>
                <a:spcPts val="0"/>
              </a:spcAft>
              <a:buNone/>
              <a:defRPr sz="8600" b="0" i="0" u="none" strike="noStrike" cap="none">
                <a:solidFill>
                  <a:schemeClr val="dk1"/>
                </a:solidFill>
                <a:latin typeface="Arial"/>
                <a:ea typeface="Arial"/>
                <a:cs typeface="Arial"/>
                <a:sym typeface="Arial"/>
              </a:defRPr>
            </a:lvl3pPr>
            <a:lvl4pPr marL="6581775" marR="0" lvl="3" indent="-5210175" algn="l" rtl="0">
              <a:spcBef>
                <a:spcPts val="0"/>
              </a:spcBef>
              <a:spcAft>
                <a:spcPts val="0"/>
              </a:spcAft>
              <a:buNone/>
              <a:defRPr sz="8600" b="0" i="0" u="none" strike="noStrike" cap="none">
                <a:solidFill>
                  <a:schemeClr val="dk1"/>
                </a:solidFill>
                <a:latin typeface="Arial"/>
                <a:ea typeface="Arial"/>
                <a:cs typeface="Arial"/>
                <a:sym typeface="Arial"/>
              </a:defRPr>
            </a:lvl4pPr>
            <a:lvl5pPr marL="8777288" marR="0" lvl="4" indent="-6948488" algn="l" rtl="0">
              <a:spcBef>
                <a:spcPts val="0"/>
              </a:spcBef>
              <a:spcAft>
                <a:spcPts val="0"/>
              </a:spcAft>
              <a:buNone/>
              <a:defRPr sz="8600" b="0" i="0" u="none" strike="noStrike" cap="none">
                <a:solidFill>
                  <a:schemeClr val="dk1"/>
                </a:solidFill>
                <a:latin typeface="Arial"/>
                <a:ea typeface="Arial"/>
                <a:cs typeface="Arial"/>
                <a:sym typeface="Arial"/>
              </a:defRPr>
            </a:lvl5pPr>
            <a:lvl6pPr marL="2286000" marR="0" lvl="5" indent="0" algn="l" rtl="0">
              <a:spcBef>
                <a:spcPts val="0"/>
              </a:spcBef>
              <a:buNone/>
              <a:defRPr sz="8600" b="0" i="0" u="none" strike="noStrike" cap="none">
                <a:solidFill>
                  <a:schemeClr val="dk1"/>
                </a:solidFill>
                <a:latin typeface="Arial"/>
                <a:ea typeface="Arial"/>
                <a:cs typeface="Arial"/>
                <a:sym typeface="Arial"/>
              </a:defRPr>
            </a:lvl6pPr>
            <a:lvl7pPr marL="2743200" marR="0" lvl="6" indent="0" algn="l" rtl="0">
              <a:spcBef>
                <a:spcPts val="0"/>
              </a:spcBef>
              <a:buNone/>
              <a:defRPr sz="8600" b="0" i="0" u="none" strike="noStrike" cap="none">
                <a:solidFill>
                  <a:schemeClr val="dk1"/>
                </a:solidFill>
                <a:latin typeface="Arial"/>
                <a:ea typeface="Arial"/>
                <a:cs typeface="Arial"/>
                <a:sym typeface="Arial"/>
              </a:defRPr>
            </a:lvl7pPr>
            <a:lvl8pPr marL="3200400" marR="0" lvl="7" indent="0" algn="l" rtl="0">
              <a:spcBef>
                <a:spcPts val="0"/>
              </a:spcBef>
              <a:buNone/>
              <a:defRPr sz="8600" b="0" i="0" u="none" strike="noStrike" cap="none">
                <a:solidFill>
                  <a:schemeClr val="dk1"/>
                </a:solidFill>
                <a:latin typeface="Arial"/>
                <a:ea typeface="Arial"/>
                <a:cs typeface="Arial"/>
                <a:sym typeface="Arial"/>
              </a:defRPr>
            </a:lvl8pPr>
            <a:lvl9pPr marL="3657600" marR="0" lvl="8" indent="0" algn="l" rtl="0">
              <a:spcBef>
                <a:spcPts val="0"/>
              </a:spcBef>
              <a:buNone/>
              <a:defRPr sz="86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476017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endParaRPr sz="5800" b="0" i="0" u="none" strike="noStrike" cap="none">
              <a:solidFill>
                <a:schemeClr val="dk1"/>
              </a:solidFill>
              <a:latin typeface="Calibri"/>
              <a:ea typeface="Calibri"/>
              <a:cs typeface="Calibri"/>
              <a:sym typeface="Calibri"/>
            </a:endParaRPr>
          </a:p>
        </p:txBody>
      </p:sp>
      <p:sp>
        <p:nvSpPr>
          <p:cNvPr id="197" name="Shape 1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888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ide center colum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71762" y="3975823"/>
            <a:ext cx="85839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61" name="Shape 61"/>
          <p:cNvSpPr txBox="1">
            <a:spLocks noGrp="1"/>
          </p:cNvSpPr>
          <p:nvPr>
            <p:ph type="body" idx="2"/>
          </p:nvPr>
        </p:nvSpPr>
        <p:spPr>
          <a:xfrm>
            <a:off x="787256" y="3423274"/>
            <a:ext cx="85770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62" name="Shape 62"/>
          <p:cNvSpPr txBox="1">
            <a:spLocks noGrp="1"/>
          </p:cNvSpPr>
          <p:nvPr>
            <p:ph type="body" idx="3"/>
          </p:nvPr>
        </p:nvSpPr>
        <p:spPr>
          <a:xfrm>
            <a:off x="770405" y="9628007"/>
            <a:ext cx="85854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787254" y="9096007"/>
            <a:ext cx="8578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body" idx="5"/>
          </p:nvPr>
        </p:nvSpPr>
        <p:spPr>
          <a:xfrm>
            <a:off x="9890128" y="3970743"/>
            <a:ext cx="176853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5" name="Shape 65"/>
          <p:cNvSpPr txBox="1">
            <a:spLocks noGrp="1"/>
          </p:cNvSpPr>
          <p:nvPr>
            <p:ph type="body" idx="6"/>
          </p:nvPr>
        </p:nvSpPr>
        <p:spPr>
          <a:xfrm>
            <a:off x="9890129" y="3423274"/>
            <a:ext cx="17685299"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6" name="Shape 66"/>
          <p:cNvSpPr txBox="1">
            <a:spLocks noGrp="1"/>
          </p:cNvSpPr>
          <p:nvPr>
            <p:ph type="body" idx="7"/>
          </p:nvPr>
        </p:nvSpPr>
        <p:spPr>
          <a:xfrm>
            <a:off x="9890129" y="14013783"/>
            <a:ext cx="17685299"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7" name="Shape 67"/>
          <p:cNvSpPr txBox="1">
            <a:spLocks noGrp="1"/>
          </p:cNvSpPr>
          <p:nvPr>
            <p:ph type="body" idx="8"/>
          </p:nvPr>
        </p:nvSpPr>
        <p:spPr>
          <a:xfrm>
            <a:off x="9890127" y="13487836"/>
            <a:ext cx="176853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8" name="Shape 68"/>
          <p:cNvSpPr txBox="1">
            <a:spLocks noGrp="1"/>
          </p:cNvSpPr>
          <p:nvPr>
            <p:ph type="body" idx="9"/>
          </p:nvPr>
        </p:nvSpPr>
        <p:spPr>
          <a:xfrm>
            <a:off x="28086252" y="3423274"/>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9" name="Shape 69"/>
          <p:cNvSpPr txBox="1">
            <a:spLocks noGrp="1"/>
          </p:cNvSpPr>
          <p:nvPr>
            <p:ph type="body" idx="13"/>
          </p:nvPr>
        </p:nvSpPr>
        <p:spPr>
          <a:xfrm>
            <a:off x="28086252" y="3975823"/>
            <a:ext cx="85755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0" name="Shape 70"/>
          <p:cNvSpPr txBox="1">
            <a:spLocks noGrp="1"/>
          </p:cNvSpPr>
          <p:nvPr>
            <p:ph type="body" idx="14"/>
          </p:nvPr>
        </p:nvSpPr>
        <p:spPr>
          <a:xfrm>
            <a:off x="28086252" y="9134551"/>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1" name="Shape 71"/>
          <p:cNvSpPr txBox="1">
            <a:spLocks noGrp="1"/>
          </p:cNvSpPr>
          <p:nvPr>
            <p:ph type="body" idx="15"/>
          </p:nvPr>
        </p:nvSpPr>
        <p:spPr>
          <a:xfrm>
            <a:off x="28086252" y="9607296"/>
            <a:ext cx="85797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2" name="Shape 72"/>
          <p:cNvSpPr txBox="1">
            <a:spLocks noGrp="1"/>
          </p:cNvSpPr>
          <p:nvPr>
            <p:ph type="body" idx="16"/>
          </p:nvPr>
        </p:nvSpPr>
        <p:spPr>
          <a:xfrm>
            <a:off x="28086252" y="16428720"/>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3" name="Shape 73"/>
          <p:cNvSpPr txBox="1">
            <a:spLocks noGrp="1"/>
          </p:cNvSpPr>
          <p:nvPr>
            <p:ph type="body" idx="17"/>
          </p:nvPr>
        </p:nvSpPr>
        <p:spPr>
          <a:xfrm>
            <a:off x="28086252" y="16919535"/>
            <a:ext cx="85797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4" name="Shape 74"/>
          <p:cNvSpPr txBox="1">
            <a:spLocks noGrp="1"/>
          </p:cNvSpPr>
          <p:nvPr>
            <p:ph type="body" idx="18"/>
          </p:nvPr>
        </p:nvSpPr>
        <p:spPr>
          <a:xfrm>
            <a:off x="5063716" y="2165725"/>
            <a:ext cx="27312600" cy="819300"/>
          </a:xfrm>
          <a:prstGeom prst="rect">
            <a:avLst/>
          </a:prstGeom>
          <a:noFill/>
          <a:ln>
            <a:noFill/>
          </a:ln>
        </p:spPr>
        <p:txBody>
          <a:bodyPr lIns="71525" tIns="71525" rIns="71525" bIns="71525" anchor="t" anchorCtr="0"/>
          <a:lstStyle>
            <a:lvl1pPr marL="0" marR="0" lvl="0" indent="0" algn="ctr" rtl="0">
              <a:spcBef>
                <a:spcPts val="3800"/>
              </a:spcBef>
              <a:spcAft>
                <a:spcPts val="0"/>
              </a:spcAft>
              <a:buClr>
                <a:schemeClr val="accent1"/>
              </a:buClr>
              <a:buFont typeface="Noto Sans Symbols"/>
              <a:buNone/>
              <a:defRPr sz="47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75" name="Shape 75"/>
          <p:cNvSpPr txBox="1">
            <a:spLocks noGrp="1"/>
          </p:cNvSpPr>
          <p:nvPr>
            <p:ph type="body" idx="19"/>
          </p:nvPr>
        </p:nvSpPr>
        <p:spPr>
          <a:xfrm>
            <a:off x="5063716" y="1346423"/>
            <a:ext cx="27312600" cy="819300"/>
          </a:xfrm>
          <a:prstGeom prst="rect">
            <a:avLst/>
          </a:prstGeom>
          <a:noFill/>
          <a:ln>
            <a:noFill/>
          </a:ln>
        </p:spPr>
        <p:txBody>
          <a:bodyPr lIns="71525" tIns="71525" rIns="71525" bIns="71525" anchor="t" anchorCtr="1"/>
          <a:lstStyle>
            <a:lvl1pPr marL="0" marR="0" lvl="0" indent="0" algn="ctr" rtl="0">
              <a:spcBef>
                <a:spcPts val="3800"/>
              </a:spcBef>
              <a:spcAft>
                <a:spcPts val="0"/>
              </a:spcAft>
              <a:buClr>
                <a:schemeClr val="accent1"/>
              </a:buClr>
              <a:buFont typeface="Noto Sans Symbols"/>
              <a:buNone/>
              <a:defRPr sz="69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6" name="Shape 76"/>
          <p:cNvSpPr txBox="1">
            <a:spLocks noGrp="1"/>
          </p:cNvSpPr>
          <p:nvPr>
            <p:ph type="body" idx="20"/>
          </p:nvPr>
        </p:nvSpPr>
        <p:spPr>
          <a:xfrm>
            <a:off x="5063716" y="298120"/>
            <a:ext cx="27312600" cy="1048200"/>
          </a:xfrm>
          <a:prstGeom prst="rect">
            <a:avLst/>
          </a:prstGeom>
          <a:noFill/>
          <a:ln>
            <a:noFill/>
          </a:ln>
        </p:spPr>
        <p:txBody>
          <a:bodyPr lIns="71525" tIns="71525" rIns="71525" bIns="71525" anchor="t" anchorCtr="1"/>
          <a:lstStyle>
            <a:lvl1pPr marL="0" marR="0" lvl="0" indent="0" algn="ctr" rtl="0">
              <a:spcBef>
                <a:spcPts val="3800"/>
              </a:spcBef>
              <a:spcAft>
                <a:spcPts val="0"/>
              </a:spcAft>
              <a:buClr>
                <a:schemeClr val="accent1"/>
              </a:buClr>
              <a:buFont typeface="Noto Sans Symbols"/>
              <a:buNone/>
              <a:defRPr sz="90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39381082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4" y="14747399"/>
            <a:ext cx="26415722" cy="1741014"/>
          </a:xfrm>
        </p:spPr>
        <p:txBody>
          <a:bodyPr anchor="b">
            <a:normAutofit/>
          </a:bodyPr>
          <a:lstStyle>
            <a:lvl1pPr algn="l">
              <a:defRPr sz="737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81303" y="1872686"/>
            <a:ext cx="26415725" cy="11814010"/>
          </a:xfrm>
        </p:spPr>
        <p:txBody>
          <a:bodyPr anchor="t">
            <a:normAutofit/>
          </a:bodyPr>
          <a:lstStyle>
            <a:lvl1pPr marL="0" indent="0" algn="ctr">
              <a:buNone/>
              <a:defRPr sz="4915"/>
            </a:lvl1pPr>
            <a:lvl2pPr marL="1404518" indent="0">
              <a:buNone/>
              <a:defRPr sz="4915"/>
            </a:lvl2pPr>
            <a:lvl3pPr marL="2809037" indent="0">
              <a:buNone/>
              <a:defRPr sz="4915"/>
            </a:lvl3pPr>
            <a:lvl4pPr marL="4213555" indent="0">
              <a:buNone/>
              <a:defRPr sz="4915"/>
            </a:lvl4pPr>
            <a:lvl5pPr marL="5618074" indent="0">
              <a:buNone/>
              <a:defRPr sz="4915"/>
            </a:lvl5pPr>
            <a:lvl6pPr marL="7022592" indent="0">
              <a:buNone/>
              <a:defRPr sz="4915"/>
            </a:lvl6pPr>
            <a:lvl7pPr marL="8427110" indent="0">
              <a:buNone/>
              <a:defRPr sz="4915"/>
            </a:lvl7pPr>
            <a:lvl8pPr marL="9831629" indent="0">
              <a:buNone/>
              <a:defRPr sz="4915"/>
            </a:lvl8pPr>
            <a:lvl9pPr marL="11236147" indent="0">
              <a:buNone/>
              <a:defRPr sz="4915"/>
            </a:lvl9pPr>
          </a:lstStyle>
          <a:p>
            <a:r>
              <a:rPr lang="en-US"/>
              <a:t>Click icon to add picture</a:t>
            </a:r>
            <a:endParaRPr lang="en-US" dirty="0"/>
          </a:p>
        </p:txBody>
      </p:sp>
      <p:sp>
        <p:nvSpPr>
          <p:cNvPr id="4" name="Text Placeholder 3"/>
          <p:cNvSpPr>
            <a:spLocks noGrp="1"/>
          </p:cNvSpPr>
          <p:nvPr>
            <p:ph type="body" sz="half" idx="2"/>
          </p:nvPr>
        </p:nvSpPr>
        <p:spPr>
          <a:xfrm>
            <a:off x="2081304" y="16488413"/>
            <a:ext cx="26415722" cy="2070596"/>
          </a:xfrm>
        </p:spPr>
        <p:txBody>
          <a:bodyPr>
            <a:normAutofit/>
          </a:bodyPr>
          <a:lstStyle>
            <a:lvl1pPr marL="0" indent="0">
              <a:buNone/>
              <a:defRPr sz="3686"/>
            </a:lvl1pPr>
            <a:lvl2pPr marL="1404518" indent="0">
              <a:buNone/>
              <a:defRPr sz="3686"/>
            </a:lvl2pPr>
            <a:lvl3pPr marL="2809037" indent="0">
              <a:buNone/>
              <a:defRPr sz="3072"/>
            </a:lvl3pPr>
            <a:lvl4pPr marL="4213555" indent="0">
              <a:buNone/>
              <a:defRPr sz="2765"/>
            </a:lvl4pPr>
            <a:lvl5pPr marL="5618074" indent="0">
              <a:buNone/>
              <a:defRPr sz="2765"/>
            </a:lvl5pPr>
            <a:lvl6pPr marL="7022592" indent="0">
              <a:buNone/>
              <a:defRPr sz="2765"/>
            </a:lvl6pPr>
            <a:lvl7pPr marL="8427110" indent="0">
              <a:buNone/>
              <a:defRPr sz="2765"/>
            </a:lvl7pPr>
            <a:lvl8pPr marL="9831629" indent="0">
              <a:buNone/>
              <a:defRPr sz="2765"/>
            </a:lvl8pPr>
            <a:lvl9pPr marL="11236147" indent="0">
              <a:buNone/>
              <a:defRPr sz="2765"/>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96556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6" y="1872686"/>
            <a:ext cx="26415725" cy="10455828"/>
          </a:xfrm>
        </p:spPr>
        <p:txBody>
          <a:bodyPr anchor="ctr">
            <a:normAutofit/>
          </a:bodyPr>
          <a:lstStyle>
            <a:lvl1pPr algn="l">
              <a:defRPr sz="13517"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733028"/>
            <a:ext cx="26415725" cy="4825981"/>
          </a:xfrm>
        </p:spPr>
        <p:txBody>
          <a:bodyPr anchor="ctr">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740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1790" y="1872686"/>
            <a:ext cx="24871546"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197853" y="11158085"/>
            <a:ext cx="22199420" cy="1170429"/>
          </a:xfrm>
        </p:spPr>
        <p:txBody>
          <a:bodyPr anchor="ctr">
            <a:noAutofit/>
          </a:bodyPr>
          <a:lstStyle>
            <a:lvl1pPr marL="0" indent="0">
              <a:buFontTx/>
              <a:buNone/>
              <a:defRPr sz="4915">
                <a:solidFill>
                  <a:schemeClr val="tx1">
                    <a:lumMod val="50000"/>
                    <a:lumOff val="50000"/>
                  </a:schemeClr>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Edit Master text styles</a:t>
            </a:r>
          </a:p>
        </p:txBody>
      </p:sp>
      <p:sp>
        <p:nvSpPr>
          <p:cNvPr id="3" name="Text Placeholder 2"/>
          <p:cNvSpPr>
            <a:spLocks noGrp="1"/>
          </p:cNvSpPr>
          <p:nvPr>
            <p:ph type="body" idx="1"/>
          </p:nvPr>
        </p:nvSpPr>
        <p:spPr>
          <a:xfrm>
            <a:off x="2081306" y="13733028"/>
            <a:ext cx="26415725" cy="4825981"/>
          </a:xfrm>
        </p:spPr>
        <p:txBody>
          <a:bodyPr anchor="ctr">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1665051" y="2428034"/>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27326324" y="8867473"/>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latin typeface="Arial"/>
              </a:rPr>
              <a:t>”</a:t>
            </a:r>
            <a:endParaRPr lang="en-US" sz="4301" dirty="0">
              <a:solidFill>
                <a:schemeClr val="accent1">
                  <a:lumMod val="60000"/>
                  <a:lumOff val="40000"/>
                </a:schemeClr>
              </a:solidFill>
              <a:latin typeface="Arial"/>
            </a:endParaRPr>
          </a:p>
        </p:txBody>
      </p:sp>
    </p:spTree>
    <p:extLst>
      <p:ext uri="{BB962C8B-B14F-4D97-AF65-F5344CB8AC3E}">
        <p14:creationId xmlns:p14="http://schemas.microsoft.com/office/powerpoint/2010/main" val="103466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81306" y="5935050"/>
            <a:ext cx="26415725" cy="7973229"/>
          </a:xfrm>
        </p:spPr>
        <p:txBody>
          <a:bodyPr anchor="b">
            <a:normAutofit/>
          </a:bodyPr>
          <a:lstStyle>
            <a:lvl1pPr algn="l">
              <a:defRPr sz="13517"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5168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61790" y="1872686"/>
            <a:ext cx="24871546"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81298" y="12328514"/>
            <a:ext cx="26415728" cy="1579765"/>
          </a:xfrm>
        </p:spPr>
        <p:txBody>
          <a:bodyPr anchor="b">
            <a:noAutofit/>
          </a:bodyPr>
          <a:lstStyle>
            <a:lvl1pPr marL="0" indent="0">
              <a:buFontTx/>
              <a:buNone/>
              <a:defRPr sz="7373">
                <a:solidFill>
                  <a:schemeClr val="tx1">
                    <a:lumMod val="75000"/>
                    <a:lumOff val="25000"/>
                  </a:schemeClr>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Edit Master text styles</a:t>
            </a:r>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1665051" y="2428034"/>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7326324" y="8867473"/>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5977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07316" y="1872686"/>
            <a:ext cx="26389714"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81298" y="12328514"/>
            <a:ext cx="26415728" cy="1579765"/>
          </a:xfrm>
        </p:spPr>
        <p:txBody>
          <a:bodyPr anchor="b">
            <a:noAutofit/>
          </a:bodyPr>
          <a:lstStyle>
            <a:lvl1pPr marL="0" indent="0">
              <a:buFontTx/>
              <a:buNone/>
              <a:defRPr sz="7373">
                <a:solidFill>
                  <a:schemeClr val="accent1"/>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Edit Master text styles</a:t>
            </a:r>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2281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383169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482959" y="1872684"/>
            <a:ext cx="4009197" cy="1613240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81306" y="1872686"/>
            <a:ext cx="21694334" cy="161324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23531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71762" y="3975823"/>
            <a:ext cx="85839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61" name="Shape 61"/>
          <p:cNvSpPr txBox="1">
            <a:spLocks noGrp="1"/>
          </p:cNvSpPr>
          <p:nvPr>
            <p:ph type="body" idx="2"/>
          </p:nvPr>
        </p:nvSpPr>
        <p:spPr>
          <a:xfrm>
            <a:off x="787256" y="3423274"/>
            <a:ext cx="85770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62" name="Shape 62"/>
          <p:cNvSpPr txBox="1">
            <a:spLocks noGrp="1"/>
          </p:cNvSpPr>
          <p:nvPr>
            <p:ph type="body" idx="3"/>
          </p:nvPr>
        </p:nvSpPr>
        <p:spPr>
          <a:xfrm>
            <a:off x="770405" y="9628007"/>
            <a:ext cx="85854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787254" y="9096007"/>
            <a:ext cx="8578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body" idx="5"/>
          </p:nvPr>
        </p:nvSpPr>
        <p:spPr>
          <a:xfrm>
            <a:off x="9890128" y="3970743"/>
            <a:ext cx="176853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5" name="Shape 65"/>
          <p:cNvSpPr txBox="1">
            <a:spLocks noGrp="1"/>
          </p:cNvSpPr>
          <p:nvPr>
            <p:ph type="body" idx="6"/>
          </p:nvPr>
        </p:nvSpPr>
        <p:spPr>
          <a:xfrm>
            <a:off x="9890129" y="3423274"/>
            <a:ext cx="17685299"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6" name="Shape 66"/>
          <p:cNvSpPr txBox="1">
            <a:spLocks noGrp="1"/>
          </p:cNvSpPr>
          <p:nvPr>
            <p:ph type="body" idx="7"/>
          </p:nvPr>
        </p:nvSpPr>
        <p:spPr>
          <a:xfrm>
            <a:off x="9890129" y="14013783"/>
            <a:ext cx="17685299"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7" name="Shape 67"/>
          <p:cNvSpPr txBox="1">
            <a:spLocks noGrp="1"/>
          </p:cNvSpPr>
          <p:nvPr>
            <p:ph type="body" idx="8"/>
          </p:nvPr>
        </p:nvSpPr>
        <p:spPr>
          <a:xfrm>
            <a:off x="9890127" y="13487836"/>
            <a:ext cx="176853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8" name="Shape 68"/>
          <p:cNvSpPr txBox="1">
            <a:spLocks noGrp="1"/>
          </p:cNvSpPr>
          <p:nvPr>
            <p:ph type="body" idx="9"/>
          </p:nvPr>
        </p:nvSpPr>
        <p:spPr>
          <a:xfrm>
            <a:off x="28086252" y="3423274"/>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69" name="Shape 69"/>
          <p:cNvSpPr txBox="1">
            <a:spLocks noGrp="1"/>
          </p:cNvSpPr>
          <p:nvPr>
            <p:ph type="body" idx="13"/>
          </p:nvPr>
        </p:nvSpPr>
        <p:spPr>
          <a:xfrm>
            <a:off x="28086252" y="3975823"/>
            <a:ext cx="85755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0" name="Shape 70"/>
          <p:cNvSpPr txBox="1">
            <a:spLocks noGrp="1"/>
          </p:cNvSpPr>
          <p:nvPr>
            <p:ph type="body" idx="14"/>
          </p:nvPr>
        </p:nvSpPr>
        <p:spPr>
          <a:xfrm>
            <a:off x="28086252" y="9134551"/>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1" name="Shape 71"/>
          <p:cNvSpPr txBox="1">
            <a:spLocks noGrp="1"/>
          </p:cNvSpPr>
          <p:nvPr>
            <p:ph type="body" idx="15"/>
          </p:nvPr>
        </p:nvSpPr>
        <p:spPr>
          <a:xfrm>
            <a:off x="28086252" y="9607296"/>
            <a:ext cx="85797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2" name="Shape 72"/>
          <p:cNvSpPr txBox="1">
            <a:spLocks noGrp="1"/>
          </p:cNvSpPr>
          <p:nvPr>
            <p:ph type="body" idx="16"/>
          </p:nvPr>
        </p:nvSpPr>
        <p:spPr>
          <a:xfrm>
            <a:off x="28086252" y="16428720"/>
            <a:ext cx="8575500" cy="482700"/>
          </a:xfrm>
          <a:prstGeom prst="rect">
            <a:avLst/>
          </a:prstGeom>
          <a:noFill/>
          <a:ln>
            <a:noFill/>
          </a:ln>
        </p:spPr>
        <p:txBody>
          <a:bodyPr lIns="71525" tIns="71525" rIns="71525" bIns="71525" anchor="ctr" anchorCtr="0"/>
          <a:lstStyle>
            <a:lvl1pPr marL="0" marR="0" lvl="0" indent="0" algn="ctr" rtl="0">
              <a:spcBef>
                <a:spcPts val="3800"/>
              </a:spcBef>
              <a:spcAft>
                <a:spcPts val="0"/>
              </a:spcAft>
              <a:buClr>
                <a:schemeClr val="accent1"/>
              </a:buClr>
              <a:buFont typeface="Noto Sans Symbols"/>
              <a:buNone/>
              <a:defRPr sz="2800" b="1" i="0" u="sng" strike="noStrike" cap="none">
                <a:solidFill>
                  <a:srgbClr val="62170C"/>
                </a:solidFill>
                <a:latin typeface="Arial"/>
                <a:ea typeface="Trebuchet MS"/>
                <a:cs typeface="Arial"/>
                <a:sym typeface="Trebuchet MS"/>
              </a:defRPr>
            </a:lvl1pPr>
            <a:lvl2pPr marL="2794000" marR="0" lvl="1" indent="-787400" algn="l" rtl="0">
              <a:spcBef>
                <a:spcPts val="3800"/>
              </a:spcBef>
              <a:spcAft>
                <a:spcPts val="0"/>
              </a:spcAft>
              <a:buClr>
                <a:schemeClr val="accent1"/>
              </a:buClr>
              <a:buSzPct val="81355"/>
              <a:buFont typeface="Noto Sans Symbols"/>
              <a:buChar char="▶"/>
              <a:defRPr sz="5900" b="0" i="0" u="none" strike="noStrike" cap="none">
                <a:solidFill>
                  <a:srgbClr val="404040"/>
                </a:solidFill>
                <a:latin typeface="Trebuchet MS"/>
                <a:ea typeface="Trebuchet MS"/>
                <a:cs typeface="Trebuchet MS"/>
                <a:sym typeface="Trebuchet MS"/>
              </a:defRPr>
            </a:lvl2pPr>
            <a:lvl3pPr marL="4292600" marR="0" lvl="2" indent="-596900" algn="l" rtl="0">
              <a:spcBef>
                <a:spcPts val="3800"/>
              </a:spcBef>
              <a:spcAft>
                <a:spcPts val="0"/>
              </a:spcAft>
              <a:buClr>
                <a:schemeClr val="accent1"/>
              </a:buClr>
              <a:buSzPct val="80769"/>
              <a:buFont typeface="Noto Sans Symbols"/>
              <a:buChar char="▶"/>
              <a:defRPr sz="5200" b="0" i="0" u="none" strike="noStrike" cap="none">
                <a:solidFill>
                  <a:srgbClr val="404040"/>
                </a:solidFill>
                <a:latin typeface="Trebuchet MS"/>
                <a:ea typeface="Trebuchet MS"/>
                <a:cs typeface="Trebuchet MS"/>
                <a:sym typeface="Trebuchet MS"/>
              </a:defRPr>
            </a:lvl3pPr>
            <a:lvl4pPr marL="6007100" marR="0" lvl="3"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4pPr>
            <a:lvl5pPr marL="7721600" marR="0" lvl="4" indent="-635000" algn="l" rtl="0">
              <a:spcBef>
                <a:spcPts val="3800"/>
              </a:spcBef>
              <a:spcAft>
                <a:spcPts val="0"/>
              </a:spcAft>
              <a:buClr>
                <a:schemeClr val="accent1"/>
              </a:buClr>
              <a:buSzPct val="80000"/>
              <a:buFont typeface="Noto Sans Symbols"/>
              <a:buChar char="▶"/>
              <a:defRPr sz="45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3" name="Shape 73"/>
          <p:cNvSpPr txBox="1">
            <a:spLocks noGrp="1"/>
          </p:cNvSpPr>
          <p:nvPr>
            <p:ph type="body" idx="17"/>
          </p:nvPr>
        </p:nvSpPr>
        <p:spPr>
          <a:xfrm>
            <a:off x="28086252" y="16919535"/>
            <a:ext cx="8579700" cy="541800"/>
          </a:xfrm>
          <a:prstGeom prst="rect">
            <a:avLst/>
          </a:prstGeom>
          <a:noFill/>
          <a:ln>
            <a:noFill/>
          </a:ln>
        </p:spPr>
        <p:txBody>
          <a:bodyPr lIns="71525" tIns="71525" rIns="71525" bIns="71525" anchor="t" anchorCtr="0"/>
          <a:lstStyle>
            <a:lvl1pPr marL="0" marR="0" lvl="0" indent="0" algn="l" rtl="0">
              <a:spcBef>
                <a:spcPts val="3800"/>
              </a:spcBef>
              <a:spcAft>
                <a:spcPts val="0"/>
              </a:spcAft>
              <a:buClr>
                <a:schemeClr val="accent1"/>
              </a:buClr>
              <a:buFont typeface="Noto Sans Symbols"/>
              <a:buNone/>
              <a:defRPr sz="2800" b="0" i="0" u="none" strike="noStrike" cap="none">
                <a:solidFill>
                  <a:srgbClr val="404040"/>
                </a:solidFill>
                <a:latin typeface="Arial"/>
                <a:ea typeface="Trebuchet MS"/>
                <a:cs typeface="Arial"/>
                <a:sym typeface="Trebuchet MS"/>
              </a:defRPr>
            </a:lvl1pPr>
            <a:lvl2pPr marL="1168400" marR="0" lvl="1" indent="-3683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2pPr>
            <a:lvl3pPr marL="1612900" marR="0" lvl="2" indent="-3556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3pPr>
            <a:lvl4pPr marL="2095500" marR="0" lvl="3" indent="-393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4pPr>
            <a:lvl5pPr marL="2463800" marR="0" lvl="4" indent="-266700" algn="l" rtl="0">
              <a:spcBef>
                <a:spcPts val="3800"/>
              </a:spcBef>
              <a:spcAft>
                <a:spcPts val="0"/>
              </a:spcAft>
              <a:buClr>
                <a:schemeClr val="accent1"/>
              </a:buClr>
              <a:buSzPct val="80000"/>
              <a:buFont typeface="Noto Sans Symbols"/>
              <a:buChar char="▶"/>
              <a:defRPr sz="20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4" name="Shape 74"/>
          <p:cNvSpPr txBox="1">
            <a:spLocks noGrp="1"/>
          </p:cNvSpPr>
          <p:nvPr>
            <p:ph type="body" idx="18"/>
          </p:nvPr>
        </p:nvSpPr>
        <p:spPr>
          <a:xfrm>
            <a:off x="5063716" y="2165725"/>
            <a:ext cx="27312600" cy="819300"/>
          </a:xfrm>
          <a:prstGeom prst="rect">
            <a:avLst/>
          </a:prstGeom>
          <a:noFill/>
          <a:ln>
            <a:noFill/>
          </a:ln>
        </p:spPr>
        <p:txBody>
          <a:bodyPr lIns="71525" tIns="71525" rIns="71525" bIns="71525" anchor="t" anchorCtr="0"/>
          <a:lstStyle>
            <a:lvl1pPr marL="0" marR="0" lvl="0" indent="0" algn="ctr" rtl="0">
              <a:spcBef>
                <a:spcPts val="3800"/>
              </a:spcBef>
              <a:spcAft>
                <a:spcPts val="0"/>
              </a:spcAft>
              <a:buClr>
                <a:schemeClr val="accent1"/>
              </a:buClr>
              <a:buFont typeface="Noto Sans Symbols"/>
              <a:buNone/>
              <a:defRPr sz="47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dirty="0"/>
          </a:p>
        </p:txBody>
      </p:sp>
      <p:sp>
        <p:nvSpPr>
          <p:cNvPr id="75" name="Shape 75"/>
          <p:cNvSpPr txBox="1">
            <a:spLocks noGrp="1"/>
          </p:cNvSpPr>
          <p:nvPr>
            <p:ph type="body" idx="19"/>
          </p:nvPr>
        </p:nvSpPr>
        <p:spPr>
          <a:xfrm>
            <a:off x="5063716" y="1346423"/>
            <a:ext cx="27312600" cy="819300"/>
          </a:xfrm>
          <a:prstGeom prst="rect">
            <a:avLst/>
          </a:prstGeom>
          <a:noFill/>
          <a:ln>
            <a:noFill/>
          </a:ln>
        </p:spPr>
        <p:txBody>
          <a:bodyPr lIns="71525" tIns="71525" rIns="71525" bIns="71525" anchor="t" anchorCtr="1"/>
          <a:lstStyle>
            <a:lvl1pPr marL="0" marR="0" lvl="0" indent="0" algn="ctr" rtl="0">
              <a:spcBef>
                <a:spcPts val="3800"/>
              </a:spcBef>
              <a:spcAft>
                <a:spcPts val="0"/>
              </a:spcAft>
              <a:buClr>
                <a:schemeClr val="accent1"/>
              </a:buClr>
              <a:buFont typeface="Noto Sans Symbols"/>
              <a:buNone/>
              <a:defRPr sz="69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
        <p:nvSpPr>
          <p:cNvPr id="76" name="Shape 76"/>
          <p:cNvSpPr txBox="1">
            <a:spLocks noGrp="1"/>
          </p:cNvSpPr>
          <p:nvPr>
            <p:ph type="body" idx="20"/>
          </p:nvPr>
        </p:nvSpPr>
        <p:spPr>
          <a:xfrm>
            <a:off x="5063716" y="298120"/>
            <a:ext cx="27312600" cy="1048200"/>
          </a:xfrm>
          <a:prstGeom prst="rect">
            <a:avLst/>
          </a:prstGeom>
          <a:noFill/>
          <a:ln>
            <a:noFill/>
          </a:ln>
        </p:spPr>
        <p:txBody>
          <a:bodyPr lIns="71525" tIns="71525" rIns="71525" bIns="71525" anchor="t" anchorCtr="1"/>
          <a:lstStyle>
            <a:lvl1pPr marL="0" marR="0" lvl="0" indent="0" algn="ctr" rtl="0">
              <a:spcBef>
                <a:spcPts val="3800"/>
              </a:spcBef>
              <a:spcAft>
                <a:spcPts val="0"/>
              </a:spcAft>
              <a:buClr>
                <a:schemeClr val="accent1"/>
              </a:buClr>
              <a:buFont typeface="Noto Sans Symbols"/>
              <a:buNone/>
              <a:defRPr sz="9000" b="0" i="0" u="none" strike="noStrike" cap="none">
                <a:solidFill>
                  <a:srgbClr val="2C3C43"/>
                </a:solidFill>
                <a:latin typeface="Trebuchet MS"/>
                <a:ea typeface="Trebuchet MS"/>
                <a:cs typeface="Trebuchet MS"/>
                <a:sym typeface="Trebuchet MS"/>
              </a:defRPr>
            </a:lvl1pPr>
            <a:lvl2pPr marL="2794000" marR="0" lvl="1" indent="-10795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2pPr>
            <a:lvl3pPr marL="4292600" marR="0" lvl="2"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3pPr>
            <a:lvl4pPr marL="6007100" marR="0" lvl="3" indent="-8636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4pPr>
            <a:lvl5pPr marL="7721600" marR="0" lvl="4" indent="-850900" algn="l" rtl="0">
              <a:spcBef>
                <a:spcPts val="3800"/>
              </a:spcBef>
              <a:spcAft>
                <a:spcPts val="0"/>
              </a:spcAft>
              <a:buClr>
                <a:schemeClr val="accent1"/>
              </a:buClr>
              <a:buFont typeface="Noto Sans Symbols"/>
              <a:buNone/>
              <a:defRPr sz="5600" b="0" i="0" u="none" strike="noStrike" cap="none">
                <a:solidFill>
                  <a:srgbClr val="404040"/>
                </a:solidFill>
                <a:latin typeface="Trebuchet MS"/>
                <a:ea typeface="Trebuchet MS"/>
                <a:cs typeface="Trebuchet MS"/>
                <a:sym typeface="Trebuchet MS"/>
              </a:defRPr>
            </a:lvl5pPr>
            <a:lvl6pPr marL="9448800" marR="0" lvl="5"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6pPr>
            <a:lvl7pPr marL="11163300" marR="0" lvl="6"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7pPr>
            <a:lvl8pPr marL="12877800" marR="0" lvl="7"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8pPr>
            <a:lvl9pPr marL="14592300" marR="0" lvl="8" indent="-635000" algn="l" rtl="0">
              <a:spcBef>
                <a:spcPts val="3800"/>
              </a:spcBef>
              <a:spcAft>
                <a:spcPts val="0"/>
              </a:spcAft>
              <a:buClr>
                <a:schemeClr val="accent1"/>
              </a:buClr>
              <a:buSzPct val="80000"/>
              <a:buFont typeface="Noto Sans Symbols"/>
              <a:buChar char="▶"/>
              <a:defRPr sz="4500" b="0" i="0" u="none" strike="noStrike" cap="none">
                <a:solidFill>
                  <a:srgbClr val="3F3F3F"/>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480893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6009"/>
            <a:ext cx="37463413" cy="21093724"/>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630895" y="7386706"/>
            <a:ext cx="23866136" cy="5057425"/>
          </a:xfrm>
        </p:spPr>
        <p:txBody>
          <a:bodyPr anchor="b">
            <a:noAutofit/>
          </a:bodyPr>
          <a:lstStyle>
            <a:lvl1pPr algn="r">
              <a:defRPr sz="1658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630895" y="12444123"/>
            <a:ext cx="23866136" cy="3369664"/>
          </a:xfrm>
        </p:spPr>
        <p:txBody>
          <a:bodyPr anchor="t"/>
          <a:lstStyle>
            <a:lvl1pPr marL="0" indent="0" algn="r">
              <a:buNone/>
              <a:defRPr>
                <a:solidFill>
                  <a:schemeClr val="tx1">
                    <a:lumMod val="50000"/>
                    <a:lumOff val="50000"/>
                  </a:schemeClr>
                </a:solidFill>
              </a:defRPr>
            </a:lvl1pPr>
            <a:lvl2pPr marL="1404518" indent="0" algn="ctr">
              <a:buNone/>
              <a:defRPr>
                <a:solidFill>
                  <a:schemeClr val="tx1">
                    <a:tint val="75000"/>
                  </a:schemeClr>
                </a:solidFill>
              </a:defRPr>
            </a:lvl2pPr>
            <a:lvl3pPr marL="2809037" indent="0" algn="ctr">
              <a:buNone/>
              <a:defRPr>
                <a:solidFill>
                  <a:schemeClr val="tx1">
                    <a:tint val="75000"/>
                  </a:schemeClr>
                </a:solidFill>
              </a:defRPr>
            </a:lvl3pPr>
            <a:lvl4pPr marL="4213555" indent="0" algn="ctr">
              <a:buNone/>
              <a:defRPr>
                <a:solidFill>
                  <a:schemeClr val="tx1">
                    <a:tint val="75000"/>
                  </a:schemeClr>
                </a:solidFill>
              </a:defRPr>
            </a:lvl4pPr>
            <a:lvl5pPr marL="5618074" indent="0" algn="ctr">
              <a:buNone/>
              <a:defRPr>
                <a:solidFill>
                  <a:schemeClr val="tx1">
                    <a:tint val="75000"/>
                  </a:schemeClr>
                </a:solidFill>
              </a:defRPr>
            </a:lvl5pPr>
            <a:lvl6pPr marL="7022592" indent="0" algn="ctr">
              <a:buNone/>
              <a:defRPr>
                <a:solidFill>
                  <a:schemeClr val="tx1">
                    <a:tint val="75000"/>
                  </a:schemeClr>
                </a:solidFill>
              </a:defRPr>
            </a:lvl6pPr>
            <a:lvl7pPr marL="8427110" indent="0" algn="ctr">
              <a:buNone/>
              <a:defRPr>
                <a:solidFill>
                  <a:schemeClr val="tx1">
                    <a:tint val="75000"/>
                  </a:schemeClr>
                </a:solidFill>
              </a:defRPr>
            </a:lvl7pPr>
            <a:lvl8pPr marL="9831629" indent="0" algn="ctr">
              <a:buNone/>
              <a:defRPr>
                <a:solidFill>
                  <a:schemeClr val="tx1">
                    <a:tint val="75000"/>
                  </a:schemeClr>
                </a:solidFill>
              </a:defRPr>
            </a:lvl8pPr>
            <a:lvl9pPr marL="1123614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7473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105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7921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81306" y="8297040"/>
            <a:ext cx="26415725" cy="5611240"/>
          </a:xfrm>
        </p:spPr>
        <p:txBody>
          <a:bodyPr anchor="b"/>
          <a:lstStyle>
            <a:lvl1pPr algn="l">
              <a:defRPr sz="12288"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908279"/>
            <a:ext cx="26415725" cy="2643141"/>
          </a:xfrm>
        </p:spPr>
        <p:txBody>
          <a:bodyPr anchor="t"/>
          <a:lstStyle>
            <a:lvl1pPr marL="0" indent="0" algn="l">
              <a:buNone/>
              <a:defRPr sz="6144">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0212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304" y="6637310"/>
            <a:ext cx="12856646" cy="11921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640391" y="6637311"/>
            <a:ext cx="12856643" cy="119216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053046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76422" y="6638520"/>
            <a:ext cx="12861526" cy="1770272"/>
          </a:xfrm>
        </p:spPr>
        <p:txBody>
          <a:bodyPr anchor="b">
            <a:noAutofit/>
          </a:bodyPr>
          <a:lstStyle>
            <a:lvl1pPr marL="0" indent="0">
              <a:buNone/>
              <a:defRPr sz="7373" b="0"/>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Edit Master text styles</a:t>
            </a:r>
          </a:p>
        </p:txBody>
      </p:sp>
      <p:sp>
        <p:nvSpPr>
          <p:cNvPr id="4" name="Content Placeholder 3"/>
          <p:cNvSpPr>
            <a:spLocks noGrp="1"/>
          </p:cNvSpPr>
          <p:nvPr>
            <p:ph sz="half" idx="2"/>
          </p:nvPr>
        </p:nvSpPr>
        <p:spPr>
          <a:xfrm>
            <a:off x="2076422" y="8408793"/>
            <a:ext cx="12861526" cy="101502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635515" y="6638520"/>
            <a:ext cx="12861510" cy="1770272"/>
          </a:xfrm>
        </p:spPr>
        <p:txBody>
          <a:bodyPr anchor="b">
            <a:noAutofit/>
          </a:bodyPr>
          <a:lstStyle>
            <a:lvl1pPr marL="0" indent="0">
              <a:buNone/>
              <a:defRPr sz="7373" b="0"/>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Edit Master text styles</a:t>
            </a:r>
          </a:p>
        </p:txBody>
      </p:sp>
      <p:sp>
        <p:nvSpPr>
          <p:cNvPr id="6" name="Content Placeholder 5"/>
          <p:cNvSpPr>
            <a:spLocks noGrp="1"/>
          </p:cNvSpPr>
          <p:nvPr>
            <p:ph sz="quarter" idx="4"/>
          </p:nvPr>
        </p:nvSpPr>
        <p:spPr>
          <a:xfrm>
            <a:off x="15635519" y="8408793"/>
            <a:ext cx="12861507" cy="101502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1613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81303" y="1872686"/>
            <a:ext cx="26415725" cy="4057485"/>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4107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3971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3" y="4603698"/>
            <a:ext cx="11844142" cy="3927436"/>
          </a:xfrm>
        </p:spPr>
        <p:txBody>
          <a:bodyPr anchor="b">
            <a:normAutofit/>
          </a:bodyPr>
          <a:lstStyle>
            <a:lvl1pPr>
              <a:defRPr sz="6144"/>
            </a:lvl1pPr>
          </a:lstStyle>
          <a:p>
            <a:r>
              <a:rPr lang="en-US"/>
              <a:t>Click to edit Master title style</a:t>
            </a:r>
            <a:endParaRPr lang="en-US" dirty="0"/>
          </a:p>
        </p:txBody>
      </p:sp>
      <p:sp>
        <p:nvSpPr>
          <p:cNvPr id="3" name="Content Placeholder 2"/>
          <p:cNvSpPr>
            <a:spLocks noGrp="1"/>
          </p:cNvSpPr>
          <p:nvPr>
            <p:ph idx="1"/>
          </p:nvPr>
        </p:nvSpPr>
        <p:spPr>
          <a:xfrm>
            <a:off x="14627882" y="1581843"/>
            <a:ext cx="13869148" cy="169771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1303" y="8531132"/>
            <a:ext cx="11844142" cy="7939404"/>
          </a:xfrm>
        </p:spPr>
        <p:txBody>
          <a:bodyPr>
            <a:normAutofit/>
          </a:bodyPr>
          <a:lstStyle>
            <a:lvl1pPr marL="0" indent="0">
              <a:buNone/>
              <a:defRPr sz="4301"/>
            </a:lvl1pPr>
            <a:lvl2pPr marL="1404098" indent="0">
              <a:buNone/>
              <a:defRPr sz="4301"/>
            </a:lvl2pPr>
            <a:lvl3pPr marL="2808195" indent="0">
              <a:buNone/>
              <a:defRPr sz="3686"/>
            </a:lvl3pPr>
            <a:lvl4pPr marL="4212293" indent="0">
              <a:buNone/>
              <a:defRPr sz="3072"/>
            </a:lvl4pPr>
            <a:lvl5pPr marL="5616387" indent="0">
              <a:buNone/>
              <a:defRPr sz="3072"/>
            </a:lvl5pPr>
            <a:lvl6pPr marL="7020485" indent="0">
              <a:buNone/>
              <a:defRPr sz="3072"/>
            </a:lvl6pPr>
            <a:lvl7pPr marL="8424582" indent="0">
              <a:buNone/>
              <a:defRPr sz="3072"/>
            </a:lvl7pPr>
            <a:lvl8pPr marL="9828680" indent="0">
              <a:buNone/>
              <a:defRPr sz="3072"/>
            </a:lvl8pPr>
            <a:lvl9pPr marL="11232777" indent="0">
              <a:buNone/>
              <a:defRPr sz="3072"/>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18441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hyperlink" Target="http://www.eposterboards.com/eposterupload/" TargetMode="External"/><Relationship Id="rId5" Type="http://schemas.openxmlformats.org/officeDocument/2006/relationships/hyperlink" Target="https://www.youtube.com/playlist?list=PLBz4JvE0AKmweXsMNGeyRXgWgN_lj_b5L" TargetMode="External"/><Relationship Id="rId10"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6.jp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35229" y="-26415"/>
            <a:ext cx="37568689" cy="21120488"/>
            <a:chOff x="-8466" y="-8468"/>
            <a:chExt cx="9169803" cy="6874934"/>
          </a:xfrm>
        </p:grpSpPr>
        <p:sp>
          <p:nvSpPr>
            <p:cNvPr id="11" name="Shape 11"/>
            <p:cNvSpPr/>
            <p:nvPr/>
          </p:nvSpPr>
          <p:spPr>
            <a:xfrm>
              <a:off x="-8466" y="4013044"/>
              <a:ext cx="457067" cy="2853421"/>
            </a:xfrm>
            <a:custGeom>
              <a:avLst/>
              <a:gdLst/>
              <a:ahLst/>
              <a:cxnLst/>
              <a:rect l="0" t="0" r="0" b="0"/>
              <a:pathLst>
                <a:path w="120000" h="120000" extrusionOk="0">
                  <a:moveTo>
                    <a:pt x="0" y="0"/>
                  </a:moveTo>
                  <a:lnTo>
                    <a:pt x="120000" y="120000"/>
                  </a:lnTo>
                  <a:lnTo>
                    <a:pt x="0" y="119643"/>
                  </a:lnTo>
                  <a:cubicBezTo>
                    <a:pt x="740" y="80118"/>
                    <a:pt x="1481" y="40593"/>
                    <a:pt x="0" y="0"/>
                  </a:cubicBezTo>
                  <a:close/>
                </a:path>
              </a:pathLst>
            </a:custGeom>
            <a:solidFill>
              <a:srgbClr val="9E002B">
                <a:alpha val="84705"/>
              </a:srgbClr>
            </a:solidFill>
            <a:ln>
              <a:noFill/>
            </a:ln>
          </p:spPr>
          <p:txBody>
            <a:bodyPr lIns="71525" tIns="71525" rIns="71525" bIns="71525" anchor="ctr" anchorCtr="0">
              <a:noAutofit/>
            </a:bodyPr>
            <a:lstStyle/>
            <a:p>
              <a:pPr lvl="0">
                <a:spcBef>
                  <a:spcPts val="0"/>
                </a:spcBef>
                <a:buNone/>
              </a:pPr>
              <a:endParaRPr/>
            </a:p>
          </p:txBody>
        </p:sp>
        <p:cxnSp>
          <p:nvCxnSpPr>
            <p:cNvPr id="12" name="Shape 12"/>
            <p:cNvCxnSpPr/>
            <p:nvPr/>
          </p:nvCxnSpPr>
          <p:spPr>
            <a:xfrm rot="10800000" flipH="1">
              <a:off x="5130737" y="4175756"/>
              <a:ext cx="4022661" cy="2682111"/>
            </a:xfrm>
            <a:prstGeom prst="straightConnector1">
              <a:avLst/>
            </a:prstGeom>
            <a:noFill/>
            <a:ln w="9525" cap="flat" cmpd="sng">
              <a:solidFill>
                <a:srgbClr val="D8D8D8"/>
              </a:solidFill>
              <a:prstDash val="solid"/>
              <a:round/>
              <a:headEnd type="none" w="med" len="med"/>
              <a:tailEnd type="none" w="med" len="med"/>
            </a:ln>
          </p:spPr>
        </p:cxnSp>
        <p:cxnSp>
          <p:nvCxnSpPr>
            <p:cNvPr id="13" name="Shape 13"/>
            <p:cNvCxnSpPr/>
            <p:nvPr/>
          </p:nvCxnSpPr>
          <p:spPr>
            <a:xfrm>
              <a:off x="7042685" y="130"/>
              <a:ext cx="1219069" cy="6857738"/>
            </a:xfrm>
            <a:prstGeom prst="straightConnector1">
              <a:avLst/>
            </a:prstGeom>
            <a:noFill/>
            <a:ln w="9525" cap="flat" cmpd="sng">
              <a:solidFill>
                <a:srgbClr val="BFBFBF"/>
              </a:solidFill>
              <a:prstDash val="solid"/>
              <a:round/>
              <a:headEnd type="none" w="med" len="med"/>
              <a:tailEnd type="none" w="med" len="med"/>
            </a:ln>
          </p:spPr>
        </p:cxnSp>
        <p:sp>
          <p:nvSpPr>
            <p:cNvPr id="14" name="Shape 14"/>
            <p:cNvSpPr/>
            <p:nvPr/>
          </p:nvSpPr>
          <p:spPr>
            <a:xfrm>
              <a:off x="6891871" y="130"/>
              <a:ext cx="2269466" cy="6866336"/>
            </a:xfrm>
            <a:custGeom>
              <a:avLst/>
              <a:gdLst/>
              <a:ahLst/>
              <a:cxnLst/>
              <a:rect l="0" t="0" r="0" b="0"/>
              <a:pathLst>
                <a:path w="120000" h="120000" extrusionOk="0">
                  <a:moveTo>
                    <a:pt x="106997" y="0"/>
                  </a:moveTo>
                  <a:lnTo>
                    <a:pt x="0" y="119852"/>
                  </a:lnTo>
                  <a:lnTo>
                    <a:pt x="119980" y="120000"/>
                  </a:lnTo>
                  <a:cubicBezTo>
                    <a:pt x="120129" y="80049"/>
                    <a:pt x="119383" y="40098"/>
                    <a:pt x="119532" y="147"/>
                  </a:cubicBezTo>
                  <a:lnTo>
                    <a:pt x="106997" y="0"/>
                  </a:lnTo>
                  <a:close/>
                </a:path>
              </a:pathLst>
            </a:custGeom>
            <a:solidFill>
              <a:srgbClr val="9F002B">
                <a:alpha val="29803"/>
              </a:srgbClr>
            </a:solidFill>
            <a:ln>
              <a:noFill/>
            </a:ln>
          </p:spPr>
          <p:txBody>
            <a:bodyPr lIns="71525" tIns="71525" rIns="71525" bIns="71525" anchor="ctr" anchorCtr="0">
              <a:noAutofit/>
            </a:bodyPr>
            <a:lstStyle/>
            <a:p>
              <a:pPr lvl="0">
                <a:spcBef>
                  <a:spcPts val="0"/>
                </a:spcBef>
                <a:buNone/>
              </a:pPr>
              <a:endParaRPr/>
            </a:p>
          </p:txBody>
        </p:sp>
        <p:sp>
          <p:nvSpPr>
            <p:cNvPr id="15" name="Shape 15"/>
            <p:cNvSpPr/>
            <p:nvPr/>
          </p:nvSpPr>
          <p:spPr>
            <a:xfrm>
              <a:off x="7205072" y="-8468"/>
              <a:ext cx="1948326" cy="6866336"/>
            </a:xfrm>
            <a:custGeom>
              <a:avLst/>
              <a:gdLst/>
              <a:ahLst/>
              <a:cxnLst/>
              <a:rect l="0" t="0" r="0" b="0"/>
              <a:pathLst>
                <a:path w="120000" h="120000" extrusionOk="0">
                  <a:moveTo>
                    <a:pt x="0" y="0"/>
                  </a:moveTo>
                  <a:lnTo>
                    <a:pt x="74056" y="119999"/>
                  </a:lnTo>
                  <a:lnTo>
                    <a:pt x="119949" y="119999"/>
                  </a:lnTo>
                  <a:cubicBezTo>
                    <a:pt x="119776" y="80000"/>
                    <a:pt x="120123" y="39999"/>
                    <a:pt x="119949" y="0"/>
                  </a:cubicBezTo>
                  <a:lnTo>
                    <a:pt x="0" y="0"/>
                  </a:lnTo>
                  <a:close/>
                </a:path>
              </a:pathLst>
            </a:custGeom>
            <a:solidFill>
              <a:srgbClr val="646F8A">
                <a:alpha val="20000"/>
              </a:srgbClr>
            </a:solidFill>
            <a:ln>
              <a:noFill/>
            </a:ln>
          </p:spPr>
          <p:txBody>
            <a:bodyPr lIns="71525" tIns="71525" rIns="71525" bIns="71525" anchor="ctr" anchorCtr="0">
              <a:noAutofit/>
            </a:bodyPr>
            <a:lstStyle/>
            <a:p>
              <a:pPr lvl="0">
                <a:spcBef>
                  <a:spcPts val="0"/>
                </a:spcBef>
                <a:buNone/>
              </a:pPr>
              <a:endParaRPr/>
            </a:p>
          </p:txBody>
        </p:sp>
        <p:sp>
          <p:nvSpPr>
            <p:cNvPr id="16" name="Shape 16"/>
            <p:cNvSpPr/>
            <p:nvPr/>
          </p:nvSpPr>
          <p:spPr>
            <a:xfrm>
              <a:off x="6637871" y="3920114"/>
              <a:ext cx="2513544" cy="2937755"/>
            </a:xfrm>
            <a:custGeom>
              <a:avLst/>
              <a:gdLst/>
              <a:ahLst/>
              <a:cxnLst/>
              <a:rect l="0" t="0" r="0" b="0"/>
              <a:pathLst>
                <a:path w="120000" h="120000" extrusionOk="0">
                  <a:moveTo>
                    <a:pt x="0" y="120000"/>
                  </a:moveTo>
                  <a:lnTo>
                    <a:pt x="119688" y="0"/>
                  </a:lnTo>
                  <a:cubicBezTo>
                    <a:pt x="119792" y="40000"/>
                    <a:pt x="119896" y="80000"/>
                    <a:pt x="120000" y="120000"/>
                  </a:cubicBezTo>
                  <a:lnTo>
                    <a:pt x="0" y="120000"/>
                  </a:lnTo>
                  <a:close/>
                </a:path>
              </a:pathLst>
            </a:custGeom>
            <a:solidFill>
              <a:srgbClr val="9F002B">
                <a:alpha val="71764"/>
              </a:srgbClr>
            </a:solidFill>
            <a:ln>
              <a:noFill/>
            </a:ln>
          </p:spPr>
          <p:txBody>
            <a:bodyPr lIns="71525" tIns="71525" rIns="71525" bIns="71525" anchor="ctr" anchorCtr="0">
              <a:noAutofit/>
            </a:bodyPr>
            <a:lstStyle/>
            <a:p>
              <a:pPr lvl="0">
                <a:spcBef>
                  <a:spcPts val="0"/>
                </a:spcBef>
                <a:buNone/>
              </a:pPr>
              <a:endParaRPr/>
            </a:p>
          </p:txBody>
        </p:sp>
        <p:sp>
          <p:nvSpPr>
            <p:cNvPr id="17" name="Shape 17"/>
            <p:cNvSpPr/>
            <p:nvPr/>
          </p:nvSpPr>
          <p:spPr>
            <a:xfrm>
              <a:off x="7010274" y="-8468"/>
              <a:ext cx="2143127" cy="6866336"/>
            </a:xfrm>
            <a:custGeom>
              <a:avLst/>
              <a:gdLst/>
              <a:ahLst/>
              <a:cxnLst/>
              <a:rect l="0" t="0" r="0" b="0"/>
              <a:pathLst>
                <a:path w="120000" h="120000" extrusionOk="0">
                  <a:moveTo>
                    <a:pt x="0" y="0"/>
                  </a:moveTo>
                  <a:lnTo>
                    <a:pt x="103976" y="119999"/>
                  </a:lnTo>
                  <a:lnTo>
                    <a:pt x="120000" y="119852"/>
                  </a:lnTo>
                  <a:lnTo>
                    <a:pt x="120000" y="0"/>
                  </a:lnTo>
                  <a:lnTo>
                    <a:pt x="0" y="0"/>
                  </a:lnTo>
                  <a:close/>
                </a:path>
              </a:pathLst>
            </a:custGeom>
            <a:solidFill>
              <a:srgbClr val="9F002B">
                <a:alpha val="69803"/>
              </a:srgbClr>
            </a:solidFill>
            <a:ln>
              <a:noFill/>
            </a:ln>
          </p:spPr>
        </p:sp>
        <p:sp>
          <p:nvSpPr>
            <p:cNvPr id="18" name="Shape 18"/>
            <p:cNvSpPr/>
            <p:nvPr/>
          </p:nvSpPr>
          <p:spPr>
            <a:xfrm>
              <a:off x="8295818" y="-8468"/>
              <a:ext cx="857580" cy="6866336"/>
            </a:xfrm>
            <a:custGeom>
              <a:avLst/>
              <a:gdLst/>
              <a:ahLst/>
              <a:cxnLst/>
              <a:rect l="0" t="0" r="0" b="0"/>
              <a:pathLst>
                <a:path w="120000" h="120000" extrusionOk="0">
                  <a:moveTo>
                    <a:pt x="94736" y="0"/>
                  </a:moveTo>
                  <a:lnTo>
                    <a:pt x="0" y="119999"/>
                  </a:lnTo>
                  <a:lnTo>
                    <a:pt x="120000" y="119999"/>
                  </a:lnTo>
                  <a:cubicBezTo>
                    <a:pt x="119736" y="80000"/>
                    <a:pt x="119473" y="39999"/>
                    <a:pt x="119210" y="0"/>
                  </a:cubicBezTo>
                  <a:lnTo>
                    <a:pt x="94736" y="0"/>
                  </a:lnTo>
                  <a:close/>
                </a:path>
              </a:pathLst>
            </a:custGeom>
            <a:solidFill>
              <a:srgbClr val="646F8A">
                <a:alpha val="69803"/>
              </a:srgbClr>
            </a:solidFill>
            <a:ln>
              <a:noFill/>
            </a:ln>
          </p:spPr>
          <p:txBody>
            <a:bodyPr lIns="71525" tIns="71525" rIns="71525" bIns="71525" anchor="ctr" anchorCtr="0">
              <a:noAutofit/>
            </a:bodyPr>
            <a:lstStyle/>
            <a:p>
              <a:pPr lvl="0">
                <a:spcBef>
                  <a:spcPts val="0"/>
                </a:spcBef>
                <a:buNone/>
              </a:pPr>
              <a:endParaRPr/>
            </a:p>
          </p:txBody>
        </p:sp>
        <p:sp>
          <p:nvSpPr>
            <p:cNvPr id="19" name="Shape 19"/>
            <p:cNvSpPr/>
            <p:nvPr/>
          </p:nvSpPr>
          <p:spPr>
            <a:xfrm>
              <a:off x="8093928" y="130"/>
              <a:ext cx="1066933" cy="6866336"/>
            </a:xfrm>
            <a:custGeom>
              <a:avLst/>
              <a:gdLst/>
              <a:ahLst/>
              <a:cxnLst/>
              <a:rect l="0" t="0" r="0" b="0"/>
              <a:pathLst>
                <a:path w="120000" h="120000" extrusionOk="0">
                  <a:moveTo>
                    <a:pt x="0" y="0"/>
                  </a:moveTo>
                  <a:lnTo>
                    <a:pt x="105579" y="119999"/>
                  </a:lnTo>
                  <a:lnTo>
                    <a:pt x="119976" y="119999"/>
                  </a:lnTo>
                  <a:cubicBezTo>
                    <a:pt x="120243" y="79950"/>
                    <a:pt x="118110" y="40049"/>
                    <a:pt x="118377" y="0"/>
                  </a:cubicBezTo>
                  <a:lnTo>
                    <a:pt x="0" y="0"/>
                  </a:lnTo>
                  <a:close/>
                </a:path>
              </a:pathLst>
            </a:custGeom>
            <a:solidFill>
              <a:srgbClr val="9F002B">
                <a:alpha val="64705"/>
              </a:srgbClr>
            </a:solidFill>
            <a:ln>
              <a:noFill/>
            </a:ln>
          </p:spPr>
          <p:txBody>
            <a:bodyPr lIns="71525" tIns="71525" rIns="71525" bIns="71525" anchor="ctr" anchorCtr="0">
              <a:noAutofit/>
            </a:bodyPr>
            <a:lstStyle/>
            <a:p>
              <a:pPr lvl="0">
                <a:spcBef>
                  <a:spcPts val="0"/>
                </a:spcBef>
                <a:buNone/>
              </a:pPr>
              <a:endParaRPr/>
            </a:p>
          </p:txBody>
        </p:sp>
        <p:sp>
          <p:nvSpPr>
            <p:cNvPr id="20" name="Shape 20"/>
            <p:cNvSpPr/>
            <p:nvPr/>
          </p:nvSpPr>
          <p:spPr>
            <a:xfrm>
              <a:off x="8060339" y="4893742"/>
              <a:ext cx="1094053" cy="1964124"/>
            </a:xfrm>
            <a:custGeom>
              <a:avLst/>
              <a:gdLst/>
              <a:ahLst/>
              <a:cxnLst/>
              <a:rect l="0" t="0" r="0" b="0"/>
              <a:pathLst>
                <a:path w="120000" h="120000" extrusionOk="0">
                  <a:moveTo>
                    <a:pt x="0" y="120000"/>
                  </a:moveTo>
                  <a:lnTo>
                    <a:pt x="119441" y="0"/>
                  </a:lnTo>
                  <a:cubicBezTo>
                    <a:pt x="119627" y="39896"/>
                    <a:pt x="119813" y="79792"/>
                    <a:pt x="120000" y="119689"/>
                  </a:cubicBezTo>
                  <a:lnTo>
                    <a:pt x="0" y="120000"/>
                  </a:lnTo>
                  <a:close/>
                </a:path>
              </a:pathLst>
            </a:custGeom>
            <a:solidFill>
              <a:srgbClr val="9F002B">
                <a:alpha val="80000"/>
              </a:srgbClr>
            </a:solidFill>
            <a:ln>
              <a:noFill/>
            </a:ln>
          </p:spPr>
          <p:txBody>
            <a:bodyPr lIns="71525" tIns="71525" rIns="71525" bIns="71525" anchor="ctr" anchorCtr="0">
              <a:noAutofit/>
            </a:bodyPr>
            <a:lstStyle/>
            <a:p>
              <a:pPr lvl="0">
                <a:spcBef>
                  <a:spcPts val="0"/>
                </a:spcBef>
                <a:buNone/>
              </a:pPr>
              <a:endParaRPr/>
            </a:p>
          </p:txBody>
        </p:sp>
      </p:grpSp>
      <p:sp>
        <p:nvSpPr>
          <p:cNvPr id="23" name="Shape 23"/>
          <p:cNvSpPr txBox="1">
            <a:spLocks noGrp="1"/>
          </p:cNvSpPr>
          <p:nvPr>
            <p:ph type="dt" idx="10"/>
          </p:nvPr>
        </p:nvSpPr>
        <p:spPr>
          <a:xfrm>
            <a:off x="22144726" y="18559271"/>
            <a:ext cx="2803500" cy="1121700"/>
          </a:xfrm>
          <a:prstGeom prst="rect">
            <a:avLst/>
          </a:prstGeom>
          <a:noFill/>
          <a:ln>
            <a:noFill/>
          </a:ln>
        </p:spPr>
        <p:txBody>
          <a:bodyPr lIns="71525" tIns="71525" rIns="71525" bIns="71525" anchor="ctr" anchorCtr="0"/>
          <a:lstStyle>
            <a:lvl1pPr marL="0" marR="0" lvl="0" indent="0" algn="r" rtl="0">
              <a:spcBef>
                <a:spcPts val="0"/>
              </a:spcBef>
              <a:spcAft>
                <a:spcPts val="0"/>
              </a:spcAft>
              <a:buSzPct val="32352"/>
              <a:buNone/>
              <a:defRPr sz="3400" b="0" i="0" u="none" strike="noStrike" cap="none">
                <a:solidFill>
                  <a:srgbClr val="888888"/>
                </a:solidFill>
                <a:latin typeface="Trebuchet MS"/>
                <a:ea typeface="Trebuchet MS"/>
                <a:cs typeface="Trebuchet MS"/>
                <a:sym typeface="Trebuchet MS"/>
              </a:defRPr>
            </a:lvl1pPr>
            <a:lvl2pPr marL="1714500" marR="0" lvl="1" indent="-1358900" algn="l" rtl="0">
              <a:spcBef>
                <a:spcPts val="0"/>
              </a:spcBef>
              <a:spcAft>
                <a:spcPts val="0"/>
              </a:spcAft>
              <a:buSzPct val="25000"/>
              <a:buNone/>
              <a:defRPr sz="6700" b="0" i="0" u="none" strike="noStrike" cap="none">
                <a:solidFill>
                  <a:schemeClr val="dk1"/>
                </a:solidFill>
                <a:latin typeface="Arial"/>
                <a:ea typeface="Arial"/>
                <a:cs typeface="Arial"/>
                <a:sym typeface="Arial"/>
              </a:defRPr>
            </a:lvl2pPr>
            <a:lvl3pPr marL="3429000" marR="0" lvl="2" indent="-2717800" algn="l" rtl="0">
              <a:spcBef>
                <a:spcPts val="0"/>
              </a:spcBef>
              <a:spcAft>
                <a:spcPts val="0"/>
              </a:spcAft>
              <a:buSzPct val="25000"/>
              <a:buNone/>
              <a:defRPr sz="6700" b="0" i="0" u="none" strike="noStrike" cap="none">
                <a:solidFill>
                  <a:schemeClr val="dk1"/>
                </a:solidFill>
                <a:latin typeface="Arial"/>
                <a:ea typeface="Arial"/>
                <a:cs typeface="Arial"/>
                <a:sym typeface="Arial"/>
              </a:defRPr>
            </a:lvl3pPr>
            <a:lvl4pPr marL="5143500" marR="0" lvl="3" indent="-4076700" algn="l" rtl="0">
              <a:spcBef>
                <a:spcPts val="0"/>
              </a:spcBef>
              <a:spcAft>
                <a:spcPts val="0"/>
              </a:spcAft>
              <a:buSzPct val="25000"/>
              <a:buNone/>
              <a:defRPr sz="6700" b="0" i="0" u="none" strike="noStrike" cap="none">
                <a:solidFill>
                  <a:schemeClr val="dk1"/>
                </a:solidFill>
                <a:latin typeface="Arial"/>
                <a:ea typeface="Arial"/>
                <a:cs typeface="Arial"/>
                <a:sym typeface="Arial"/>
              </a:defRPr>
            </a:lvl4pPr>
            <a:lvl5pPr marL="6870700" marR="0" lvl="4" indent="-5435600" algn="l" rtl="0">
              <a:spcBef>
                <a:spcPts val="0"/>
              </a:spcBef>
              <a:spcAft>
                <a:spcPts val="0"/>
              </a:spcAft>
              <a:buSzPct val="25000"/>
              <a:buNone/>
              <a:defRPr sz="6700" b="0" i="0" u="none" strike="noStrike" cap="none">
                <a:solidFill>
                  <a:schemeClr val="dk1"/>
                </a:solidFill>
                <a:latin typeface="Arial"/>
                <a:ea typeface="Arial"/>
                <a:cs typeface="Arial"/>
                <a:sym typeface="Arial"/>
              </a:defRPr>
            </a:lvl5pPr>
            <a:lvl6pPr marL="1790700" marR="0" lvl="5" indent="0" algn="l" rtl="0">
              <a:spcBef>
                <a:spcPts val="0"/>
              </a:spcBef>
              <a:buSzPct val="25000"/>
              <a:buNone/>
              <a:defRPr sz="6700" b="0" i="0" u="none" strike="noStrike" cap="none">
                <a:solidFill>
                  <a:schemeClr val="dk1"/>
                </a:solidFill>
                <a:latin typeface="Arial"/>
                <a:ea typeface="Arial"/>
                <a:cs typeface="Arial"/>
                <a:sym typeface="Arial"/>
              </a:defRPr>
            </a:lvl6pPr>
            <a:lvl7pPr marL="2146300" marR="0" lvl="6" indent="0" algn="l" rtl="0">
              <a:spcBef>
                <a:spcPts val="0"/>
              </a:spcBef>
              <a:buSzPct val="25000"/>
              <a:buNone/>
              <a:defRPr sz="6700" b="0" i="0" u="none" strike="noStrike" cap="none">
                <a:solidFill>
                  <a:schemeClr val="dk1"/>
                </a:solidFill>
                <a:latin typeface="Arial"/>
                <a:ea typeface="Arial"/>
                <a:cs typeface="Arial"/>
                <a:sym typeface="Arial"/>
              </a:defRPr>
            </a:lvl7pPr>
            <a:lvl8pPr marL="2501900" marR="0" lvl="7" indent="0" algn="l" rtl="0">
              <a:spcBef>
                <a:spcPts val="0"/>
              </a:spcBef>
              <a:buSzPct val="25000"/>
              <a:buNone/>
              <a:defRPr sz="6700" b="0" i="0" u="none" strike="noStrike" cap="none">
                <a:solidFill>
                  <a:schemeClr val="dk1"/>
                </a:solidFill>
                <a:latin typeface="Arial"/>
                <a:ea typeface="Arial"/>
                <a:cs typeface="Arial"/>
                <a:sym typeface="Arial"/>
              </a:defRPr>
            </a:lvl8pPr>
            <a:lvl9pPr marL="2857500" marR="0" lvl="8" indent="0" algn="l" rtl="0">
              <a:spcBef>
                <a:spcPts val="0"/>
              </a:spcBef>
              <a:buSzPct val="25000"/>
              <a:buNone/>
              <a:defRPr sz="67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2497261" y="18559271"/>
            <a:ext cx="18940200" cy="1121700"/>
          </a:xfrm>
          <a:prstGeom prst="rect">
            <a:avLst/>
          </a:prstGeom>
          <a:noFill/>
          <a:ln>
            <a:noFill/>
          </a:ln>
        </p:spPr>
        <p:txBody>
          <a:bodyPr lIns="71525" tIns="71525" rIns="71525" bIns="71525" anchor="ctr" anchorCtr="0"/>
          <a:lstStyle>
            <a:lvl1pPr marL="0" marR="0" lvl="0" indent="0" algn="l" rtl="0">
              <a:spcBef>
                <a:spcPts val="0"/>
              </a:spcBef>
              <a:spcAft>
                <a:spcPts val="0"/>
              </a:spcAft>
              <a:buSzPct val="32352"/>
              <a:buNone/>
              <a:defRPr sz="3400" b="0" i="0" u="none" strike="noStrike" cap="none">
                <a:solidFill>
                  <a:srgbClr val="888888"/>
                </a:solidFill>
                <a:latin typeface="Trebuchet MS"/>
                <a:ea typeface="Trebuchet MS"/>
                <a:cs typeface="Trebuchet MS"/>
                <a:sym typeface="Trebuchet MS"/>
              </a:defRPr>
            </a:lvl1pPr>
            <a:lvl2pPr marL="1714500" marR="0" lvl="1" indent="-1358900" algn="l" rtl="0">
              <a:spcBef>
                <a:spcPts val="0"/>
              </a:spcBef>
              <a:spcAft>
                <a:spcPts val="0"/>
              </a:spcAft>
              <a:buSzPct val="25000"/>
              <a:buNone/>
              <a:defRPr sz="6700" b="0" i="0" u="none" strike="noStrike" cap="none">
                <a:solidFill>
                  <a:schemeClr val="dk1"/>
                </a:solidFill>
                <a:latin typeface="Arial"/>
                <a:ea typeface="Arial"/>
                <a:cs typeface="Arial"/>
                <a:sym typeface="Arial"/>
              </a:defRPr>
            </a:lvl2pPr>
            <a:lvl3pPr marL="3429000" marR="0" lvl="2" indent="-2717800" algn="l" rtl="0">
              <a:spcBef>
                <a:spcPts val="0"/>
              </a:spcBef>
              <a:spcAft>
                <a:spcPts val="0"/>
              </a:spcAft>
              <a:buSzPct val="25000"/>
              <a:buNone/>
              <a:defRPr sz="6700" b="0" i="0" u="none" strike="noStrike" cap="none">
                <a:solidFill>
                  <a:schemeClr val="dk1"/>
                </a:solidFill>
                <a:latin typeface="Arial"/>
                <a:ea typeface="Arial"/>
                <a:cs typeface="Arial"/>
                <a:sym typeface="Arial"/>
              </a:defRPr>
            </a:lvl3pPr>
            <a:lvl4pPr marL="5143500" marR="0" lvl="3" indent="-4076700" algn="l" rtl="0">
              <a:spcBef>
                <a:spcPts val="0"/>
              </a:spcBef>
              <a:spcAft>
                <a:spcPts val="0"/>
              </a:spcAft>
              <a:buSzPct val="25000"/>
              <a:buNone/>
              <a:defRPr sz="6700" b="0" i="0" u="none" strike="noStrike" cap="none">
                <a:solidFill>
                  <a:schemeClr val="dk1"/>
                </a:solidFill>
                <a:latin typeface="Arial"/>
                <a:ea typeface="Arial"/>
                <a:cs typeface="Arial"/>
                <a:sym typeface="Arial"/>
              </a:defRPr>
            </a:lvl4pPr>
            <a:lvl5pPr marL="6870700" marR="0" lvl="4" indent="-5435600" algn="l" rtl="0">
              <a:spcBef>
                <a:spcPts val="0"/>
              </a:spcBef>
              <a:spcAft>
                <a:spcPts val="0"/>
              </a:spcAft>
              <a:buSzPct val="25000"/>
              <a:buNone/>
              <a:defRPr sz="6700" b="0" i="0" u="none" strike="noStrike" cap="none">
                <a:solidFill>
                  <a:schemeClr val="dk1"/>
                </a:solidFill>
                <a:latin typeface="Arial"/>
                <a:ea typeface="Arial"/>
                <a:cs typeface="Arial"/>
                <a:sym typeface="Arial"/>
              </a:defRPr>
            </a:lvl5pPr>
            <a:lvl6pPr marL="1790700" marR="0" lvl="5" indent="0" algn="l" rtl="0">
              <a:spcBef>
                <a:spcPts val="0"/>
              </a:spcBef>
              <a:buSzPct val="25000"/>
              <a:buNone/>
              <a:defRPr sz="6700" b="0" i="0" u="none" strike="noStrike" cap="none">
                <a:solidFill>
                  <a:schemeClr val="dk1"/>
                </a:solidFill>
                <a:latin typeface="Arial"/>
                <a:ea typeface="Arial"/>
                <a:cs typeface="Arial"/>
                <a:sym typeface="Arial"/>
              </a:defRPr>
            </a:lvl6pPr>
            <a:lvl7pPr marL="2146300" marR="0" lvl="6" indent="0" algn="l" rtl="0">
              <a:spcBef>
                <a:spcPts val="0"/>
              </a:spcBef>
              <a:buSzPct val="25000"/>
              <a:buNone/>
              <a:defRPr sz="6700" b="0" i="0" u="none" strike="noStrike" cap="none">
                <a:solidFill>
                  <a:schemeClr val="dk1"/>
                </a:solidFill>
                <a:latin typeface="Arial"/>
                <a:ea typeface="Arial"/>
                <a:cs typeface="Arial"/>
                <a:sym typeface="Arial"/>
              </a:defRPr>
            </a:lvl7pPr>
            <a:lvl8pPr marL="2501900" marR="0" lvl="7" indent="0" algn="l" rtl="0">
              <a:spcBef>
                <a:spcPts val="0"/>
              </a:spcBef>
              <a:buSzPct val="25000"/>
              <a:buNone/>
              <a:defRPr sz="6700" b="0" i="0" u="none" strike="noStrike" cap="none">
                <a:solidFill>
                  <a:schemeClr val="dk1"/>
                </a:solidFill>
                <a:latin typeface="Arial"/>
                <a:ea typeface="Arial"/>
                <a:cs typeface="Arial"/>
                <a:sym typeface="Arial"/>
              </a:defRPr>
            </a:lvl8pPr>
            <a:lvl9pPr marL="2857500" marR="0" lvl="8" indent="0" algn="l" rtl="0">
              <a:spcBef>
                <a:spcPts val="0"/>
              </a:spcBef>
              <a:buSzPct val="25000"/>
              <a:buNone/>
              <a:defRPr sz="67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26403484" y="18559271"/>
            <a:ext cx="2100300" cy="1121700"/>
          </a:xfrm>
          <a:prstGeom prst="rect">
            <a:avLst/>
          </a:prstGeom>
          <a:noFill/>
          <a:ln>
            <a:noFill/>
          </a:ln>
        </p:spPr>
        <p:txBody>
          <a:bodyPr lIns="71525" tIns="35750" rIns="71525" bIns="35750" anchor="ctr" anchorCtr="0">
            <a:noAutofit/>
          </a:bodyPr>
          <a:lstStyle/>
          <a:p>
            <a:pPr marL="0" marR="0" lvl="0" indent="0" algn="r" rtl="0">
              <a:spcBef>
                <a:spcPts val="0"/>
              </a:spcBef>
              <a:spcAft>
                <a:spcPts val="0"/>
              </a:spcAft>
              <a:buSzPct val="25000"/>
              <a:buNone/>
            </a:pPr>
            <a:fld id="{00000000-1234-1234-1234-123412341234}" type="slidenum">
              <a:rPr lang="en-US" sz="3400" b="0" i="0" u="none" strike="noStrike" cap="none">
                <a:solidFill>
                  <a:schemeClr val="accent1"/>
                </a:solidFill>
                <a:latin typeface="Trebuchet MS"/>
                <a:ea typeface="Trebuchet MS"/>
                <a:cs typeface="Trebuchet MS"/>
                <a:sym typeface="Trebuchet MS"/>
              </a:rPr>
              <a:t>‹#›</a:t>
            </a:fld>
            <a:endParaRPr lang="en-US" sz="3400" b="0" i="0" u="none" strike="noStrike" cap="none">
              <a:solidFill>
                <a:schemeClr val="accent1"/>
              </a:solidFill>
              <a:latin typeface="Trebuchet MS"/>
              <a:ea typeface="Trebuchet MS"/>
              <a:cs typeface="Trebuchet MS"/>
              <a:sym typeface="Trebuchet MS"/>
            </a:endParaRPr>
          </a:p>
        </p:txBody>
      </p:sp>
      <p:sp>
        <p:nvSpPr>
          <p:cNvPr id="26" name="Shape 26"/>
          <p:cNvSpPr/>
          <p:nvPr/>
        </p:nvSpPr>
        <p:spPr>
          <a:xfrm>
            <a:off x="787254" y="3116785"/>
            <a:ext cx="8578500" cy="10690417"/>
          </a:xfrm>
          <a:prstGeom prst="roundRect">
            <a:avLst>
              <a:gd name="adj" fmla="val 5862"/>
            </a:avLst>
          </a:prstGeom>
          <a:gradFill>
            <a:gsLst>
              <a:gs pos="0">
                <a:srgbClr val="CDD2DE"/>
              </a:gs>
              <a:gs pos="100000">
                <a:srgbClr val="F3F5FA"/>
              </a:gs>
            </a:gsLst>
            <a:lin ang="16200000" scaled="0"/>
          </a:gradFill>
          <a:ln w="19050" cap="rnd" cmpd="sng">
            <a:solidFill>
              <a:srgbClr val="62170C">
                <a:alpha val="57647"/>
              </a:srgbClr>
            </a:solidFill>
            <a:prstDash val="solid"/>
            <a:round/>
            <a:headEnd type="none" w="med" len="med"/>
            <a:tailEnd type="none" w="med" len="med"/>
          </a:ln>
        </p:spPr>
        <p:txBody>
          <a:bodyPr lIns="71525" tIns="35750" rIns="71525" bIns="35750" anchor="ctr" anchorCtr="0">
            <a:noAutofit/>
          </a:bodyPr>
          <a:lstStyle/>
          <a:p>
            <a:pPr marL="0" marR="0" lvl="0" indent="0" algn="ctr" rtl="0">
              <a:spcBef>
                <a:spcPts val="0"/>
              </a:spcBef>
              <a:spcAft>
                <a:spcPts val="0"/>
              </a:spcAft>
              <a:buNone/>
            </a:pPr>
            <a:endParaRPr sz="6700" b="0" i="0" u="none" strike="noStrike" cap="none">
              <a:solidFill>
                <a:schemeClr val="lt1"/>
              </a:solidFill>
              <a:latin typeface="Arial"/>
              <a:ea typeface="Arial"/>
              <a:cs typeface="Arial"/>
              <a:sym typeface="Arial"/>
            </a:endParaRPr>
          </a:p>
        </p:txBody>
      </p:sp>
      <p:sp>
        <p:nvSpPr>
          <p:cNvPr id="27" name="Shape 27"/>
          <p:cNvSpPr/>
          <p:nvPr/>
        </p:nvSpPr>
        <p:spPr>
          <a:xfrm>
            <a:off x="28097231" y="3000988"/>
            <a:ext cx="8578500" cy="10806214"/>
          </a:xfrm>
          <a:prstGeom prst="roundRect">
            <a:avLst>
              <a:gd name="adj" fmla="val 5862"/>
            </a:avLst>
          </a:prstGeom>
          <a:gradFill>
            <a:gsLst>
              <a:gs pos="0">
                <a:srgbClr val="CDD2DE"/>
              </a:gs>
              <a:gs pos="100000">
                <a:srgbClr val="F3F5FA"/>
              </a:gs>
            </a:gsLst>
            <a:lin ang="16200000" scaled="0"/>
          </a:gradFill>
          <a:ln w="19050" cap="rnd" cmpd="sng">
            <a:solidFill>
              <a:srgbClr val="62170C">
                <a:alpha val="57647"/>
              </a:srgbClr>
            </a:solidFill>
            <a:prstDash val="solid"/>
            <a:round/>
            <a:headEnd type="none" w="med" len="med"/>
            <a:tailEnd type="none" w="med" len="med"/>
          </a:ln>
        </p:spPr>
        <p:txBody>
          <a:bodyPr lIns="71525" tIns="35750" rIns="71525" bIns="35750" anchor="ctr" anchorCtr="0">
            <a:noAutofit/>
          </a:bodyPr>
          <a:lstStyle/>
          <a:p>
            <a:pPr marL="0" marR="0" lvl="0" indent="0" algn="ctr" rtl="0">
              <a:spcBef>
                <a:spcPts val="0"/>
              </a:spcBef>
              <a:spcAft>
                <a:spcPts val="0"/>
              </a:spcAft>
              <a:buNone/>
            </a:pPr>
            <a:endParaRPr sz="6700" b="0" i="0" u="none" strike="noStrike" cap="none">
              <a:solidFill>
                <a:schemeClr val="lt1"/>
              </a:solidFill>
              <a:latin typeface="Arial"/>
              <a:ea typeface="Arial"/>
              <a:cs typeface="Arial"/>
              <a:sym typeface="Arial"/>
            </a:endParaRPr>
          </a:p>
        </p:txBody>
      </p:sp>
      <p:sp>
        <p:nvSpPr>
          <p:cNvPr id="28" name="Shape 28"/>
          <p:cNvSpPr/>
          <p:nvPr/>
        </p:nvSpPr>
        <p:spPr>
          <a:xfrm>
            <a:off x="9887418" y="3116785"/>
            <a:ext cx="17689500" cy="10690417"/>
          </a:xfrm>
          <a:prstGeom prst="roundRect">
            <a:avLst>
              <a:gd name="adj" fmla="val 2853"/>
            </a:avLst>
          </a:prstGeom>
          <a:gradFill>
            <a:gsLst>
              <a:gs pos="0">
                <a:srgbClr val="CDD2DE"/>
              </a:gs>
              <a:gs pos="100000">
                <a:srgbClr val="F3F5FA"/>
              </a:gs>
            </a:gsLst>
            <a:lin ang="16200000" scaled="0"/>
          </a:gradFill>
          <a:ln w="19050" cap="rnd" cmpd="sng">
            <a:solidFill>
              <a:srgbClr val="62170C">
                <a:alpha val="57647"/>
              </a:srgbClr>
            </a:solidFill>
            <a:prstDash val="solid"/>
            <a:round/>
            <a:headEnd type="none" w="med" len="med"/>
            <a:tailEnd type="none" w="med" len="med"/>
          </a:ln>
        </p:spPr>
        <p:txBody>
          <a:bodyPr lIns="71525" tIns="35750" rIns="71525" bIns="35750" anchor="ctr" anchorCtr="0">
            <a:noAutofit/>
          </a:bodyPr>
          <a:lstStyle/>
          <a:p>
            <a:pPr marL="0" marR="0" lvl="0" indent="0" algn="ctr" rtl="0">
              <a:spcBef>
                <a:spcPts val="0"/>
              </a:spcBef>
              <a:spcAft>
                <a:spcPts val="0"/>
              </a:spcAft>
              <a:buNone/>
            </a:pPr>
            <a:endParaRPr sz="6700" b="0" i="0" u="none" strike="noStrike" cap="none">
              <a:solidFill>
                <a:schemeClr val="lt1"/>
              </a:solidFill>
              <a:latin typeface="Arial"/>
              <a:ea typeface="Arial"/>
              <a:cs typeface="Arial"/>
              <a:sym typeface="Arial"/>
            </a:endParaRPr>
          </a:p>
        </p:txBody>
      </p:sp>
      <p:grpSp>
        <p:nvGrpSpPr>
          <p:cNvPr id="29" name="Shape 29"/>
          <p:cNvGrpSpPr/>
          <p:nvPr/>
        </p:nvGrpSpPr>
        <p:grpSpPr>
          <a:xfrm>
            <a:off x="37690262" y="-35559"/>
            <a:ext cx="9441535" cy="21103016"/>
            <a:chOff x="44157837" y="-55065"/>
            <a:chExt cx="11062138" cy="32973464"/>
          </a:xfrm>
        </p:grpSpPr>
        <p:sp>
          <p:nvSpPr>
            <p:cNvPr id="30" name="Shape 30"/>
            <p:cNvSpPr/>
            <p:nvPr/>
          </p:nvSpPr>
          <p:spPr>
            <a:xfrm>
              <a:off x="44157837" y="-55065"/>
              <a:ext cx="11062138" cy="32973464"/>
            </a:xfrm>
            <a:prstGeom prst="rect">
              <a:avLst/>
            </a:prstGeom>
            <a:solidFill>
              <a:srgbClr val="0C0C0C"/>
            </a:solidFill>
            <a:ln>
              <a:noFill/>
            </a:ln>
          </p:spPr>
          <p:txBody>
            <a:bodyPr lIns="357700" tIns="357700" rIns="357700" bIns="0" anchor="t" anchorCtr="0">
              <a:noAutofit/>
            </a:bodyPr>
            <a:lstStyle/>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QUICK START (cont.)</a:t>
              </a:r>
            </a:p>
            <a:p>
              <a:pPr marL="0" marR="0" lvl="0" indent="0" algn="ctr" rtl="0">
                <a:spcBef>
                  <a:spcPts val="0"/>
                </a:spcBef>
                <a:spcAft>
                  <a:spcPts val="0"/>
                </a:spcAft>
                <a:buNone/>
              </a:pPr>
              <a:endParaRPr sz="28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change the template color theme</a:t>
              </a:r>
            </a:p>
            <a:p>
              <a:pPr marL="0" marR="0" lvl="2"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easily change the color theme of your poster by going to the DESIGN menu, click on COLORS, and choose the color theme of your choice. You can also create your own color theme.</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add Text</a:t>
              </a:r>
            </a:p>
            <a:p>
              <a:pPr marL="0" marR="0" lvl="2"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The template comes with a number of pre-formatted placeholders for headers and text blocks. You can add more blocks by copying and pasting the existing ones or by adding a text box from the HOME menu. </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 </a:t>
              </a:r>
              <a:r>
                <a:rPr lang="en-US" sz="2500" b="1" i="0" u="none" strike="noStrike" cap="none" dirty="0">
                  <a:solidFill>
                    <a:srgbClr val="FFC000"/>
                  </a:solidFill>
                  <a:latin typeface="Arial"/>
                  <a:ea typeface="Arial"/>
                  <a:cs typeface="Arial"/>
                  <a:sym typeface="Arial"/>
                </a:rPr>
                <a:t>Text size</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Adjust the size of your text based on how much content you have to present. The default template text offers a good starting point. The text should not be less than 28 points.</a:t>
              </a:r>
            </a:p>
            <a:p>
              <a:pPr marL="0" marR="0" lvl="2"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How to add Tables</a:t>
              </a:r>
            </a:p>
            <a:p>
              <a:pPr marL="1358900" marR="0" lvl="1" indent="-1270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To add a table from scratch go to the INSERT menu and </a:t>
              </a:r>
              <a:br>
                <a:rPr lang="en-US" sz="1900" b="0" i="0" u="none" strike="noStrike" cap="none" dirty="0">
                  <a:solidFill>
                    <a:srgbClr val="BFBFBF"/>
                  </a:solidFill>
                  <a:latin typeface="Arial"/>
                  <a:ea typeface="Arial"/>
                  <a:cs typeface="Arial"/>
                  <a:sym typeface="Arial"/>
                </a:rPr>
              </a:br>
              <a:r>
                <a:rPr lang="en-US" sz="1900" b="0" i="0" u="none" strike="noStrike" cap="none" dirty="0">
                  <a:solidFill>
                    <a:srgbClr val="BFBFBF"/>
                  </a:solidFill>
                  <a:latin typeface="Arial"/>
                  <a:ea typeface="Arial"/>
                  <a:cs typeface="Arial"/>
                  <a:sym typeface="Arial"/>
                </a:rPr>
                <a:t>click on TABLE. A drop-down box will help you select rows and columns. </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Graphs / Charts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will have to convert your graphs/charts/formulas/equations</a:t>
              </a:r>
              <a:r>
                <a:rPr lang="en-US" sz="1900" b="0" i="0" u="none" strike="noStrike" cap="none" baseline="0" dirty="0">
                  <a:solidFill>
                    <a:srgbClr val="BFBFBF"/>
                  </a:solidFill>
                  <a:latin typeface="Arial"/>
                  <a:ea typeface="Arial"/>
                  <a:cs typeface="Arial"/>
                  <a:sym typeface="Arial"/>
                </a:rPr>
                <a:t> into images (.jpg or .png and insert them into your presentation.  This will help maintain the values as different operating systems can distort your work.</a:t>
              </a:r>
              <a:endParaRPr lang="en-US"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Save your work</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Save your template as a </a:t>
              </a:r>
              <a:r>
                <a:rPr lang="en-US" sz="1900" b="0" i="0" u="none" strike="noStrike" cap="none" baseline="0" dirty="0">
                  <a:solidFill>
                    <a:srgbClr val="BFBFBF"/>
                  </a:solidFill>
                  <a:latin typeface="Arial"/>
                  <a:ea typeface="Arial"/>
                  <a:cs typeface="Arial"/>
                  <a:sym typeface="Arial"/>
                </a:rPr>
                <a:t> </a:t>
              </a:r>
              <a:r>
                <a:rPr lang="en-US" sz="1900" b="0" i="0" u="none" strike="noStrike" cap="none" baseline="0" dirty="0" err="1">
                  <a:solidFill>
                    <a:srgbClr val="BFBFBF"/>
                  </a:solidFill>
                  <a:latin typeface="Arial"/>
                  <a:ea typeface="Arial"/>
                  <a:cs typeface="Arial"/>
                  <a:sym typeface="Arial"/>
                </a:rPr>
                <a:t>lastname.firstname</a:t>
              </a:r>
              <a:r>
                <a:rPr lang="en-US" sz="1900" b="0" i="0" u="none" strike="noStrike" cap="none" baseline="0" dirty="0">
                  <a:solidFill>
                    <a:srgbClr val="BFBFBF"/>
                  </a:solidFill>
                  <a:latin typeface="Arial"/>
                  <a:ea typeface="Arial"/>
                  <a:cs typeface="Arial"/>
                  <a:sym typeface="Arial"/>
                </a:rPr>
                <a:t> and as a .</a:t>
              </a:r>
              <a:r>
                <a:rPr lang="en-US" sz="1900" b="0" i="0" u="none" strike="noStrike" cap="none" baseline="0" dirty="0" err="1">
                  <a:solidFill>
                    <a:srgbClr val="BFBFBF"/>
                  </a:solidFill>
                  <a:latin typeface="Arial"/>
                  <a:ea typeface="Arial"/>
                  <a:cs typeface="Arial"/>
                  <a:sym typeface="Arial"/>
                </a:rPr>
                <a:t>pptx</a:t>
              </a:r>
              <a:r>
                <a:rPr lang="en-US" sz="1900" b="0" i="0" u="none" strike="noStrike" cap="none" baseline="0" dirty="0">
                  <a:solidFill>
                    <a:srgbClr val="BFBFBF"/>
                  </a:solidFill>
                  <a:latin typeface="Arial"/>
                  <a:ea typeface="Arial"/>
                  <a:cs typeface="Arial"/>
                  <a:sym typeface="Arial"/>
                </a:rPr>
                <a:t> file.</a:t>
              </a:r>
              <a:endParaRPr lang="en-US" sz="1900" b="0" i="0" u="none" strike="noStrike" cap="none" dirty="0">
                <a:solidFill>
                  <a:srgbClr val="BFBFBF"/>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46915678" y="4126940"/>
              <a:ext cx="5586150" cy="2063772"/>
            </a:xfrm>
            <a:prstGeom prst="rect">
              <a:avLst/>
            </a:prstGeom>
            <a:noFill/>
            <a:ln>
              <a:noFill/>
            </a:ln>
          </p:spPr>
        </p:pic>
        <p:pic>
          <p:nvPicPr>
            <p:cNvPr id="33" name="Shape 33"/>
            <p:cNvPicPr preferRelativeResize="0"/>
            <p:nvPr/>
          </p:nvPicPr>
          <p:blipFill rotWithShape="1">
            <a:blip r:embed="rId4">
              <a:alphaModFix/>
            </a:blip>
            <a:srcRect/>
            <a:stretch/>
          </p:blipFill>
          <p:spPr>
            <a:xfrm>
              <a:off x="44461657" y="14000842"/>
              <a:ext cx="1482266" cy="992161"/>
            </a:xfrm>
            <a:prstGeom prst="rect">
              <a:avLst/>
            </a:prstGeom>
            <a:noFill/>
            <a:ln>
              <a:noFill/>
            </a:ln>
          </p:spPr>
        </p:pic>
        <p:sp>
          <p:nvSpPr>
            <p:cNvPr id="38" name="Shape 38"/>
            <p:cNvSpPr txBox="1"/>
            <p:nvPr/>
          </p:nvSpPr>
          <p:spPr>
            <a:xfrm>
              <a:off x="48310849" y="31518246"/>
              <a:ext cx="6870973" cy="1400153"/>
            </a:xfrm>
            <a:prstGeom prst="rect">
              <a:avLst/>
            </a:prstGeom>
            <a:noFill/>
            <a:ln>
              <a:noFill/>
            </a:ln>
          </p:spPr>
          <p:txBody>
            <a:bodyPr lIns="51100" tIns="25550" rIns="51100" bIns="25550" anchor="t" anchorCtr="0">
              <a:noAutofit/>
            </a:bodyPr>
            <a:lstStyle/>
            <a:p>
              <a:pPr marL="0" marR="0" lvl="0" indent="0" algn="r" rtl="0">
                <a:lnSpc>
                  <a:spcPct val="92857"/>
                </a:lnSpc>
                <a:spcBef>
                  <a:spcPts val="0"/>
                </a:spcBef>
                <a:spcAft>
                  <a:spcPts val="0"/>
                </a:spcAft>
                <a:buSzPct val="25000"/>
                <a:buNone/>
              </a:pPr>
              <a:r>
                <a:rPr lang="en-US" sz="2200" b="0" i="0" u="none" strike="noStrike" cap="none" dirty="0">
                  <a:solidFill>
                    <a:schemeClr val="lt1"/>
                  </a:solidFill>
                  <a:latin typeface="Trebuchet MS"/>
                  <a:ea typeface="Trebuchet MS"/>
                  <a:cs typeface="Trebuchet MS"/>
                  <a:sym typeface="Trebuchet MS"/>
                </a:rPr>
                <a:t>This is an ePosterBoards</a:t>
              </a:r>
              <a:r>
                <a:rPr lang="en-US" sz="2200" b="0" i="0" u="none" strike="noStrike" cap="none" baseline="0" dirty="0">
                  <a:solidFill>
                    <a:schemeClr val="lt1"/>
                  </a:solidFill>
                  <a:latin typeface="Trebuchet MS"/>
                  <a:ea typeface="Trebuchet MS"/>
                  <a:cs typeface="Trebuchet MS"/>
                  <a:sym typeface="Trebuchet MS"/>
                </a:rPr>
                <a:t> template</a:t>
              </a:r>
              <a:endParaRPr lang="en-US" sz="1900" b="0" i="0" u="none" strike="noStrike" cap="none" dirty="0">
                <a:solidFill>
                  <a:schemeClr val="lt1"/>
                </a:solidFill>
                <a:latin typeface="Trebuchet MS"/>
                <a:ea typeface="Trebuchet MS"/>
                <a:cs typeface="Trebuchet MS"/>
                <a:sym typeface="Trebuchet MS"/>
              </a:endParaRPr>
            </a:p>
            <a:p>
              <a:pPr marL="0" marR="0" lvl="0" indent="0" algn="r" rtl="0">
                <a:lnSpc>
                  <a:spcPct val="108333"/>
                </a:lnSpc>
                <a:spcBef>
                  <a:spcPts val="0"/>
                </a:spcBef>
                <a:spcAft>
                  <a:spcPts val="0"/>
                </a:spcAft>
                <a:buSzPct val="25000"/>
                <a:buNone/>
              </a:pPr>
              <a:r>
                <a:rPr lang="en-US" sz="1900" b="0" i="0" u="none" strike="noStrike" cap="none" dirty="0">
                  <a:solidFill>
                    <a:schemeClr val="lt1"/>
                  </a:solidFill>
                  <a:latin typeface="Trebuchet MS"/>
                  <a:ea typeface="Trebuchet MS"/>
                  <a:cs typeface="Trebuchet MS"/>
                  <a:sym typeface="Trebuchet MS"/>
                </a:rPr>
                <a:t>   </a:t>
              </a:r>
              <a:r>
                <a:rPr lang="en-US" sz="1900" b="0" i="0" u="none" strike="noStrike" cap="none" dirty="0" err="1">
                  <a:solidFill>
                    <a:schemeClr val="lt1"/>
                  </a:solidFill>
                  <a:latin typeface="Trebuchet MS"/>
                  <a:ea typeface="Trebuchet MS"/>
                  <a:cs typeface="Trebuchet MS"/>
                  <a:sym typeface="Trebuchet MS"/>
                </a:rPr>
                <a:t>www.eposterboards.com</a:t>
              </a:r>
              <a:endParaRPr lang="en-US" sz="1900" b="1" i="0" u="none" strike="noStrike" cap="none" dirty="0">
                <a:solidFill>
                  <a:srgbClr val="FFFF00"/>
                </a:solidFill>
                <a:latin typeface="Trebuchet MS"/>
                <a:ea typeface="Trebuchet MS"/>
                <a:cs typeface="Trebuchet MS"/>
                <a:sym typeface="Trebuchet MS"/>
              </a:endParaRPr>
            </a:p>
          </p:txBody>
        </p:sp>
      </p:grpSp>
      <p:grpSp>
        <p:nvGrpSpPr>
          <p:cNvPr id="39" name="Shape 39"/>
          <p:cNvGrpSpPr/>
          <p:nvPr/>
        </p:nvGrpSpPr>
        <p:grpSpPr>
          <a:xfrm>
            <a:off x="-9580742" y="0"/>
            <a:ext cx="9404602" cy="21067776"/>
            <a:chOff x="-11225189" y="0"/>
            <a:chExt cx="11018866" cy="32918400"/>
          </a:xfrm>
        </p:grpSpPr>
        <p:sp>
          <p:nvSpPr>
            <p:cNvPr id="40" name="Shape 40"/>
            <p:cNvSpPr/>
            <p:nvPr/>
          </p:nvSpPr>
          <p:spPr>
            <a:xfrm>
              <a:off x="-11215664" y="0"/>
              <a:ext cx="11009341" cy="32918400"/>
            </a:xfrm>
            <a:prstGeom prst="rect">
              <a:avLst/>
            </a:prstGeom>
            <a:solidFill>
              <a:srgbClr val="0C0C0C"/>
            </a:solidFill>
            <a:ln>
              <a:noFill/>
            </a:ln>
          </p:spPr>
          <p:txBody>
            <a:bodyPr lIns="357700" tIns="357700" rIns="357700" bIns="0" anchor="t" anchorCtr="0">
              <a:noAutofit/>
            </a:bodyPr>
            <a:lstStyle/>
            <a:p>
              <a:pPr marL="0" marR="0" lvl="0" indent="0" algn="ctr" rtl="0">
                <a:spcBef>
                  <a:spcPts val="0"/>
                </a:spcBef>
                <a:spcAft>
                  <a:spcPts val="0"/>
                </a:spcAft>
                <a:buSzPct val="25000"/>
                <a:buNone/>
              </a:pPr>
              <a:r>
                <a:rPr lang="en-US" sz="2500" b="1" i="0" u="none" strike="noStrike" cap="none" dirty="0">
                  <a:solidFill>
                    <a:srgbClr val="FF0000"/>
                  </a:solidFill>
                  <a:latin typeface="Arial"/>
                  <a:ea typeface="Arial"/>
                  <a:cs typeface="Arial"/>
                  <a:sym typeface="Arial"/>
                </a:rPr>
                <a:t>(—THIS SIDEBAR DOES NOT SHOW—)</a:t>
              </a:r>
            </a:p>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DESIGN GUIDE</a:t>
              </a:r>
            </a:p>
            <a:p>
              <a:pPr marL="0" marR="0" lvl="0" indent="0" algn="ctr" rtl="0">
                <a:spcBef>
                  <a:spcPts val="0"/>
                </a:spcBef>
                <a:spcAft>
                  <a:spcPts val="0"/>
                </a:spcAft>
                <a:buNone/>
              </a:pPr>
              <a:endParaRPr sz="2200" b="1"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rgbClr val="FFFFFF"/>
                  </a:solidFill>
                  <a:latin typeface="Arial"/>
                  <a:ea typeface="Arial"/>
                  <a:cs typeface="Arial"/>
                  <a:sym typeface="Arial"/>
                </a:rPr>
                <a:t>This PowerPoint 2016 template produces a 40.97X23.04” presentation poster. You can use it to create your research poster and save valuable time placing titles, subtitles, text, and graphics. </a:t>
              </a:r>
            </a:p>
            <a:p>
              <a:pPr marL="0" marR="0" lvl="0" indent="0" algn="l" rtl="0">
                <a:spcBef>
                  <a:spcPts val="0"/>
                </a:spcBef>
                <a:spcAft>
                  <a:spcPts val="0"/>
                </a:spcAft>
                <a:buNone/>
              </a:pPr>
              <a:endParaRPr sz="22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rgbClr val="FFFFFF"/>
                  </a:solidFill>
                  <a:latin typeface="Arial"/>
                  <a:ea typeface="Arial"/>
                  <a:cs typeface="Arial"/>
                  <a:sym typeface="Arial"/>
                </a:rPr>
                <a:t>We provide a series of YouTube tutorials that will guide you through the poster design process and answer your poster production questions. To view our template tutorials, go online to </a:t>
              </a:r>
              <a:r>
                <a:rPr lang="en-US" sz="2200" b="0" i="0" u="none" strike="noStrike" cap="none" dirty="0">
                  <a:solidFill>
                    <a:srgbClr val="FFFFFF"/>
                  </a:solidFill>
                  <a:latin typeface="Arial"/>
                  <a:ea typeface="Arial"/>
                  <a:cs typeface="Arial"/>
                  <a:sym typeface="Arial"/>
                  <a:hlinkClick r:id="rId5"/>
                </a:rPr>
                <a:t>https://www.youtube.com/playlist?list=PLBz4JvE0AKmweXsMNGeyRXgWgN_lj_b5L</a:t>
              </a:r>
              <a:endParaRPr sz="22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chemeClr val="lt1"/>
                  </a:solidFill>
                  <a:latin typeface="Arial"/>
                  <a:ea typeface="Arial"/>
                  <a:cs typeface="Arial"/>
                  <a:sym typeface="Arial"/>
                </a:rPr>
                <a:t>If you are uploading ahead of time,</a:t>
              </a:r>
              <a:r>
                <a:rPr lang="en-US" sz="2200" b="0" i="0" u="none" strike="noStrike" cap="none" baseline="0" dirty="0">
                  <a:solidFill>
                    <a:schemeClr val="lt1"/>
                  </a:solidFill>
                  <a:latin typeface="Arial"/>
                  <a:ea typeface="Arial"/>
                  <a:cs typeface="Arial"/>
                  <a:sym typeface="Arial"/>
                </a:rPr>
                <a:t> please go to our website: </a:t>
              </a:r>
              <a:r>
                <a:rPr lang="en-US" sz="2200" b="0" i="0" u="none" strike="noStrike" cap="none" dirty="0">
                  <a:solidFill>
                    <a:schemeClr val="lt1"/>
                  </a:solidFill>
                  <a:latin typeface="Arial"/>
                  <a:ea typeface="Arial"/>
                  <a:cs typeface="Arial"/>
                  <a:sym typeface="Arial"/>
                </a:rPr>
                <a:t/>
              </a:r>
              <a:br>
                <a:rPr lang="en-US" sz="2200" b="0" i="0" u="none" strike="noStrike" cap="none" dirty="0">
                  <a:solidFill>
                    <a:schemeClr val="lt1"/>
                  </a:solidFill>
                  <a:latin typeface="Arial"/>
                  <a:ea typeface="Arial"/>
                  <a:cs typeface="Arial"/>
                  <a:sym typeface="Arial"/>
                </a:rPr>
              </a:br>
              <a:r>
                <a:rPr lang="en-US" sz="2200" b="0" i="0" u="none" strike="noStrike" cap="none" dirty="0">
                  <a:solidFill>
                    <a:schemeClr val="lt1"/>
                  </a:solidFill>
                  <a:latin typeface="Arial"/>
                  <a:ea typeface="Arial"/>
                  <a:cs typeface="Arial"/>
                  <a:sym typeface="Arial"/>
                  <a:hlinkClick r:id="rId6"/>
                </a:rPr>
                <a:t>http://www.eposterboards.com/eposterupload/</a:t>
              </a:r>
              <a:endParaRPr lang="en-US" sz="2200" b="0" i="0" u="none" strike="noStrike" cap="none" dirty="0">
                <a:solidFill>
                  <a:schemeClr val="lt1"/>
                </a:solidFill>
                <a:latin typeface="Arial"/>
                <a:ea typeface="Arial"/>
                <a:cs typeface="Arial"/>
                <a:sym typeface="Arial"/>
              </a:endParaRPr>
            </a:p>
            <a:p>
              <a:pPr marL="0" marR="0" lvl="0" indent="0" algn="l" rtl="0">
                <a:spcBef>
                  <a:spcPts val="0"/>
                </a:spcBef>
                <a:spcAft>
                  <a:spcPts val="0"/>
                </a:spcAft>
                <a:buSzPct val="25000"/>
                <a:buNone/>
              </a:pPr>
              <a:endParaRPr lang="en-US" sz="2200" b="0" i="0" u="none" strike="noStrike" cap="none" dirty="0">
                <a:solidFill>
                  <a:schemeClr val="lt1"/>
                </a:solidFill>
                <a:latin typeface="Arial"/>
                <a:ea typeface="Arial"/>
                <a:cs typeface="Arial"/>
                <a:sym typeface="Arial"/>
              </a:endParaRPr>
            </a:p>
            <a:p>
              <a:pPr marL="0" marR="0" lvl="0" indent="0" algn="l" rtl="0">
                <a:spcBef>
                  <a:spcPts val="0"/>
                </a:spcBef>
                <a:spcAft>
                  <a:spcPts val="0"/>
                </a:spcAft>
                <a:buSzPct val="25000"/>
                <a:buNone/>
              </a:pPr>
              <a:r>
                <a:rPr lang="en-US" sz="2200" b="0" i="0" u="none" strike="noStrike" cap="none" dirty="0">
                  <a:solidFill>
                    <a:schemeClr val="lt1"/>
                  </a:solidFill>
                  <a:latin typeface="Arial"/>
                  <a:ea typeface="Arial"/>
                  <a:cs typeface="Arial"/>
                  <a:sym typeface="Arial"/>
                </a:rPr>
                <a:t>Need assistance? Call us at </a:t>
              </a:r>
              <a:r>
                <a:rPr lang="en-US" sz="2200" b="0" i="0" u="none" strike="noStrike" cap="none" dirty="0">
                  <a:solidFill>
                    <a:srgbClr val="FFC000"/>
                  </a:solidFill>
                  <a:latin typeface="Arial"/>
                  <a:ea typeface="Arial"/>
                  <a:cs typeface="Arial"/>
                  <a:sym typeface="Arial"/>
                </a:rPr>
                <a:t>617-588-3508 option 2</a:t>
              </a:r>
            </a:p>
            <a:p>
              <a:pPr marL="0" marR="0" lvl="0" indent="0" algn="l" rtl="0">
                <a:spcBef>
                  <a:spcPts val="0"/>
                </a:spcBef>
                <a:spcAft>
                  <a:spcPts val="0"/>
                </a:spcAft>
                <a:buNone/>
              </a:pPr>
              <a:endParaRPr sz="2800" b="1" i="0" u="none" strike="noStrike" cap="none" dirty="0">
                <a:solidFill>
                  <a:srgbClr val="FFFF00"/>
                </a:solidFill>
                <a:latin typeface="Arial"/>
                <a:ea typeface="Arial"/>
                <a:cs typeface="Arial"/>
                <a:sym typeface="Arial"/>
              </a:endParaRPr>
            </a:p>
            <a:p>
              <a:pPr marL="0" marR="0" lvl="0" indent="0" algn="ctr" rtl="0">
                <a:spcBef>
                  <a:spcPts val="0"/>
                </a:spcBef>
                <a:spcAft>
                  <a:spcPts val="0"/>
                </a:spcAft>
                <a:buNone/>
              </a:pPr>
              <a:endParaRPr sz="19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3100" b="1" i="0" u="none" strike="noStrike" cap="none" dirty="0">
                  <a:solidFill>
                    <a:schemeClr val="lt1"/>
                  </a:solidFill>
                  <a:latin typeface="Arial"/>
                  <a:ea typeface="Arial"/>
                  <a:cs typeface="Arial"/>
                  <a:sym typeface="Arial"/>
                </a:rPr>
                <a:t>QUICK START</a:t>
              </a:r>
            </a:p>
            <a:p>
              <a:pPr marL="0" marR="0" lvl="0" indent="0" algn="ctr" rtl="0">
                <a:spcBef>
                  <a:spcPts val="0"/>
                </a:spcBef>
                <a:spcAft>
                  <a:spcPts val="0"/>
                </a:spcAft>
                <a:buNone/>
              </a:pPr>
              <a:endParaRPr sz="2500" b="1" i="0" u="none" strike="noStrike" cap="none" dirty="0">
                <a:solidFill>
                  <a:schemeClr val="lt1"/>
                </a:solidFill>
                <a:latin typeface="Arial"/>
                <a:ea typeface="Arial"/>
                <a:cs typeface="Arial"/>
                <a:sym typeface="Arial"/>
              </a:endParaRPr>
            </a:p>
            <a:p>
              <a:pPr marL="0" marR="0" lvl="0" indent="0" algn="l" rtl="0">
                <a:spcBef>
                  <a:spcPts val="0"/>
                </a:spcBef>
                <a:spcAft>
                  <a:spcPts val="0"/>
                </a:spcAft>
                <a:buNone/>
              </a:pPr>
              <a:endParaRPr sz="2200" b="0" i="0" u="none" strike="noStrike" cap="none" dirty="0">
                <a:solidFill>
                  <a:schemeClr val="lt1"/>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Title, Authors, and Affiliations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1" i="0" u="none" strike="noStrike" cap="none" dirty="0">
                  <a:solidFill>
                    <a:srgbClr val="FFC000"/>
                  </a:solidFill>
                  <a:latin typeface="Arial"/>
                  <a:ea typeface="Arial"/>
                  <a:cs typeface="Arial"/>
                  <a:sym typeface="Arial"/>
                </a:rPr>
                <a:t>TIP: </a:t>
              </a:r>
              <a:r>
                <a:rPr lang="en-US" sz="1900" b="0" i="0" u="none" strike="noStrike" cap="none" dirty="0">
                  <a:solidFill>
                    <a:srgbClr val="BFBFBF"/>
                  </a:solidFill>
                  <a:latin typeface="Arial"/>
                  <a:ea typeface="Arial"/>
                  <a:cs typeface="Arial"/>
                  <a:sym typeface="Arial"/>
                </a:rPr>
                <a:t>The font size of your title should be bigger than your name(s) and institution name(s). The smallest font size should be 28 points.</a:t>
              </a:r>
            </a:p>
            <a:p>
              <a:pPr marL="0" marR="0" lvl="0" indent="0" algn="l" rtl="0">
                <a:spcBef>
                  <a:spcPts val="0"/>
                </a:spcBef>
                <a:spcAft>
                  <a:spcPts val="0"/>
                </a:spcAft>
                <a:buSzPct val="25000"/>
                <a:buNone/>
              </a:pPr>
              <a:r>
                <a:rPr lang="en-US" sz="2200" b="1" i="0" u="none" strike="noStrike" cap="none" dirty="0">
                  <a:solidFill>
                    <a:schemeClr val="lt1"/>
                  </a:solidFill>
                  <a:latin typeface="Arial"/>
                  <a:ea typeface="Arial"/>
                  <a:cs typeface="Arial"/>
                  <a:sym typeface="Arial"/>
                </a:rPr>
                <a:t/>
              </a:r>
              <a:br>
                <a:rPr lang="en-US" sz="2200" b="1" i="0" u="none" strike="noStrike" cap="none" dirty="0">
                  <a:solidFill>
                    <a:schemeClr val="lt1"/>
                  </a:solidFill>
                  <a:latin typeface="Arial"/>
                  <a:ea typeface="Arial"/>
                  <a:cs typeface="Arial"/>
                  <a:sym typeface="Arial"/>
                </a:rPr>
              </a:br>
              <a:endParaRPr lang="en-US" sz="22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Adding Logos / Seals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spcAft>
                  <a:spcPts val="0"/>
                </a:spcAft>
                <a:buNone/>
              </a:pPr>
              <a:endParaRPr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SzPct val="25000"/>
                <a:buNone/>
              </a:pPr>
              <a:r>
                <a:rPr lang="en-US" sz="1900" b="1" i="0" u="none" strike="noStrike" cap="none" dirty="0">
                  <a:solidFill>
                    <a:srgbClr val="FFC000"/>
                  </a:solidFill>
                  <a:latin typeface="Arial"/>
                  <a:ea typeface="Arial"/>
                  <a:cs typeface="Arial"/>
                  <a:sym typeface="Arial"/>
                </a:rPr>
                <a:t>TIP: </a:t>
              </a:r>
              <a:r>
                <a:rPr lang="en-US" sz="1900" b="0" i="0" u="none" strike="noStrike" cap="none" dirty="0">
                  <a:solidFill>
                    <a:srgbClr val="BFBFBF"/>
                  </a:solidFill>
                  <a:latin typeface="Arial"/>
                  <a:ea typeface="Arial"/>
                  <a:cs typeface="Arial"/>
                  <a:sym typeface="Arial"/>
                </a:rPr>
                <a:t>If there</a:t>
              </a:r>
              <a:r>
                <a:rPr lang="en-US" sz="1900" b="0" i="0" u="none" strike="noStrike" cap="none" baseline="0" dirty="0">
                  <a:solidFill>
                    <a:srgbClr val="BFBFBF"/>
                  </a:solidFill>
                  <a:latin typeface="Arial"/>
                  <a:ea typeface="Arial"/>
                  <a:cs typeface="Arial"/>
                  <a:sym typeface="Arial"/>
                </a:rPr>
                <a:t> is a conference website,  you can pull logos from there.  Please keep in my that we will be adding navigational buttons or a kiosk menu button on the right side of the slides.  Please make the appropriate space for that.</a:t>
              </a:r>
              <a:endParaRPr lang="en-US" sz="1900" b="0" i="0" u="none" strike="noStrike" cap="none" dirty="0">
                <a:solidFill>
                  <a:srgbClr val="BFBFBF"/>
                </a:solidFill>
                <a:latin typeface="Arial"/>
                <a:ea typeface="Arial"/>
                <a:cs typeface="Arial"/>
                <a:sym typeface="Arial"/>
              </a:endParaRPr>
            </a:p>
            <a:p>
              <a:pPr marL="0" marR="0" lvl="0" indent="0" algn="l" rtl="0">
                <a:spcBef>
                  <a:spcPts val="0"/>
                </a:spcBef>
                <a:spcAft>
                  <a:spcPts val="0"/>
                </a:spcAft>
                <a:buNone/>
              </a:pPr>
              <a:endParaRPr sz="1900" b="0" i="0" u="none" strike="noStrike" cap="none" dirty="0">
                <a:solidFill>
                  <a:srgbClr val="FFFFFF"/>
                </a:solidFill>
                <a:latin typeface="Arial"/>
                <a:ea typeface="Arial"/>
                <a:cs typeface="Arial"/>
                <a:sym typeface="Arial"/>
              </a:endParaRPr>
            </a:p>
            <a:p>
              <a:pPr marL="0" marR="0" lvl="0" indent="0" algn="ctr" rtl="0">
                <a:spcBef>
                  <a:spcPts val="0"/>
                </a:spcBef>
                <a:spcAft>
                  <a:spcPts val="0"/>
                </a:spcAft>
                <a:buSzPct val="25000"/>
                <a:buNone/>
              </a:pPr>
              <a:r>
                <a:rPr lang="en-US" sz="2500" b="1" i="0" u="none" strike="noStrike" cap="none" dirty="0">
                  <a:solidFill>
                    <a:srgbClr val="FFC000"/>
                  </a:solidFill>
                  <a:latin typeface="Arial"/>
                  <a:ea typeface="Arial"/>
                  <a:cs typeface="Arial"/>
                  <a:sym typeface="Arial"/>
                </a:rPr>
                <a:t>Photographs / Graphics</a:t>
              </a:r>
            </a:p>
            <a:p>
              <a:pPr marL="0" marR="0" lvl="0" indent="0" algn="l" rtl="0">
                <a:spcBef>
                  <a:spcPts val="0"/>
                </a:spcBef>
                <a:spcAft>
                  <a:spcPts val="0"/>
                </a:spcAft>
                <a:buSzPct val="25000"/>
                <a:buNone/>
              </a:pPr>
              <a:r>
                <a:rPr lang="en-US" sz="1900" b="0" i="0" u="none" strike="noStrike" cap="none" dirty="0">
                  <a:solidFill>
                    <a:srgbClr val="BFBFBF"/>
                  </a:solidFill>
                  <a:latin typeface="Arial"/>
                  <a:ea typeface="Arial"/>
                  <a:cs typeface="Arial"/>
                  <a:sym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spcAft>
                  <a:spcPts val="0"/>
                </a:spcAft>
                <a:buNone/>
              </a:pPr>
              <a:endParaRPr sz="1900" b="0" i="0" u="none" strike="noStrike" cap="none" dirty="0">
                <a:solidFill>
                  <a:srgbClr val="FFFFFF"/>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a:p>
              <a:pPr marL="0" marR="0" lvl="0" indent="0" algn="ctr" rtl="0">
                <a:spcBef>
                  <a:spcPts val="0"/>
                </a:spcBef>
                <a:spcAft>
                  <a:spcPts val="0"/>
                </a:spcAft>
                <a:buNone/>
              </a:pPr>
              <a:endParaRPr sz="2200" b="1" i="0" u="none" strike="noStrike" cap="none" dirty="0">
                <a:solidFill>
                  <a:srgbClr val="FFC000"/>
                </a:solidFill>
                <a:latin typeface="Arial"/>
                <a:ea typeface="Arial"/>
                <a:cs typeface="Arial"/>
                <a:sym typeface="Arial"/>
              </a:endParaRPr>
            </a:p>
          </p:txBody>
        </p:sp>
        <p:cxnSp>
          <p:nvCxnSpPr>
            <p:cNvPr id="41" name="Shape 41"/>
            <p:cNvCxnSpPr/>
            <p:nvPr/>
          </p:nvCxnSpPr>
          <p:spPr>
            <a:xfrm>
              <a:off x="-11225189" y="8423274"/>
              <a:ext cx="10999814" cy="3174"/>
            </a:xfrm>
            <a:prstGeom prst="straightConnector1">
              <a:avLst/>
            </a:prstGeom>
            <a:noFill/>
            <a:ln w="12700" cap="rnd" cmpd="sng">
              <a:solidFill>
                <a:srgbClr val="FFC000"/>
              </a:solidFill>
              <a:prstDash val="solid"/>
              <a:round/>
              <a:headEnd type="none" w="med" len="med"/>
              <a:tailEnd type="none" w="med" len="med"/>
            </a:ln>
          </p:spPr>
        </p:cxnSp>
        <p:pic>
          <p:nvPicPr>
            <p:cNvPr id="42" name="Shape 42"/>
            <p:cNvPicPr preferRelativeResize="0"/>
            <p:nvPr/>
          </p:nvPicPr>
          <p:blipFill rotWithShape="1">
            <a:blip r:embed="rId7">
              <a:alphaModFix/>
            </a:blip>
            <a:srcRect/>
            <a:stretch/>
          </p:blipFill>
          <p:spPr>
            <a:xfrm>
              <a:off x="-10740739" y="10261717"/>
              <a:ext cx="1597666" cy="1201934"/>
            </a:xfrm>
            <a:prstGeom prst="rect">
              <a:avLst/>
            </a:prstGeom>
            <a:noFill/>
            <a:ln>
              <a:noFill/>
            </a:ln>
          </p:spPr>
        </p:pic>
        <p:pic>
          <p:nvPicPr>
            <p:cNvPr id="43" name="Shape 43"/>
            <p:cNvPicPr preferRelativeResize="0"/>
            <p:nvPr/>
          </p:nvPicPr>
          <p:blipFill rotWithShape="1">
            <a:blip r:embed="rId8">
              <a:alphaModFix/>
            </a:blip>
            <a:srcRect/>
            <a:stretch/>
          </p:blipFill>
          <p:spPr>
            <a:xfrm>
              <a:off x="-10414177" y="16229511"/>
              <a:ext cx="8658651" cy="1476161"/>
            </a:xfrm>
            <a:prstGeom prst="rect">
              <a:avLst/>
            </a:prstGeom>
            <a:noFill/>
            <a:ln>
              <a:noFill/>
            </a:ln>
          </p:spPr>
        </p:pic>
        <p:grpSp>
          <p:nvGrpSpPr>
            <p:cNvPr id="44" name="Shape 44"/>
            <p:cNvGrpSpPr/>
            <p:nvPr/>
          </p:nvGrpSpPr>
          <p:grpSpPr>
            <a:xfrm>
              <a:off x="-5949564" y="25726007"/>
              <a:ext cx="3928729" cy="2045763"/>
              <a:chOff x="-2721283" y="12020561"/>
              <a:chExt cx="1810575" cy="939910"/>
            </a:xfrm>
          </p:grpSpPr>
          <p:grpSp>
            <p:nvGrpSpPr>
              <p:cNvPr id="45" name="Shape 45"/>
              <p:cNvGrpSpPr/>
              <p:nvPr/>
            </p:nvGrpSpPr>
            <p:grpSpPr>
              <a:xfrm>
                <a:off x="-2721283" y="12020561"/>
                <a:ext cx="651154" cy="939877"/>
                <a:chOff x="-3881053" y="12492664"/>
                <a:chExt cx="812691" cy="1346840"/>
              </a:xfrm>
            </p:grpSpPr>
            <p:pic>
              <p:nvPicPr>
                <p:cNvPr id="46" name="Shape 46"/>
                <p:cNvPicPr preferRelativeResize="0"/>
                <p:nvPr/>
              </p:nvPicPr>
              <p:blipFill rotWithShape="1">
                <a:blip r:embed="rId9">
                  <a:alphaModFix/>
                </a:blip>
                <a:srcRect/>
                <a:stretch/>
              </p:blipFill>
              <p:spPr>
                <a:xfrm>
                  <a:off x="-3837163" y="12492664"/>
                  <a:ext cx="768801" cy="1090856"/>
                </a:xfrm>
                <a:prstGeom prst="rect">
                  <a:avLst/>
                </a:prstGeom>
                <a:noFill/>
                <a:ln>
                  <a:noFill/>
                </a:ln>
              </p:spPr>
            </p:pic>
            <p:sp>
              <p:nvSpPr>
                <p:cNvPr id="47" name="Shape 47"/>
                <p:cNvSpPr txBox="1"/>
                <p:nvPr/>
              </p:nvSpPr>
              <p:spPr>
                <a:xfrm>
                  <a:off x="-3881053" y="13556262"/>
                  <a:ext cx="777053" cy="283242"/>
                </a:xfrm>
                <a:prstGeom prst="rect">
                  <a:avLst/>
                </a:prstGeom>
                <a:solidFill>
                  <a:schemeClr val="accent1"/>
                </a:solidFill>
                <a:ln>
                  <a:noFill/>
                </a:ln>
              </p:spPr>
              <p:txBody>
                <a:bodyPr lIns="71525" tIns="71525" rIns="71525" bIns="71525" anchor="t" anchorCtr="0">
                  <a:noAutofit/>
                </a:bodyPr>
                <a:lstStyle/>
                <a:p>
                  <a:pPr marL="0" marR="0" lvl="0" indent="0" algn="ctr" rtl="0">
                    <a:spcBef>
                      <a:spcPts val="0"/>
                    </a:spcBef>
                    <a:spcAft>
                      <a:spcPts val="0"/>
                    </a:spcAft>
                    <a:buSzPct val="25000"/>
                    <a:buNone/>
                  </a:pPr>
                  <a:r>
                    <a:rPr lang="en-US" sz="1300" b="1" i="0" u="none" strike="noStrike" cap="none" dirty="0">
                      <a:solidFill>
                        <a:schemeClr val="dk1"/>
                      </a:solidFill>
                      <a:latin typeface="Trebuchet MS"/>
                      <a:ea typeface="Trebuchet MS"/>
                      <a:cs typeface="Trebuchet MS"/>
                      <a:sym typeface="Trebuchet MS"/>
                    </a:rPr>
                    <a:t>ORIGINAL</a:t>
                  </a:r>
                </a:p>
              </p:txBody>
            </p:sp>
          </p:grpSp>
          <p:grpSp>
            <p:nvGrpSpPr>
              <p:cNvPr id="48" name="Shape 48"/>
              <p:cNvGrpSpPr/>
              <p:nvPr/>
            </p:nvGrpSpPr>
            <p:grpSpPr>
              <a:xfrm>
                <a:off x="-1970652" y="12020595"/>
                <a:ext cx="1059944" cy="939876"/>
                <a:chOff x="-2835841" y="12518950"/>
                <a:chExt cx="1456597" cy="1291593"/>
              </a:xfrm>
            </p:grpSpPr>
            <p:pic>
              <p:nvPicPr>
                <p:cNvPr id="49" name="Shape 49"/>
                <p:cNvPicPr preferRelativeResize="0"/>
                <p:nvPr/>
              </p:nvPicPr>
              <p:blipFill rotWithShape="1">
                <a:blip r:embed="rId9">
                  <a:alphaModFix/>
                </a:blip>
                <a:srcRect/>
                <a:stretch/>
              </p:blipFill>
              <p:spPr>
                <a:xfrm>
                  <a:off x="-2799523" y="12518950"/>
                  <a:ext cx="1420279" cy="1029693"/>
                </a:xfrm>
                <a:prstGeom prst="rect">
                  <a:avLst/>
                </a:prstGeom>
                <a:noFill/>
                <a:ln>
                  <a:noFill/>
                </a:ln>
              </p:spPr>
            </p:pic>
            <p:sp>
              <p:nvSpPr>
                <p:cNvPr id="50" name="Shape 50"/>
                <p:cNvSpPr txBox="1"/>
                <p:nvPr/>
              </p:nvSpPr>
              <p:spPr>
                <a:xfrm>
                  <a:off x="-2835841" y="13557962"/>
                  <a:ext cx="1419613" cy="252581"/>
                </a:xfrm>
                <a:prstGeom prst="rect">
                  <a:avLst/>
                </a:prstGeom>
                <a:solidFill>
                  <a:srgbClr val="FF0000"/>
                </a:solidFill>
                <a:ln>
                  <a:noFill/>
                </a:ln>
              </p:spPr>
              <p:txBody>
                <a:bodyPr lIns="357700" tIns="71525" rIns="357700" bIns="71525" anchor="t" anchorCtr="0">
                  <a:noAutofit/>
                </a:bodyPr>
                <a:lstStyle/>
                <a:p>
                  <a:pPr marL="0" marR="0" lvl="0" indent="0" algn="ctr" rtl="0">
                    <a:spcBef>
                      <a:spcPts val="0"/>
                    </a:spcBef>
                    <a:spcAft>
                      <a:spcPts val="0"/>
                    </a:spcAft>
                    <a:buSzPct val="25000"/>
                    <a:buNone/>
                  </a:pPr>
                  <a:r>
                    <a:rPr lang="en-US" sz="1100" b="1" i="0" u="none" strike="noStrike" cap="none">
                      <a:solidFill>
                        <a:schemeClr val="lt1"/>
                      </a:solidFill>
                      <a:latin typeface="Trebuchet MS"/>
                      <a:ea typeface="Trebuchet MS"/>
                      <a:cs typeface="Trebuchet MS"/>
                      <a:sym typeface="Trebuchet MS"/>
                    </a:rPr>
                    <a:t>DISTORTED</a:t>
                  </a:r>
                </a:p>
              </p:txBody>
            </p:sp>
          </p:grpSp>
        </p:grpSp>
      </p:grpSp>
      <p:sp>
        <p:nvSpPr>
          <p:cNvPr id="58" name="Shape 58"/>
          <p:cNvSpPr txBox="1"/>
          <p:nvPr/>
        </p:nvSpPr>
        <p:spPr>
          <a:xfrm>
            <a:off x="1337383" y="20681695"/>
            <a:ext cx="2146200" cy="216300"/>
          </a:xfrm>
          <a:prstGeom prst="rect">
            <a:avLst/>
          </a:prstGeom>
          <a:noFill/>
          <a:ln>
            <a:noFill/>
          </a:ln>
        </p:spPr>
        <p:txBody>
          <a:bodyPr lIns="71400" tIns="35675" rIns="71400" bIns="35675" anchor="t" anchorCtr="0">
            <a:noAutofit/>
          </a:bodyPr>
          <a:lstStyle/>
          <a:p>
            <a:pPr marL="0" marR="0" lvl="0" indent="0" algn="l" rtl="0">
              <a:lnSpc>
                <a:spcPct val="65000"/>
              </a:lnSpc>
              <a:spcBef>
                <a:spcPts val="400"/>
              </a:spcBef>
              <a:spcAft>
                <a:spcPts val="0"/>
              </a:spcAft>
              <a:buSzPct val="25000"/>
              <a:buNone/>
            </a:pPr>
            <a:r>
              <a:rPr lang="en-US" sz="900" b="1" i="0" u="none" strike="noStrike" cap="none" dirty="0" err="1">
                <a:solidFill>
                  <a:srgbClr val="BFBFBF"/>
                </a:solidFill>
                <a:latin typeface="Arial"/>
                <a:ea typeface="Arial"/>
                <a:cs typeface="Arial"/>
                <a:sym typeface="Arial"/>
              </a:rPr>
              <a:t>www.eposterboards.com</a:t>
            </a:r>
            <a:endParaRPr lang="en-US" sz="900" b="1" i="0" u="none" strike="noStrike" cap="none" dirty="0">
              <a:solidFill>
                <a:srgbClr val="BFBFBF"/>
              </a:solidFill>
              <a:latin typeface="Arial"/>
              <a:ea typeface="Arial"/>
              <a:cs typeface="Arial"/>
              <a:sym typeface="Arial"/>
            </a:endParaRPr>
          </a:p>
        </p:txBody>
      </p:sp>
      <p:pic>
        <p:nvPicPr>
          <p:cNvPr id="2" name="Picture 1" descr="ePB logo1.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3076114" y="19218277"/>
            <a:ext cx="3862244" cy="925387"/>
          </a:xfrm>
          <a:prstGeom prst="rect">
            <a:avLst/>
          </a:prstGeom>
        </p:spPr>
      </p:pic>
      <p:sp>
        <p:nvSpPr>
          <p:cNvPr id="51" name="Shape 28"/>
          <p:cNvSpPr/>
          <p:nvPr userDrawn="1"/>
        </p:nvSpPr>
        <p:spPr>
          <a:xfrm>
            <a:off x="787255" y="14366882"/>
            <a:ext cx="35888476" cy="6263337"/>
          </a:xfrm>
          <a:prstGeom prst="roundRect">
            <a:avLst>
              <a:gd name="adj" fmla="val 2853"/>
            </a:avLst>
          </a:prstGeom>
          <a:gradFill>
            <a:gsLst>
              <a:gs pos="0">
                <a:srgbClr val="CDD2DE"/>
              </a:gs>
              <a:gs pos="100000">
                <a:srgbClr val="F3F5FA"/>
              </a:gs>
            </a:gsLst>
            <a:lin ang="16200000" scaled="0"/>
          </a:gradFill>
          <a:ln w="19050" cap="rnd" cmpd="sng">
            <a:solidFill>
              <a:srgbClr val="62170C">
                <a:alpha val="57647"/>
              </a:srgbClr>
            </a:solidFill>
            <a:prstDash val="solid"/>
            <a:round/>
            <a:headEnd type="none" w="med" len="med"/>
            <a:tailEnd type="none" w="med" len="med"/>
          </a:ln>
        </p:spPr>
        <p:txBody>
          <a:bodyPr lIns="71525" tIns="35750" rIns="71525" bIns="35750" anchor="ctr" anchorCtr="0">
            <a:noAutofit/>
          </a:bodyPr>
          <a:lstStyle/>
          <a:p>
            <a:pPr marL="0" marR="0" lvl="0" indent="0" algn="ctr" rtl="0">
              <a:spcBef>
                <a:spcPts val="0"/>
              </a:spcBef>
              <a:spcAft>
                <a:spcPts val="0"/>
              </a:spcAft>
              <a:buNone/>
            </a:pPr>
            <a:endParaRPr sz="67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56335723"/>
      </p:ext>
    </p:extLst>
  </p:cSld>
  <p:clrMap bg1="lt1" tx1="dk1" bg2="dk2" tx2="lt2" accent1="accent1" accent2="accent2" accent3="accent3" accent4="accent4" accent5="accent5" accent6="accent6" hlink="hlink" folHlink="folHlink"/>
  <p:sldLayoutIdLst>
    <p:sldLayoutId id="2147483667" r:id="rId1"/>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6009"/>
            <a:ext cx="37463413" cy="21093724"/>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81303" y="1872686"/>
            <a:ext cx="26415725" cy="405748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1303" y="6637311"/>
            <a:ext cx="26415725" cy="119216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139837" y="18559010"/>
            <a:ext cx="2802194" cy="1121661"/>
          </a:xfrm>
          <a:prstGeom prst="rect">
            <a:avLst/>
          </a:prstGeom>
        </p:spPr>
        <p:txBody>
          <a:bodyPr vert="horz" lIns="91440" tIns="45720" rIns="91440" bIns="45720" rtlCol="0" anchor="ctr"/>
          <a:lstStyle>
            <a:lvl1pPr algn="r">
              <a:defRPr sz="276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081303" y="18559010"/>
            <a:ext cx="19351217" cy="1121661"/>
          </a:xfrm>
          <a:prstGeom prst="rect">
            <a:avLst/>
          </a:prstGeom>
        </p:spPr>
        <p:txBody>
          <a:bodyPr vert="horz" lIns="91440" tIns="45720" rIns="91440" bIns="45720" rtlCol="0" anchor="ctr"/>
          <a:lstStyle>
            <a:lvl1pPr algn="l">
              <a:defRPr sz="2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397275" y="18559010"/>
            <a:ext cx="2099755" cy="1121661"/>
          </a:xfrm>
          <a:prstGeom prst="rect">
            <a:avLst/>
          </a:prstGeom>
        </p:spPr>
        <p:txBody>
          <a:bodyPr vert="horz" lIns="91440" tIns="45720" rIns="91440" bIns="45720" rtlCol="0" anchor="ctr"/>
          <a:lstStyle>
            <a:lvl1pPr algn="r">
              <a:defRPr sz="2765">
                <a:solidFill>
                  <a:schemeClr val="accent1"/>
                </a:solidFill>
              </a:defRPr>
            </a:lvl1pPr>
          </a:lstStyle>
          <a:p>
            <a:pPr marL="0" marR="0" lvl="0" indent="0" algn="r" rtl="0">
              <a:spcBef>
                <a:spcPts val="0"/>
              </a:spcBef>
              <a:spcAft>
                <a:spcPts val="0"/>
              </a:spcAft>
              <a:buSzPct val="25000"/>
              <a:buNone/>
            </a:pPr>
            <a:fld id="{00000000-1234-1234-1234-123412341234}" type="slidenum">
              <a:rPr lang="en-US" sz="3400" b="0" i="0" u="none" strike="noStrike" cap="none" smtClean="0">
                <a:solidFill>
                  <a:schemeClr val="accent1"/>
                </a:solidFill>
                <a:latin typeface="Trebuchet MS"/>
                <a:ea typeface="Trebuchet MS"/>
                <a:cs typeface="Trebuchet MS"/>
                <a:sym typeface="Trebuchet MS"/>
              </a:rPr>
              <a:t>‹#›</a:t>
            </a:fld>
            <a:endParaRPr lang="en-US" sz="3400" b="0" i="0" u="none" strike="noStrike" cap="none">
              <a:solidFill>
                <a:schemeClr val="accent1"/>
              </a:solidFill>
              <a:latin typeface="Trebuchet MS"/>
              <a:ea typeface="Trebuchet MS"/>
              <a:cs typeface="Trebuchet MS"/>
              <a:sym typeface="Trebuchet MS"/>
            </a:endParaRPr>
          </a:p>
        </p:txBody>
      </p:sp>
      <p:pic>
        <p:nvPicPr>
          <p:cNvPr id="18" name="Picture 17" descr="ePB logo1.jpg">
            <a:extLst>
              <a:ext uri="{FF2B5EF4-FFF2-40B4-BE49-F238E27FC236}">
                <a16:creationId xmlns="" xmlns:a16="http://schemas.microsoft.com/office/drawing/2014/main" id="{D5647490-2389-C74E-A0BA-2BDD53EEF45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3076114" y="19218277"/>
            <a:ext cx="3862244" cy="925387"/>
          </a:xfrm>
          <a:prstGeom prst="rect">
            <a:avLst/>
          </a:prstGeom>
        </p:spPr>
      </p:pic>
    </p:spTree>
    <p:extLst>
      <p:ext uri="{BB962C8B-B14F-4D97-AF65-F5344CB8AC3E}">
        <p14:creationId xmlns:p14="http://schemas.microsoft.com/office/powerpoint/2010/main" val="164010360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l" defTabSz="1404518" rtl="0" eaLnBrk="1" latinLnBrk="0" hangingPunct="1">
        <a:spcBef>
          <a:spcPct val="0"/>
        </a:spcBef>
        <a:buNone/>
        <a:defRPr sz="1105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53389" indent="-1053389" algn="l" defTabSz="1404518" rtl="0" eaLnBrk="1" latinLnBrk="0" hangingPunct="1">
        <a:spcBef>
          <a:spcPts val="3072"/>
        </a:spcBef>
        <a:spcAft>
          <a:spcPts val="0"/>
        </a:spcAft>
        <a:buClr>
          <a:schemeClr val="accent1"/>
        </a:buClr>
        <a:buSzPct val="80000"/>
        <a:buFont typeface="Wingdings 3" charset="2"/>
        <a:buChar char=""/>
        <a:defRPr sz="5530" kern="1200">
          <a:solidFill>
            <a:schemeClr val="tx1">
              <a:lumMod val="75000"/>
              <a:lumOff val="25000"/>
            </a:schemeClr>
          </a:solidFill>
          <a:latin typeface="+mn-lt"/>
          <a:ea typeface="+mn-ea"/>
          <a:cs typeface="+mn-cs"/>
        </a:defRPr>
      </a:lvl1pPr>
      <a:lvl2pPr marL="2282342" indent="-877824" algn="l" defTabSz="1404518" rtl="0" eaLnBrk="1" latinLnBrk="0" hangingPunct="1">
        <a:spcBef>
          <a:spcPts val="3072"/>
        </a:spcBef>
        <a:spcAft>
          <a:spcPts val="0"/>
        </a:spcAft>
        <a:buClr>
          <a:schemeClr val="accent1"/>
        </a:buClr>
        <a:buSzPct val="80000"/>
        <a:buFont typeface="Wingdings 3" charset="2"/>
        <a:buChar char=""/>
        <a:defRPr sz="4915" kern="1200">
          <a:solidFill>
            <a:schemeClr val="tx1">
              <a:lumMod val="75000"/>
              <a:lumOff val="25000"/>
            </a:schemeClr>
          </a:solidFill>
          <a:latin typeface="+mn-lt"/>
          <a:ea typeface="+mn-ea"/>
          <a:cs typeface="+mn-cs"/>
        </a:defRPr>
      </a:lvl2pPr>
      <a:lvl3pPr marL="3511296" indent="-702259" algn="l" defTabSz="1404518" rtl="0" eaLnBrk="1" latinLnBrk="0" hangingPunct="1">
        <a:spcBef>
          <a:spcPts val="3072"/>
        </a:spcBef>
        <a:spcAft>
          <a:spcPts val="0"/>
        </a:spcAft>
        <a:buClr>
          <a:schemeClr val="accent1"/>
        </a:buClr>
        <a:buSzPct val="80000"/>
        <a:buFont typeface="Wingdings 3" charset="2"/>
        <a:buChar char=""/>
        <a:defRPr sz="4301" kern="1200">
          <a:solidFill>
            <a:schemeClr val="tx1">
              <a:lumMod val="75000"/>
              <a:lumOff val="25000"/>
            </a:schemeClr>
          </a:solidFill>
          <a:latin typeface="+mn-lt"/>
          <a:ea typeface="+mn-ea"/>
          <a:cs typeface="+mn-cs"/>
        </a:defRPr>
      </a:lvl3pPr>
      <a:lvl4pPr marL="4915814"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4pPr>
      <a:lvl5pPr marL="6320333"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5pPr>
      <a:lvl6pPr marL="7724851"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6pPr>
      <a:lvl7pPr marL="9129370"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7pPr>
      <a:lvl8pPr marL="10533888"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8pPr>
      <a:lvl9pPr marL="11938406"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9pPr>
    </p:bodyStyle>
    <p:otherStyle>
      <a:defPPr>
        <a:defRPr lang="en-US"/>
      </a:defPPr>
      <a:lvl1pPr marL="0" algn="l" defTabSz="1404518" rtl="0" eaLnBrk="1" latinLnBrk="0" hangingPunct="1">
        <a:defRPr sz="5530" kern="1200">
          <a:solidFill>
            <a:schemeClr val="tx1"/>
          </a:solidFill>
          <a:latin typeface="+mn-lt"/>
          <a:ea typeface="+mn-ea"/>
          <a:cs typeface="+mn-cs"/>
        </a:defRPr>
      </a:lvl1pPr>
      <a:lvl2pPr marL="1404518" algn="l" defTabSz="1404518" rtl="0" eaLnBrk="1" latinLnBrk="0" hangingPunct="1">
        <a:defRPr sz="5530" kern="1200">
          <a:solidFill>
            <a:schemeClr val="tx1"/>
          </a:solidFill>
          <a:latin typeface="+mn-lt"/>
          <a:ea typeface="+mn-ea"/>
          <a:cs typeface="+mn-cs"/>
        </a:defRPr>
      </a:lvl2pPr>
      <a:lvl3pPr marL="2809037" algn="l" defTabSz="1404518" rtl="0" eaLnBrk="1" latinLnBrk="0" hangingPunct="1">
        <a:defRPr sz="5530" kern="1200">
          <a:solidFill>
            <a:schemeClr val="tx1"/>
          </a:solidFill>
          <a:latin typeface="+mn-lt"/>
          <a:ea typeface="+mn-ea"/>
          <a:cs typeface="+mn-cs"/>
        </a:defRPr>
      </a:lvl3pPr>
      <a:lvl4pPr marL="4213555" algn="l" defTabSz="1404518" rtl="0" eaLnBrk="1" latinLnBrk="0" hangingPunct="1">
        <a:defRPr sz="5530" kern="1200">
          <a:solidFill>
            <a:schemeClr val="tx1"/>
          </a:solidFill>
          <a:latin typeface="+mn-lt"/>
          <a:ea typeface="+mn-ea"/>
          <a:cs typeface="+mn-cs"/>
        </a:defRPr>
      </a:lvl4pPr>
      <a:lvl5pPr marL="5618074" algn="l" defTabSz="1404518" rtl="0" eaLnBrk="1" latinLnBrk="0" hangingPunct="1">
        <a:defRPr sz="5530" kern="1200">
          <a:solidFill>
            <a:schemeClr val="tx1"/>
          </a:solidFill>
          <a:latin typeface="+mn-lt"/>
          <a:ea typeface="+mn-ea"/>
          <a:cs typeface="+mn-cs"/>
        </a:defRPr>
      </a:lvl5pPr>
      <a:lvl6pPr marL="7022592" algn="l" defTabSz="1404518" rtl="0" eaLnBrk="1" latinLnBrk="0" hangingPunct="1">
        <a:defRPr sz="5530" kern="1200">
          <a:solidFill>
            <a:schemeClr val="tx1"/>
          </a:solidFill>
          <a:latin typeface="+mn-lt"/>
          <a:ea typeface="+mn-ea"/>
          <a:cs typeface="+mn-cs"/>
        </a:defRPr>
      </a:lvl6pPr>
      <a:lvl7pPr marL="8427110" algn="l" defTabSz="1404518" rtl="0" eaLnBrk="1" latinLnBrk="0" hangingPunct="1">
        <a:defRPr sz="5530" kern="1200">
          <a:solidFill>
            <a:schemeClr val="tx1"/>
          </a:solidFill>
          <a:latin typeface="+mn-lt"/>
          <a:ea typeface="+mn-ea"/>
          <a:cs typeface="+mn-cs"/>
        </a:defRPr>
      </a:lvl7pPr>
      <a:lvl8pPr marL="9831629" algn="l" defTabSz="1404518" rtl="0" eaLnBrk="1" latinLnBrk="0" hangingPunct="1">
        <a:defRPr sz="5530" kern="1200">
          <a:solidFill>
            <a:schemeClr val="tx1"/>
          </a:solidFill>
          <a:latin typeface="+mn-lt"/>
          <a:ea typeface="+mn-ea"/>
          <a:cs typeface="+mn-cs"/>
        </a:defRPr>
      </a:lvl8pPr>
      <a:lvl9pPr marL="11236147" algn="l" defTabSz="1404518"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98"/>
        <p:cNvGrpSpPr/>
        <p:nvPr/>
      </p:nvGrpSpPr>
      <p:grpSpPr>
        <a:xfrm>
          <a:off x="0" y="0"/>
          <a:ext cx="0" cy="0"/>
          <a:chOff x="0" y="0"/>
          <a:chExt cx="0" cy="0"/>
        </a:xfrm>
      </p:grpSpPr>
      <p:sp>
        <p:nvSpPr>
          <p:cNvPr id="32" name="Rounded Rectangle 31">
            <a:extLst>
              <a:ext uri="{FF2B5EF4-FFF2-40B4-BE49-F238E27FC236}">
                <a16:creationId xmlns="" xmlns:a16="http://schemas.microsoft.com/office/drawing/2014/main" id="{C13249F0-31FC-844A-BC36-45F648EB1FBE}"/>
              </a:ext>
            </a:extLst>
          </p:cNvPr>
          <p:cNvSpPr/>
          <p:nvPr/>
        </p:nvSpPr>
        <p:spPr>
          <a:xfrm>
            <a:off x="10299239" y="3395025"/>
            <a:ext cx="1693757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 xmlns:a16="http://schemas.microsoft.com/office/drawing/2014/main" id="{E68B3E2D-3A56-B748-817A-BE5DF9F4FEF9}"/>
              </a:ext>
            </a:extLst>
          </p:cNvPr>
          <p:cNvSpPr/>
          <p:nvPr/>
        </p:nvSpPr>
        <p:spPr>
          <a:xfrm>
            <a:off x="773704" y="3377554"/>
            <a:ext cx="914753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a:extLst>
              <a:ext uri="{FF2B5EF4-FFF2-40B4-BE49-F238E27FC236}">
                <a16:creationId xmlns="" xmlns:a16="http://schemas.microsoft.com/office/drawing/2014/main" id="{BFFE6665-FABF-504F-98C0-BBD34C12D68B}"/>
              </a:ext>
            </a:extLst>
          </p:cNvPr>
          <p:cNvSpPr/>
          <p:nvPr/>
        </p:nvSpPr>
        <p:spPr>
          <a:xfrm>
            <a:off x="27641910" y="3436024"/>
            <a:ext cx="914753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dirty="0">
              <a:latin typeface="+mj-lt"/>
            </a:endParaRPr>
          </a:p>
        </p:txBody>
      </p:sp>
      <p:sp>
        <p:nvSpPr>
          <p:cNvPr id="28" name="Rectangle 27"/>
          <p:cNvSpPr/>
          <p:nvPr/>
        </p:nvSpPr>
        <p:spPr>
          <a:xfrm>
            <a:off x="119921" y="104931"/>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056"/>
              </a:solidFill>
            </a:endParaRPr>
          </a:p>
        </p:txBody>
      </p:sp>
      <p:sp>
        <p:nvSpPr>
          <p:cNvPr id="202" name="Shape 202"/>
          <p:cNvSpPr txBox="1">
            <a:spLocks noGrp="1"/>
          </p:cNvSpPr>
          <p:nvPr>
            <p:ph type="body" idx="1"/>
          </p:nvPr>
        </p:nvSpPr>
        <p:spPr>
          <a:xfrm>
            <a:off x="870707" y="6214646"/>
            <a:ext cx="8585400" cy="6729900"/>
          </a:xfrm>
          <a:prstGeom prst="rect">
            <a:avLst/>
          </a:prstGeom>
          <a:noFill/>
          <a:ln>
            <a:noFill/>
          </a:ln>
        </p:spPr>
        <p:txBody>
          <a:bodyPr lIns="178825" tIns="178825" rIns="178825" bIns="178825" anchor="t" anchorCtr="0">
            <a:noAutofit/>
          </a:bodyPr>
          <a:lstStyle/>
          <a:p>
            <a:pPr marL="457200" indent="-457200">
              <a:buFont typeface="Arial"/>
              <a:buChar char="•"/>
            </a:pPr>
            <a:r>
              <a:rPr lang="en-US" dirty="0">
                <a:latin typeface="Arial" panose="020B0604020202020204" pitchFamily="34" charset="0"/>
              </a:rPr>
              <a:t>Purpose: Try to predict where various crimes are likely to </a:t>
            </a:r>
            <a:r>
              <a:rPr lang="en-US" dirty="0" smtClean="0">
                <a:latin typeface="Arial" panose="020B0604020202020204" pitchFamily="34" charset="0"/>
              </a:rPr>
              <a:t>happen within </a:t>
            </a:r>
            <a:r>
              <a:rPr lang="en-US" dirty="0">
                <a:latin typeface="Arial" panose="020B0604020202020204" pitchFamily="34" charset="0"/>
              </a:rPr>
              <a:t>the city of </a:t>
            </a:r>
            <a:r>
              <a:rPr lang="en-US" dirty="0" smtClean="0">
                <a:latin typeface="Arial" panose="020B0604020202020204" pitchFamily="34" charset="0"/>
              </a:rPr>
              <a:t>Boston</a:t>
            </a:r>
            <a:endParaRPr lang="en-US" dirty="0" smtClean="0">
              <a:latin typeface="Courier New" panose="02070309020205020404" pitchFamily="49" charset="0"/>
            </a:endParaRPr>
          </a:p>
          <a:p>
            <a:pPr marL="457200" indent="-457200">
              <a:buFont typeface="Arial"/>
              <a:buChar char="•"/>
            </a:pPr>
            <a:r>
              <a:rPr lang="en-US" dirty="0" smtClean="0">
                <a:latin typeface="Arial" panose="020B0604020202020204" pitchFamily="34" charset="0"/>
              </a:rPr>
              <a:t>Use </a:t>
            </a:r>
            <a:r>
              <a:rPr lang="en-US" dirty="0">
                <a:latin typeface="Arial" panose="020B0604020202020204" pitchFamily="34" charset="0"/>
              </a:rPr>
              <a:t>Multi-class logistic regression to predict where a specific </a:t>
            </a:r>
            <a:r>
              <a:rPr lang="en-US" dirty="0" smtClean="0">
                <a:latin typeface="Arial" panose="020B0604020202020204" pitchFamily="34" charset="0"/>
              </a:rPr>
              <a:t>crime was </a:t>
            </a:r>
            <a:r>
              <a:rPr lang="en-US" dirty="0">
                <a:latin typeface="Arial" panose="020B0604020202020204" pitchFamily="34" charset="0"/>
              </a:rPr>
              <a:t>likely to happen</a:t>
            </a:r>
            <a:r>
              <a:rPr lang="en-US" dirty="0" smtClean="0">
                <a:latin typeface="Courier New" panose="02070309020205020404" pitchFamily="49" charset="0"/>
              </a:rPr>
              <a:t>•</a:t>
            </a:r>
          </a:p>
          <a:p>
            <a:pPr marL="457200" indent="-457200">
              <a:buFont typeface="Arial"/>
              <a:buChar char="•"/>
            </a:pPr>
            <a:r>
              <a:rPr lang="en-US" dirty="0" smtClean="0">
                <a:latin typeface="Arial" panose="020B0604020202020204" pitchFamily="34" charset="0"/>
              </a:rPr>
              <a:t>Use </a:t>
            </a:r>
            <a:r>
              <a:rPr lang="en-US" dirty="0">
                <a:latin typeface="Arial" panose="020B0604020202020204" pitchFamily="34" charset="0"/>
              </a:rPr>
              <a:t>Decision Tree algorithm to predict where a crime was likely </a:t>
            </a:r>
            <a:r>
              <a:rPr lang="en-US" dirty="0" smtClean="0">
                <a:latin typeface="Arial" panose="020B0604020202020204" pitchFamily="34" charset="0"/>
              </a:rPr>
              <a:t>to happen</a:t>
            </a:r>
            <a:endParaRPr lang="en-US" sz="2800" dirty="0">
              <a:solidFill>
                <a:schemeClr val="tx1"/>
              </a:solidFill>
              <a:latin typeface="+mj-lt"/>
            </a:endParaRPr>
          </a:p>
        </p:txBody>
      </p:sp>
      <p:sp>
        <p:nvSpPr>
          <p:cNvPr id="203" name="Shape 203"/>
          <p:cNvSpPr txBox="1">
            <a:spLocks noGrp="1"/>
          </p:cNvSpPr>
          <p:nvPr>
            <p:ph type="body" idx="2"/>
          </p:nvPr>
        </p:nvSpPr>
        <p:spPr>
          <a:xfrm>
            <a:off x="787254" y="3499104"/>
            <a:ext cx="8577000" cy="482700"/>
          </a:xfrm>
          <a:prstGeom prst="rect">
            <a:avLst/>
          </a:prstGeom>
          <a:noFill/>
          <a:ln>
            <a:noFill/>
          </a:ln>
        </p:spPr>
        <p:txBody>
          <a:bodyPr lIns="71525" tIns="71525" rIns="71525" bIns="71525" anchor="ctr" anchorCtr="0">
            <a:noAutofit/>
          </a:bodyPr>
          <a:lstStyle/>
          <a:p>
            <a:pPr marL="0" marR="0" lvl="0" indent="0" algn="ctr" rtl="0">
              <a:spcBef>
                <a:spcPts val="0"/>
              </a:spcBef>
              <a:spcAft>
                <a:spcPts val="0"/>
              </a:spcAft>
              <a:buClr>
                <a:schemeClr val="accent1"/>
              </a:buClr>
              <a:buSzPct val="25000"/>
              <a:buFont typeface="Noto Sans Symbols"/>
              <a:buNone/>
            </a:pPr>
            <a:r>
              <a:rPr lang="en-US" sz="4200" b="1" i="0" u="sng" strike="noStrike" cap="none" dirty="0">
                <a:solidFill>
                  <a:srgbClr val="003056"/>
                </a:solidFill>
                <a:latin typeface="+mj-lt"/>
                <a:ea typeface="Trebuchet MS"/>
                <a:cs typeface="Trebuchet MS"/>
                <a:sym typeface="Trebuchet MS"/>
              </a:rPr>
              <a:t>Introduction</a:t>
            </a:r>
          </a:p>
        </p:txBody>
      </p:sp>
      <p:sp>
        <p:nvSpPr>
          <p:cNvPr id="204" name="Shape 204"/>
          <p:cNvSpPr txBox="1">
            <a:spLocks noGrp="1"/>
          </p:cNvSpPr>
          <p:nvPr>
            <p:ph type="body" idx="3"/>
          </p:nvPr>
        </p:nvSpPr>
        <p:spPr>
          <a:xfrm>
            <a:off x="787250" y="11620775"/>
            <a:ext cx="8585400" cy="10092300"/>
          </a:xfrm>
          <a:prstGeom prst="rect">
            <a:avLst/>
          </a:prstGeom>
          <a:noFill/>
          <a:ln>
            <a:noFill/>
          </a:ln>
        </p:spPr>
        <p:txBody>
          <a:bodyPr lIns="178825" tIns="178825" rIns="178825" bIns="178825" anchor="t" anchorCtr="0">
            <a:noAutofit/>
          </a:bodyPr>
          <a:lstStyle/>
          <a:p>
            <a:r>
              <a:rPr lang="en-US" dirty="0" smtClean="0"/>
              <a:t>•Each crime has a latitude and longitude </a:t>
            </a:r>
          </a:p>
          <a:p>
            <a:r>
              <a:rPr lang="en-US" dirty="0" smtClean="0"/>
              <a:t>•Divide the city into a grid, and predict the location on this grid</a:t>
            </a:r>
          </a:p>
          <a:p>
            <a:r>
              <a:rPr lang="en-US" dirty="0" smtClean="0"/>
              <a:t>•Individual </a:t>
            </a:r>
            <a:r>
              <a:rPr lang="en-US" dirty="0"/>
              <a:t>crimes are given an offense code number. These are </a:t>
            </a:r>
            <a:r>
              <a:rPr lang="en-US" dirty="0" smtClean="0"/>
              <a:t>then put </a:t>
            </a:r>
            <a:r>
              <a:rPr lang="en-US" dirty="0"/>
              <a:t>into offense </a:t>
            </a:r>
            <a:r>
              <a:rPr lang="en-US" dirty="0" smtClean="0"/>
              <a:t>groups</a:t>
            </a:r>
          </a:p>
          <a:p>
            <a:r>
              <a:rPr lang="en-US" dirty="0" smtClean="0"/>
              <a:t>•</a:t>
            </a:r>
            <a:r>
              <a:rPr lang="en-US" dirty="0"/>
              <a:t>For our analysis, we used the offense group, not the individual </a:t>
            </a:r>
            <a:r>
              <a:rPr lang="en-US" dirty="0" smtClean="0"/>
              <a:t>offense code number</a:t>
            </a:r>
          </a:p>
          <a:p>
            <a:r>
              <a:rPr lang="en-US" dirty="0" smtClean="0"/>
              <a:t>•</a:t>
            </a:r>
            <a:r>
              <a:rPr lang="en-US" dirty="0"/>
              <a:t>67 offense groups in </a:t>
            </a:r>
            <a:r>
              <a:rPr lang="en-US" dirty="0" smtClean="0"/>
              <a:t>total</a:t>
            </a:r>
          </a:p>
          <a:p>
            <a:r>
              <a:rPr lang="en-US" dirty="0" smtClean="0"/>
              <a:t>•</a:t>
            </a:r>
            <a:r>
              <a:rPr lang="en-US" dirty="0"/>
              <a:t>One Hot encoded all of our variables as they were </a:t>
            </a:r>
            <a:r>
              <a:rPr lang="en-US" dirty="0" smtClean="0"/>
              <a:t>categorical</a:t>
            </a:r>
          </a:p>
          <a:p>
            <a:r>
              <a:rPr lang="en-US" dirty="0" smtClean="0"/>
              <a:t>•Data </a:t>
            </a:r>
            <a:r>
              <a:rPr lang="en-US" dirty="0"/>
              <a:t>was spilt into 80/20 training, testing datasets</a:t>
            </a:r>
            <a:endParaRPr lang="en-US" sz="2800" b="1" dirty="0">
              <a:solidFill>
                <a:schemeClr val="tx1"/>
              </a:solidFill>
              <a:latin typeface="+mj-lt"/>
            </a:endParaRPr>
          </a:p>
        </p:txBody>
      </p:sp>
      <p:sp>
        <p:nvSpPr>
          <p:cNvPr id="205" name="Shape 205"/>
          <p:cNvSpPr txBox="1">
            <a:spLocks noGrp="1"/>
          </p:cNvSpPr>
          <p:nvPr>
            <p:ph type="body" idx="4"/>
          </p:nvPr>
        </p:nvSpPr>
        <p:spPr>
          <a:xfrm>
            <a:off x="773704" y="11151623"/>
            <a:ext cx="8578500" cy="478500"/>
          </a:xfrm>
          <a:prstGeom prst="rect">
            <a:avLst/>
          </a:prstGeom>
          <a:noFill/>
          <a:ln>
            <a:noFill/>
          </a:ln>
        </p:spPr>
        <p:txBody>
          <a:bodyPr lIns="71525" tIns="71525" rIns="71525" bIns="71525" anchor="ctr" anchorCtr="0">
            <a:noAutofit/>
          </a:bodyPr>
          <a:lstStyle/>
          <a:p>
            <a:pPr marL="0" marR="0" lvl="0" indent="0" algn="ctr" rtl="0">
              <a:spcBef>
                <a:spcPts val="0"/>
              </a:spcBef>
              <a:spcAft>
                <a:spcPts val="0"/>
              </a:spcAft>
              <a:buClr>
                <a:schemeClr val="accent1"/>
              </a:buClr>
              <a:buSzPct val="25000"/>
              <a:buFont typeface="Noto Sans Symbols"/>
              <a:buNone/>
            </a:pPr>
            <a:r>
              <a:rPr lang="en-US" sz="4200" dirty="0" smtClean="0">
                <a:solidFill>
                  <a:srgbClr val="003056"/>
                </a:solidFill>
                <a:latin typeface="+mj-lt"/>
              </a:rPr>
              <a:t>Set-up &amp; Methods</a:t>
            </a:r>
            <a:endParaRPr lang="en-US" sz="4200" dirty="0">
              <a:solidFill>
                <a:srgbClr val="003056"/>
              </a:solidFill>
              <a:latin typeface="+mj-lt"/>
            </a:endParaRPr>
          </a:p>
        </p:txBody>
      </p:sp>
      <p:sp>
        <p:nvSpPr>
          <p:cNvPr id="206" name="Shape 206"/>
          <p:cNvSpPr txBox="1">
            <a:spLocks noGrp="1"/>
          </p:cNvSpPr>
          <p:nvPr>
            <p:ph type="body" idx="5"/>
          </p:nvPr>
        </p:nvSpPr>
        <p:spPr>
          <a:xfrm>
            <a:off x="28086400" y="8525017"/>
            <a:ext cx="8575800" cy="819900"/>
          </a:xfrm>
          <a:prstGeom prst="rect">
            <a:avLst/>
          </a:prstGeom>
          <a:noFill/>
          <a:ln>
            <a:noFill/>
          </a:ln>
        </p:spPr>
        <p:txBody>
          <a:bodyPr lIns="71525" tIns="71525" rIns="71525" bIns="71525" anchor="ctr" anchorCtr="0">
            <a:noAutofit/>
          </a:bodyPr>
          <a:lstStyle/>
          <a:p>
            <a:pPr marL="0" marR="0" lvl="0" indent="0" algn="ctr" rtl="0">
              <a:spcBef>
                <a:spcPts val="0"/>
              </a:spcBef>
              <a:spcAft>
                <a:spcPts val="0"/>
              </a:spcAft>
              <a:buClr>
                <a:schemeClr val="accent1"/>
              </a:buClr>
              <a:buSzPct val="25000"/>
              <a:buFont typeface="Noto Sans Symbols"/>
              <a:buNone/>
            </a:pPr>
            <a:r>
              <a:rPr lang="en-US" sz="4200" b="1" i="0" u="sng" strike="noStrike" cap="none" dirty="0">
                <a:solidFill>
                  <a:srgbClr val="003056"/>
                </a:solidFill>
                <a:latin typeface="+mj-lt"/>
                <a:ea typeface="Trebuchet MS"/>
                <a:cs typeface="Trebuchet MS"/>
                <a:sym typeface="Trebuchet MS"/>
              </a:rPr>
              <a:t>Discussion</a:t>
            </a:r>
          </a:p>
        </p:txBody>
      </p:sp>
      <p:sp>
        <p:nvSpPr>
          <p:cNvPr id="212" name="Shape 212"/>
          <p:cNvSpPr txBox="1"/>
          <p:nvPr/>
        </p:nvSpPr>
        <p:spPr>
          <a:xfrm>
            <a:off x="11672587" y="11684143"/>
            <a:ext cx="6959400" cy="1351200"/>
          </a:xfrm>
          <a:prstGeom prst="rect">
            <a:avLst/>
          </a:prstGeom>
          <a:noFill/>
          <a:ln>
            <a:noFill/>
          </a:ln>
        </p:spPr>
        <p:txBody>
          <a:bodyPr lIns="91425" tIns="91425" rIns="91425" bIns="91425" anchor="t" anchorCtr="0">
            <a:noAutofit/>
          </a:bodyPr>
          <a:lstStyle/>
          <a:p>
            <a:pPr lvl="0">
              <a:spcBef>
                <a:spcPts val="0"/>
              </a:spcBef>
              <a:buNone/>
            </a:pPr>
            <a:r>
              <a:rPr lang="en-US" sz="2800" dirty="0">
                <a:solidFill>
                  <a:srgbClr val="003056"/>
                </a:solidFill>
              </a:rPr>
              <a:t>Figure 1. DESCRIPTION</a:t>
            </a:r>
          </a:p>
        </p:txBody>
      </p:sp>
      <p:sp>
        <p:nvSpPr>
          <p:cNvPr id="214" name="Shape 214"/>
          <p:cNvSpPr txBox="1"/>
          <p:nvPr/>
        </p:nvSpPr>
        <p:spPr>
          <a:xfrm>
            <a:off x="17566035" y="11094700"/>
            <a:ext cx="9032700" cy="1902900"/>
          </a:xfrm>
          <a:prstGeom prst="rect">
            <a:avLst/>
          </a:prstGeom>
          <a:noFill/>
          <a:ln>
            <a:noFill/>
          </a:ln>
        </p:spPr>
        <p:txBody>
          <a:bodyPr lIns="91425" tIns="91425" rIns="91425" bIns="91425" anchor="t" anchorCtr="0">
            <a:noAutofit/>
          </a:bodyPr>
          <a:lstStyle/>
          <a:p>
            <a:pPr lvl="0">
              <a:spcBef>
                <a:spcPts val="0"/>
              </a:spcBef>
              <a:buNone/>
            </a:pPr>
            <a:r>
              <a:rPr lang="en-US" sz="2800" dirty="0">
                <a:solidFill>
                  <a:srgbClr val="003056"/>
                </a:solidFill>
                <a:ea typeface="Trebuchet MS"/>
                <a:sym typeface="Trebuchet MS"/>
              </a:rPr>
              <a:t>Figure 2. </a:t>
            </a:r>
            <a:r>
              <a:rPr lang="en-US" sz="2800" dirty="0" smtClean="0">
                <a:solidFill>
                  <a:srgbClr val="003056"/>
                </a:solidFill>
                <a:ea typeface="Trebuchet MS"/>
                <a:sym typeface="Trebuchet MS"/>
              </a:rPr>
              <a:t>The amount of crime divided by UCR part numbers for each police district in Boston. </a:t>
            </a:r>
            <a:endParaRPr lang="en-US" sz="2800" dirty="0">
              <a:solidFill>
                <a:srgbClr val="003056"/>
              </a:solidFill>
              <a:ea typeface="Trebuchet MS"/>
              <a:sym typeface="Trebuchet MS"/>
            </a:endParaRPr>
          </a:p>
        </p:txBody>
      </p:sp>
      <p:sp>
        <p:nvSpPr>
          <p:cNvPr id="216" name="Shape 216"/>
          <p:cNvSpPr txBox="1"/>
          <p:nvPr/>
        </p:nvSpPr>
        <p:spPr>
          <a:xfrm>
            <a:off x="11540078" y="19192414"/>
            <a:ext cx="16392900" cy="1048500"/>
          </a:xfrm>
          <a:prstGeom prst="rect">
            <a:avLst/>
          </a:prstGeom>
          <a:noFill/>
          <a:ln>
            <a:noFill/>
          </a:ln>
        </p:spPr>
        <p:txBody>
          <a:bodyPr lIns="91425" tIns="91425" rIns="91425" bIns="91425" anchor="t" anchorCtr="0">
            <a:noAutofit/>
          </a:bodyPr>
          <a:lstStyle/>
          <a:p>
            <a:pPr lvl="0">
              <a:spcBef>
                <a:spcPts val="0"/>
              </a:spcBef>
              <a:buNone/>
            </a:pPr>
            <a:r>
              <a:rPr lang="en-US" sz="2800" dirty="0">
                <a:solidFill>
                  <a:srgbClr val="003056"/>
                </a:solidFill>
                <a:ea typeface="Trebuchet MS"/>
                <a:sym typeface="Trebuchet MS"/>
              </a:rPr>
              <a:t>Figure 3</a:t>
            </a:r>
            <a:r>
              <a:rPr lang="en-US" sz="2800" dirty="0" smtClean="0">
                <a:solidFill>
                  <a:srgbClr val="003056"/>
                </a:solidFill>
                <a:ea typeface="Trebuchet MS"/>
                <a:sym typeface="Trebuchet MS"/>
              </a:rPr>
              <a:t>. Each dot on this map of Boston is a </a:t>
            </a:r>
            <a:r>
              <a:rPr lang="en-US" sz="2800" dirty="0">
                <a:solidFill>
                  <a:srgbClr val="003056"/>
                </a:solidFill>
                <a:ea typeface="Trebuchet MS"/>
                <a:sym typeface="Trebuchet MS"/>
              </a:rPr>
              <a:t/>
            </a:r>
            <a:br>
              <a:rPr lang="en-US" sz="2800" dirty="0">
                <a:solidFill>
                  <a:srgbClr val="003056"/>
                </a:solidFill>
                <a:ea typeface="Trebuchet MS"/>
                <a:sym typeface="Trebuchet MS"/>
              </a:rPr>
            </a:br>
            <a:r>
              <a:rPr lang="en-US" sz="2800" dirty="0" smtClean="0">
                <a:solidFill>
                  <a:srgbClr val="003056"/>
                </a:solidFill>
                <a:ea typeface="Trebuchet MS"/>
                <a:sym typeface="Trebuchet MS"/>
              </a:rPr>
              <a:t>	point in our dataset</a:t>
            </a:r>
          </a:p>
        </p:txBody>
      </p:sp>
      <p:sp>
        <p:nvSpPr>
          <p:cNvPr id="218" name="Shape 218"/>
          <p:cNvSpPr txBox="1"/>
          <p:nvPr/>
        </p:nvSpPr>
        <p:spPr>
          <a:xfrm>
            <a:off x="28494832" y="5187762"/>
            <a:ext cx="7860900" cy="396032"/>
          </a:xfrm>
          <a:prstGeom prst="rect">
            <a:avLst/>
          </a:prstGeom>
          <a:noFill/>
          <a:ln>
            <a:noFill/>
          </a:ln>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n-US" sz="2800" dirty="0" smtClean="0">
                <a:solidFill>
                  <a:srgbClr val="003056"/>
                </a:solidFill>
                <a:latin typeface="Arial" panose="020B0604020202020204" pitchFamily="34" charset="0"/>
                <a:ea typeface="Trebuchet MS"/>
                <a:cs typeface="Arial" panose="020B0604020202020204" pitchFamily="34" charset="0"/>
                <a:sym typeface="Trebuchet MS"/>
              </a:rPr>
              <a:t>Other  existing work requires other social statistics for predicting crime</a:t>
            </a:r>
          </a:p>
          <a:p>
            <a:pPr marL="285750" lvl="0" indent="-285750">
              <a:spcBef>
                <a:spcPts val="0"/>
              </a:spcBef>
              <a:buFont typeface="Arial" panose="020B0604020202020204" pitchFamily="34" charset="0"/>
              <a:buChar char="•"/>
            </a:pPr>
            <a:r>
              <a:rPr lang="en-US" sz="2800" dirty="0" smtClean="0">
                <a:solidFill>
                  <a:srgbClr val="003056"/>
                </a:solidFill>
                <a:latin typeface="Arial" panose="020B0604020202020204" pitchFamily="34" charset="0"/>
                <a:ea typeface="Trebuchet MS"/>
                <a:cs typeface="Arial" panose="020B0604020202020204" pitchFamily="34" charset="0"/>
                <a:sym typeface="Trebuchet MS"/>
              </a:rPr>
              <a:t>We wanted to be able to predict crime without having to know other factors such as area income </a:t>
            </a:r>
            <a:endParaRPr lang="en-US" sz="2800" dirty="0">
              <a:solidFill>
                <a:srgbClr val="003056"/>
              </a:solidFill>
              <a:latin typeface="Arial" panose="020B0604020202020204" pitchFamily="34" charset="0"/>
              <a:ea typeface="Trebuchet MS"/>
              <a:cs typeface="Arial" panose="020B0604020202020204" pitchFamily="34" charset="0"/>
              <a:sym typeface="Trebuchet MS"/>
            </a:endParaRPr>
          </a:p>
        </p:txBody>
      </p:sp>
      <p:sp>
        <p:nvSpPr>
          <p:cNvPr id="17" name="TextBox 16"/>
          <p:cNvSpPr txBox="1"/>
          <p:nvPr/>
        </p:nvSpPr>
        <p:spPr>
          <a:xfrm>
            <a:off x="21073170" y="13929394"/>
            <a:ext cx="6389416" cy="992122"/>
          </a:xfrm>
          <a:prstGeom prst="rect">
            <a:avLst/>
          </a:prstGeom>
          <a:noFill/>
        </p:spPr>
        <p:txBody>
          <a:bodyPr wrap="square" rtlCol="0">
            <a:spAutoFit/>
          </a:bodyPr>
          <a:lstStyle/>
          <a:p>
            <a:r>
              <a:rPr lang="en-US" sz="2800" dirty="0">
                <a:solidFill>
                  <a:schemeClr val="tx1"/>
                </a:solidFill>
              </a:rPr>
              <a:t>You can write your results in this text box</a:t>
            </a:r>
          </a:p>
        </p:txBody>
      </p:sp>
      <p:pic>
        <p:nvPicPr>
          <p:cNvPr id="22" name="Picture 21" descr="IMG_1542.jpg"/>
          <p:cNvPicPr>
            <a:picLocks noChangeAspect="1"/>
          </p:cNvPicPr>
          <p:nvPr/>
        </p:nvPicPr>
        <p:blipFill rotWithShape="1">
          <a:blip r:embed="rId3">
            <a:extLst>
              <a:ext uri="{28A0092B-C50C-407E-A947-70E740481C1C}">
                <a14:useLocalDpi xmlns:a14="http://schemas.microsoft.com/office/drawing/2010/main" val="0"/>
              </a:ext>
            </a:extLst>
          </a:blip>
          <a:srcRect l="16094" t="3955" r="21869" b="4632"/>
          <a:stretch/>
        </p:blipFill>
        <p:spPr>
          <a:xfrm>
            <a:off x="11728832" y="4073937"/>
            <a:ext cx="4355603" cy="7520963"/>
          </a:xfrm>
          <a:prstGeom prst="rect">
            <a:avLst/>
          </a:prstGeom>
          <a:ln>
            <a:noFill/>
          </a:ln>
          <a:effectLst>
            <a:softEdge rad="112500"/>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4209" y="12262710"/>
            <a:ext cx="7876894" cy="6840461"/>
          </a:xfrm>
          <a:prstGeom prst="rect">
            <a:avLst/>
          </a:prstGeom>
          <a:ln>
            <a:noFill/>
          </a:ln>
          <a:effectLst>
            <a:softEdge rad="112500"/>
          </a:effectLst>
        </p:spPr>
      </p:pic>
      <p:pic>
        <p:nvPicPr>
          <p:cNvPr id="26" name="Picture 25"/>
          <p:cNvPicPr>
            <a:picLocks/>
          </p:cNvPicPr>
          <p:nvPr/>
        </p:nvPicPr>
        <p:blipFill>
          <a:blip r:embed="rId5">
            <a:extLst>
              <a:ext uri="{28A0092B-C50C-407E-A947-70E740481C1C}">
                <a14:useLocalDpi xmlns:a14="http://schemas.microsoft.com/office/drawing/2010/main" val="0"/>
              </a:ext>
            </a:extLst>
          </a:blip>
          <a:stretch>
            <a:fillRect/>
          </a:stretch>
        </p:blipFill>
        <p:spPr>
          <a:xfrm>
            <a:off x="17637937" y="4394990"/>
            <a:ext cx="8500977" cy="6711696"/>
          </a:xfrm>
          <a:prstGeom prst="rect">
            <a:avLst/>
          </a:prstGeom>
          <a:ln>
            <a:noFill/>
          </a:ln>
          <a:effectLst>
            <a:softEdge rad="112500"/>
          </a:effectLst>
        </p:spPr>
      </p:pic>
      <p:sp>
        <p:nvSpPr>
          <p:cNvPr id="27" name="Action Button: Forward or Next 26">
            <a:hlinkClick r:id="" action="ppaction://hlinkshowjump?jump=nextslide" highlightClick="1"/>
          </p:cNvPr>
          <p:cNvSpPr/>
          <p:nvPr/>
        </p:nvSpPr>
        <p:spPr>
          <a:xfrm>
            <a:off x="35212732" y="1765056"/>
            <a:ext cx="1143000" cy="1143000"/>
          </a:xfrm>
          <a:prstGeom prst="actionButtonForwardNext">
            <a:avLst/>
          </a:prstGeom>
          <a:solidFill>
            <a:srgbClr val="0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056"/>
              </a:solidFill>
            </a:endParaRPr>
          </a:p>
        </p:txBody>
      </p:sp>
      <p:sp>
        <p:nvSpPr>
          <p:cNvPr id="33" name="Shape 205">
            <a:extLst>
              <a:ext uri="{FF2B5EF4-FFF2-40B4-BE49-F238E27FC236}">
                <a16:creationId xmlns="" xmlns:a16="http://schemas.microsoft.com/office/drawing/2014/main" id="{7CA4FBDD-B491-DF40-BFEC-4FD1ADB84F61}"/>
              </a:ext>
            </a:extLst>
          </p:cNvPr>
          <p:cNvSpPr txBox="1">
            <a:spLocks/>
          </p:cNvSpPr>
          <p:nvPr/>
        </p:nvSpPr>
        <p:spPr>
          <a:xfrm>
            <a:off x="19977692" y="12917318"/>
            <a:ext cx="8578500" cy="845919"/>
          </a:xfrm>
          <a:prstGeom prst="rect">
            <a:avLst/>
          </a:prstGeom>
          <a:noFill/>
          <a:ln>
            <a:noFill/>
          </a:ln>
        </p:spPr>
        <p:txBody>
          <a:bodyPr vert="horz" lIns="71525" tIns="71525" rIns="71525" bIns="71525" rtlCol="0" anchor="ctr" anchorCtr="0">
            <a:noAutofit/>
          </a:bodyPr>
          <a:lstStyle>
            <a:lvl1pPr marL="0" marR="0" lvl="0" indent="0" algn="ctr" defTabSz="1404518" rtl="0" eaLnBrk="1" latinLnBrk="0" hangingPunct="1">
              <a:spcBef>
                <a:spcPts val="3800"/>
              </a:spcBef>
              <a:spcAft>
                <a:spcPts val="0"/>
              </a:spcAft>
              <a:buClr>
                <a:schemeClr val="accent1"/>
              </a:buClr>
              <a:buSzPct val="80000"/>
              <a:buFont typeface="Noto Sans Symbols"/>
              <a:buNone/>
              <a:defRPr sz="2800" b="1" i="0" u="sng" strike="noStrike" kern="1200" cap="none">
                <a:solidFill>
                  <a:srgbClr val="62170C"/>
                </a:solidFill>
                <a:latin typeface="Arial"/>
                <a:ea typeface="Trebuchet MS"/>
                <a:cs typeface="Arial"/>
                <a:sym typeface="Trebuchet MS"/>
              </a:defRPr>
            </a:lvl1pPr>
            <a:lvl2pPr marL="2794000" marR="0" lvl="1" indent="-787400" algn="l" defTabSz="1404518" rtl="0" eaLnBrk="1" latinLnBrk="0" hangingPunct="1">
              <a:spcBef>
                <a:spcPts val="3800"/>
              </a:spcBef>
              <a:spcAft>
                <a:spcPts val="0"/>
              </a:spcAft>
              <a:buClr>
                <a:schemeClr val="accent1"/>
              </a:buClr>
              <a:buSzPct val="81355"/>
              <a:buFont typeface="Noto Sans Symbols"/>
              <a:buChar char="▶"/>
              <a:defRPr sz="5900" b="0" i="0" u="none" strike="noStrike" kern="1200" cap="none">
                <a:solidFill>
                  <a:srgbClr val="404040"/>
                </a:solidFill>
                <a:latin typeface="Trebuchet MS"/>
                <a:ea typeface="Trebuchet MS"/>
                <a:cs typeface="Trebuchet MS"/>
                <a:sym typeface="Trebuchet MS"/>
              </a:defRPr>
            </a:lvl2pPr>
            <a:lvl3pPr marL="4292600" marR="0" lvl="2" indent="-596900" algn="l" defTabSz="1404518" rtl="0" eaLnBrk="1" latinLnBrk="0" hangingPunct="1">
              <a:spcBef>
                <a:spcPts val="3800"/>
              </a:spcBef>
              <a:spcAft>
                <a:spcPts val="0"/>
              </a:spcAft>
              <a:buClr>
                <a:schemeClr val="accent1"/>
              </a:buClr>
              <a:buSzPct val="80769"/>
              <a:buFont typeface="Noto Sans Symbols"/>
              <a:buChar char="▶"/>
              <a:defRPr sz="5200" b="0" i="0" u="none" strike="noStrike" kern="1200" cap="none">
                <a:solidFill>
                  <a:srgbClr val="404040"/>
                </a:solidFill>
                <a:latin typeface="Trebuchet MS"/>
                <a:ea typeface="Trebuchet MS"/>
                <a:cs typeface="Trebuchet MS"/>
                <a:sym typeface="Trebuchet MS"/>
              </a:defRPr>
            </a:lvl3pPr>
            <a:lvl4pPr marL="6007100" marR="0" lvl="3"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4pPr>
            <a:lvl5pPr marL="7721600" marR="0" lvl="4"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pPr>
              <a:spcBef>
                <a:spcPts val="0"/>
              </a:spcBef>
              <a:buSzPct val="25000"/>
            </a:pPr>
            <a:r>
              <a:rPr lang="en-US" sz="4200" dirty="0">
                <a:solidFill>
                  <a:srgbClr val="003056"/>
                </a:solidFill>
                <a:latin typeface="+mj-lt"/>
              </a:rPr>
              <a:t>Results</a:t>
            </a:r>
          </a:p>
        </p:txBody>
      </p:sp>
      <p:sp>
        <p:nvSpPr>
          <p:cNvPr id="39" name="Content Placeholder 9">
            <a:extLst>
              <a:ext uri="{FF2B5EF4-FFF2-40B4-BE49-F238E27FC236}">
                <a16:creationId xmlns="" xmlns:a16="http://schemas.microsoft.com/office/drawing/2014/main" id="{3BFDDF96-AF71-7D46-9CE3-7C488434ED59}"/>
              </a:ext>
            </a:extLst>
          </p:cNvPr>
          <p:cNvSpPr txBox="1">
            <a:spLocks/>
          </p:cNvSpPr>
          <p:nvPr/>
        </p:nvSpPr>
        <p:spPr>
          <a:xfrm>
            <a:off x="28086050" y="9236133"/>
            <a:ext cx="8575675" cy="541337"/>
          </a:xfrm>
          <a:prstGeom prst="rect">
            <a:avLst/>
          </a:prstGeom>
          <a:noFill/>
          <a:ln>
            <a:noFill/>
          </a:ln>
        </p:spPr>
        <p:txBody>
          <a:bodyPr vert="horz" lIns="71525" tIns="71525" rIns="71525" bIns="71525" rtlCol="0" anchor="t" anchorCtr="0">
            <a:noAutofit/>
          </a:bodyPr>
          <a:lstStyle>
            <a:lvl1pPr marL="0" marR="0" lvl="0" indent="0" algn="l" defTabSz="1404518" rtl="0" eaLnBrk="1" latinLnBrk="0" hangingPunct="1">
              <a:spcBef>
                <a:spcPts val="3800"/>
              </a:spcBef>
              <a:spcAft>
                <a:spcPts val="0"/>
              </a:spcAft>
              <a:buClr>
                <a:schemeClr val="accent1"/>
              </a:buClr>
              <a:buSzPct val="80000"/>
              <a:buFont typeface="Noto Sans Symbols"/>
              <a:buNone/>
              <a:defRPr sz="2800" b="0" i="0" u="none" strike="noStrike" kern="1200" cap="none">
                <a:solidFill>
                  <a:srgbClr val="404040"/>
                </a:solidFill>
                <a:latin typeface="Arial"/>
                <a:ea typeface="Trebuchet MS"/>
                <a:cs typeface="Arial"/>
                <a:sym typeface="Trebuchet MS"/>
              </a:defRPr>
            </a:lvl1pPr>
            <a:lvl2pPr marL="1168400" marR="0" lvl="1" indent="-3683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2pPr>
            <a:lvl3pPr marL="1612900" marR="0" lvl="2" indent="-3556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3pPr>
            <a:lvl4pPr marL="2095500" marR="0" lvl="3" indent="-393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4pPr>
            <a:lvl5pPr marL="2463800" marR="0" lvl="4" indent="-266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r>
              <a:rPr lang="en-US" dirty="0">
                <a:solidFill>
                  <a:schemeClr val="tx1"/>
                </a:solidFill>
              </a:rPr>
              <a:t>Did you follow our formatting steps?</a:t>
            </a:r>
          </a:p>
          <a:p>
            <a:pPr marL="457200" indent="-457200">
              <a:buFont typeface="Arial"/>
              <a:buChar char="•"/>
            </a:pPr>
            <a:r>
              <a:rPr lang="en-US" dirty="0">
                <a:solidFill>
                  <a:schemeClr val="tx1"/>
                </a:solidFill>
              </a:rPr>
              <a:t>Layout should always be in landscape orientation &amp; recommended 1-5 slides max unless you hyperlink.</a:t>
            </a:r>
          </a:p>
          <a:p>
            <a:pPr marL="457200" indent="-457200">
              <a:buFont typeface="Arial"/>
              <a:buChar char="•"/>
            </a:pPr>
            <a:r>
              <a:rPr lang="en-US" dirty="0">
                <a:solidFill>
                  <a:schemeClr val="tx1"/>
                </a:solidFill>
              </a:rPr>
              <a:t>Check all your </a:t>
            </a:r>
            <a:r>
              <a:rPr lang="en-US" dirty="0" smtClean="0">
                <a:solidFill>
                  <a:schemeClr val="tx1"/>
                </a:solidFill>
              </a:rPr>
              <a:t>hyperlinks </a:t>
            </a:r>
            <a:r>
              <a:rPr lang="en-US" dirty="0">
                <a:solidFill>
                  <a:schemeClr val="tx1"/>
                </a:solidFill>
              </a:rPr>
              <a:t>to make sure it goes to your desired slides</a:t>
            </a:r>
          </a:p>
          <a:p>
            <a:pPr marL="457200" indent="-457200">
              <a:buFont typeface="Arial"/>
              <a:buChar char="•"/>
            </a:pPr>
            <a:r>
              <a:rPr lang="en-US" dirty="0">
                <a:solidFill>
                  <a:schemeClr val="tx1"/>
                </a:solidFill>
              </a:rPr>
              <a:t>Slide Show Toolbar: Select “Setup Slide Show” then select “loop continuously until stopped”</a:t>
            </a:r>
          </a:p>
          <a:p>
            <a:pPr marL="457200" indent="-457200">
              <a:buFont typeface="Arial"/>
              <a:buChar char="•"/>
            </a:pPr>
            <a:r>
              <a:rPr lang="en-US" dirty="0">
                <a:solidFill>
                  <a:schemeClr val="tx1"/>
                </a:solidFill>
              </a:rPr>
              <a:t>Embedded videos can only be displayed in the following formats: .</a:t>
            </a:r>
            <a:r>
              <a:rPr lang="en-US" dirty="0" err="1">
                <a:solidFill>
                  <a:schemeClr val="tx1"/>
                </a:solidFill>
              </a:rPr>
              <a:t>mov</a:t>
            </a:r>
            <a:r>
              <a:rPr lang="en-US" dirty="0">
                <a:solidFill>
                  <a:schemeClr val="tx1"/>
                </a:solidFill>
              </a:rPr>
              <a:t>, .mp4, .mpeg.  Note: Upload your video file along with your PowerPoint file. </a:t>
            </a:r>
          </a:p>
          <a:p>
            <a:pPr marL="457200" indent="-457200">
              <a:buFont typeface="Arial"/>
              <a:buChar char="•"/>
            </a:pPr>
            <a:r>
              <a:rPr lang="en-US" dirty="0">
                <a:solidFill>
                  <a:schemeClr val="tx1"/>
                </a:solidFill>
              </a:rPr>
              <a:t>Save all mathematical formulas and equations to images (.jpg, .</a:t>
            </a:r>
            <a:r>
              <a:rPr lang="en-US" dirty="0" err="1">
                <a:solidFill>
                  <a:schemeClr val="tx1"/>
                </a:solidFill>
              </a:rPr>
              <a:t>png</a:t>
            </a:r>
            <a:r>
              <a:rPr lang="en-US" dirty="0">
                <a:solidFill>
                  <a:schemeClr val="tx1"/>
                </a:solidFill>
              </a:rPr>
              <a:t>) when embedding or upload your excel file along with your PowerPoint file.</a:t>
            </a:r>
          </a:p>
          <a:p>
            <a:pPr marL="457200" indent="-457200">
              <a:buFont typeface="Arial"/>
              <a:buChar char="•"/>
            </a:pPr>
            <a:r>
              <a:rPr lang="en-US" dirty="0">
                <a:solidFill>
                  <a:schemeClr val="tx1"/>
                </a:solidFill>
              </a:rPr>
              <a:t>Save PowerPoint as .</a:t>
            </a:r>
            <a:r>
              <a:rPr lang="en-US" dirty="0" err="1">
                <a:solidFill>
                  <a:schemeClr val="tx1"/>
                </a:solidFill>
              </a:rPr>
              <a:t>pptx</a:t>
            </a:r>
            <a:r>
              <a:rPr lang="en-US" dirty="0">
                <a:solidFill>
                  <a:schemeClr val="tx1"/>
                </a:solidFill>
              </a:rPr>
              <a:t> to ensure all your embedded images and videos are included.</a:t>
            </a:r>
          </a:p>
        </p:txBody>
      </p:sp>
      <p:sp>
        <p:nvSpPr>
          <p:cNvPr id="34" name="Text Placeholder 5">
            <a:extLst>
              <a:ext uri="{FF2B5EF4-FFF2-40B4-BE49-F238E27FC236}">
                <a16:creationId xmlns="" xmlns:a16="http://schemas.microsoft.com/office/drawing/2014/main" id="{CCFCB15E-F7FC-794D-8B6C-E299FDAAC67A}"/>
              </a:ext>
            </a:extLst>
          </p:cNvPr>
          <p:cNvSpPr txBox="1">
            <a:spLocks/>
          </p:cNvSpPr>
          <p:nvPr/>
        </p:nvSpPr>
        <p:spPr>
          <a:xfrm>
            <a:off x="3981637" y="1244264"/>
            <a:ext cx="27312600" cy="819300"/>
          </a:xfrm>
          <a:prstGeom prst="rect">
            <a:avLst/>
          </a:prstGeom>
          <a:noFill/>
          <a:ln>
            <a:noFill/>
          </a:ln>
        </p:spPr>
        <p:txBody>
          <a:bodyPr vert="horz" lIns="71525" tIns="71525" rIns="71525" bIns="71525" rtlCol="0" anchor="t" anchorCtr="0">
            <a:noAutofit/>
          </a:bodyPr>
          <a:lstStyle>
            <a:lvl1pPr marL="0" marR="0" lvl="0" indent="0" algn="l" defTabSz="1404518" rtl="0" eaLnBrk="1" latinLnBrk="0" hangingPunct="1">
              <a:spcBef>
                <a:spcPts val="3800"/>
              </a:spcBef>
              <a:spcAft>
                <a:spcPts val="0"/>
              </a:spcAft>
              <a:buClr>
                <a:schemeClr val="accent1"/>
              </a:buClr>
              <a:buSzPct val="80000"/>
              <a:buFont typeface="Noto Sans Symbols"/>
              <a:buNone/>
              <a:defRPr sz="2800" b="0" i="0" u="none" strike="noStrike" kern="1200" cap="none">
                <a:solidFill>
                  <a:srgbClr val="404040"/>
                </a:solidFill>
                <a:latin typeface="Arial"/>
                <a:ea typeface="Trebuchet MS"/>
                <a:cs typeface="Arial"/>
                <a:sym typeface="Trebuchet MS"/>
              </a:defRPr>
            </a:lvl1pPr>
            <a:lvl2pPr marL="1168400" marR="0" lvl="1" indent="-3683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2pPr>
            <a:lvl3pPr marL="1612900" marR="0" lvl="2" indent="-3556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3pPr>
            <a:lvl4pPr marL="2095500" marR="0" lvl="3" indent="-393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4pPr>
            <a:lvl5pPr marL="2463800" marR="0" lvl="4" indent="-266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pPr algn="ctr"/>
            <a:r>
              <a:rPr lang="en-US" sz="7000" dirty="0">
                <a:solidFill>
                  <a:schemeClr val="accent2">
                    <a:lumMod val="50000"/>
                  </a:schemeClr>
                </a:solidFill>
              </a:rPr>
              <a:t>Julie Osborne, Mary </a:t>
            </a:r>
            <a:r>
              <a:rPr lang="en-US" sz="7000" dirty="0" smtClean="0">
                <a:solidFill>
                  <a:schemeClr val="accent2">
                    <a:lumMod val="50000"/>
                  </a:schemeClr>
                </a:solidFill>
              </a:rPr>
              <a:t>Wishart, </a:t>
            </a:r>
            <a:r>
              <a:rPr lang="en-US" sz="7000" dirty="0">
                <a:solidFill>
                  <a:schemeClr val="accent2">
                    <a:lumMod val="50000"/>
                  </a:schemeClr>
                </a:solidFill>
              </a:rPr>
              <a:t>Marco </a:t>
            </a:r>
            <a:r>
              <a:rPr lang="en-US" sz="7000" dirty="0" err="1" smtClean="0">
                <a:solidFill>
                  <a:schemeClr val="accent2">
                    <a:lumMod val="50000"/>
                  </a:schemeClr>
                </a:solidFill>
              </a:rPr>
              <a:t>Alverez</a:t>
            </a:r>
            <a:r>
              <a:rPr lang="en-US" sz="7000" dirty="0" smtClean="0">
                <a:solidFill>
                  <a:schemeClr val="accent2">
                    <a:lumMod val="50000"/>
                  </a:schemeClr>
                </a:solidFill>
              </a:rPr>
              <a:t>, Chris </a:t>
            </a:r>
            <a:r>
              <a:rPr lang="en-US" sz="7000" dirty="0" err="1" smtClean="0">
                <a:solidFill>
                  <a:schemeClr val="accent2">
                    <a:lumMod val="50000"/>
                  </a:schemeClr>
                </a:solidFill>
              </a:rPr>
              <a:t>McCooey</a:t>
            </a:r>
            <a:endParaRPr lang="en-US" sz="7000" dirty="0">
              <a:solidFill>
                <a:schemeClr val="accent2">
                  <a:lumMod val="50000"/>
                </a:schemeClr>
              </a:solidFill>
            </a:endParaRPr>
          </a:p>
        </p:txBody>
      </p:sp>
      <p:sp>
        <p:nvSpPr>
          <p:cNvPr id="36" name="Text Placeholder 4">
            <a:extLst>
              <a:ext uri="{FF2B5EF4-FFF2-40B4-BE49-F238E27FC236}">
                <a16:creationId xmlns="" xmlns:a16="http://schemas.microsoft.com/office/drawing/2014/main" id="{5A66617F-CDD7-5B47-906C-34D698B89C52}"/>
              </a:ext>
            </a:extLst>
          </p:cNvPr>
          <p:cNvSpPr txBox="1">
            <a:spLocks/>
          </p:cNvSpPr>
          <p:nvPr/>
        </p:nvSpPr>
        <p:spPr>
          <a:xfrm>
            <a:off x="4135028" y="79107"/>
            <a:ext cx="27312600" cy="1048200"/>
          </a:xfrm>
          <a:prstGeom prst="rect">
            <a:avLst/>
          </a:prstGeom>
          <a:noFill/>
          <a:ln>
            <a:noFill/>
          </a:ln>
        </p:spPr>
        <p:txBody>
          <a:bodyPr vert="horz" lIns="71525" tIns="71525" rIns="71525" bIns="71525" rtlCol="0" anchor="t" anchorCtr="0">
            <a:noAutofit/>
          </a:bodyPr>
          <a:lstStyle>
            <a:lvl1pPr marL="0" marR="0" lvl="0" indent="0" algn="l" defTabSz="1404518" rtl="0" eaLnBrk="1" latinLnBrk="0" hangingPunct="1">
              <a:spcBef>
                <a:spcPts val="3800"/>
              </a:spcBef>
              <a:spcAft>
                <a:spcPts val="0"/>
              </a:spcAft>
              <a:buClr>
                <a:schemeClr val="accent1"/>
              </a:buClr>
              <a:buSzPct val="80000"/>
              <a:buFont typeface="Noto Sans Symbols"/>
              <a:buNone/>
              <a:defRPr sz="2800" b="0" i="0" u="none" strike="noStrike" kern="1200" cap="none">
                <a:solidFill>
                  <a:srgbClr val="404040"/>
                </a:solidFill>
                <a:latin typeface="Arial"/>
                <a:ea typeface="Trebuchet MS"/>
                <a:cs typeface="Arial"/>
                <a:sym typeface="Trebuchet MS"/>
              </a:defRPr>
            </a:lvl1pPr>
            <a:lvl2pPr marL="1168400" marR="0" lvl="1" indent="-3683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2pPr>
            <a:lvl3pPr marL="1612900" marR="0" lvl="2" indent="-3556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3pPr>
            <a:lvl4pPr marL="2095500" marR="0" lvl="3" indent="-393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4pPr>
            <a:lvl5pPr marL="2463800" marR="0" lvl="4" indent="-266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pPr algn="ctr"/>
            <a:r>
              <a:rPr lang="en-US" sz="9000" dirty="0" smtClean="0">
                <a:solidFill>
                  <a:schemeClr val="accent2">
                    <a:lumMod val="50000"/>
                  </a:schemeClr>
                </a:solidFill>
              </a:rPr>
              <a:t>Predicting Crime in Boston</a:t>
            </a:r>
            <a:endParaRPr lang="en-US" sz="9000" dirty="0">
              <a:solidFill>
                <a:schemeClr val="accent2">
                  <a:lumMod val="50000"/>
                </a:schemeClr>
              </a:solidFill>
            </a:endParaRPr>
          </a:p>
        </p:txBody>
      </p:sp>
      <p:sp>
        <p:nvSpPr>
          <p:cNvPr id="11" name="Text Placeholder 10">
            <a:extLst>
              <a:ext uri="{FF2B5EF4-FFF2-40B4-BE49-F238E27FC236}">
                <a16:creationId xmlns="" xmlns:a16="http://schemas.microsoft.com/office/drawing/2014/main" id="{BC989EEC-B459-2F47-8633-EE31A52E810B}"/>
              </a:ext>
            </a:extLst>
          </p:cNvPr>
          <p:cNvSpPr>
            <a:spLocks noGrp="1"/>
          </p:cNvSpPr>
          <p:nvPr>
            <p:ph type="body" idx="7"/>
          </p:nvPr>
        </p:nvSpPr>
        <p:spPr/>
        <p:txBody>
          <a:bodyPr>
            <a:normAutofit lnSpcReduction="10000"/>
          </a:bodyPr>
          <a:lstStyle/>
          <a:p>
            <a:endParaRPr lang="en-US"/>
          </a:p>
        </p:txBody>
      </p:sp>
      <p:sp>
        <p:nvSpPr>
          <p:cNvPr id="38" name="Text Placeholder 5">
            <a:extLst>
              <a:ext uri="{FF2B5EF4-FFF2-40B4-BE49-F238E27FC236}">
                <a16:creationId xmlns="" xmlns:a16="http://schemas.microsoft.com/office/drawing/2014/main" id="{964AB4DD-EA57-094A-9B65-09AAFF331FE6}"/>
              </a:ext>
            </a:extLst>
          </p:cNvPr>
          <p:cNvSpPr txBox="1">
            <a:spLocks/>
          </p:cNvSpPr>
          <p:nvPr/>
        </p:nvSpPr>
        <p:spPr>
          <a:xfrm>
            <a:off x="4088692" y="2838908"/>
            <a:ext cx="27312600" cy="819300"/>
          </a:xfrm>
          <a:prstGeom prst="rect">
            <a:avLst/>
          </a:prstGeom>
          <a:noFill/>
          <a:ln>
            <a:noFill/>
          </a:ln>
        </p:spPr>
        <p:txBody>
          <a:bodyPr vert="horz" lIns="71525" tIns="71525" rIns="71525" bIns="71525" rtlCol="0" anchor="ctr" anchorCtr="0">
            <a:normAutofit lnSpcReduction="10000"/>
          </a:bodyPr>
          <a:lstStyle>
            <a:lvl1pPr marL="0" marR="0" lvl="0" indent="0" algn="ctr" defTabSz="1404518" rtl="0" eaLnBrk="1" latinLnBrk="0" hangingPunct="1">
              <a:spcBef>
                <a:spcPts val="3800"/>
              </a:spcBef>
              <a:spcAft>
                <a:spcPts val="0"/>
              </a:spcAft>
              <a:buClr>
                <a:schemeClr val="accent1"/>
              </a:buClr>
              <a:buSzPct val="80000"/>
              <a:buFont typeface="Noto Sans Symbols"/>
              <a:buNone/>
              <a:defRPr sz="2800" b="1" i="0" u="sng" strike="noStrike" kern="1200" cap="none">
                <a:solidFill>
                  <a:srgbClr val="62170C"/>
                </a:solidFill>
                <a:latin typeface="Arial"/>
                <a:ea typeface="Trebuchet MS"/>
                <a:cs typeface="Arial"/>
                <a:sym typeface="Trebuchet MS"/>
              </a:defRPr>
            </a:lvl1pPr>
            <a:lvl2pPr marL="2794000" marR="0" lvl="1" indent="-787400" algn="l" defTabSz="1404518" rtl="0" eaLnBrk="1" latinLnBrk="0" hangingPunct="1">
              <a:spcBef>
                <a:spcPts val="3800"/>
              </a:spcBef>
              <a:spcAft>
                <a:spcPts val="0"/>
              </a:spcAft>
              <a:buClr>
                <a:schemeClr val="accent1"/>
              </a:buClr>
              <a:buSzPct val="81355"/>
              <a:buFont typeface="Noto Sans Symbols"/>
              <a:buChar char="▶"/>
              <a:defRPr sz="5900" b="0" i="0" u="none" strike="noStrike" kern="1200" cap="none">
                <a:solidFill>
                  <a:srgbClr val="404040"/>
                </a:solidFill>
                <a:latin typeface="Trebuchet MS"/>
                <a:ea typeface="Trebuchet MS"/>
                <a:cs typeface="Trebuchet MS"/>
                <a:sym typeface="Trebuchet MS"/>
              </a:defRPr>
            </a:lvl2pPr>
            <a:lvl3pPr marL="4292600" marR="0" lvl="2" indent="-596900" algn="l" defTabSz="1404518" rtl="0" eaLnBrk="1" latinLnBrk="0" hangingPunct="1">
              <a:spcBef>
                <a:spcPts val="3800"/>
              </a:spcBef>
              <a:spcAft>
                <a:spcPts val="0"/>
              </a:spcAft>
              <a:buClr>
                <a:schemeClr val="accent1"/>
              </a:buClr>
              <a:buSzPct val="80769"/>
              <a:buFont typeface="Noto Sans Symbols"/>
              <a:buChar char="▶"/>
              <a:defRPr sz="5200" b="0" i="0" u="none" strike="noStrike" kern="1200" cap="none">
                <a:solidFill>
                  <a:srgbClr val="404040"/>
                </a:solidFill>
                <a:latin typeface="Trebuchet MS"/>
                <a:ea typeface="Trebuchet MS"/>
                <a:cs typeface="Trebuchet MS"/>
                <a:sym typeface="Trebuchet MS"/>
              </a:defRPr>
            </a:lvl3pPr>
            <a:lvl4pPr marL="6007100" marR="0" lvl="3"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4pPr>
            <a:lvl5pPr marL="7721600" marR="0" lvl="4"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r>
              <a:rPr lang="en-US" sz="4800" b="0" i="1" u="none" dirty="0">
                <a:solidFill>
                  <a:schemeClr val="accent2">
                    <a:lumMod val="50000"/>
                  </a:schemeClr>
                </a:solidFill>
              </a:rPr>
              <a:t>Department of Computer Science and Statistics, University of Rhode Island</a:t>
            </a:r>
          </a:p>
          <a:p>
            <a:endParaRPr lang="en-US" sz="4800" b="0" i="1" u="none" dirty="0">
              <a:solidFill>
                <a:schemeClr val="accent2">
                  <a:lumMod val="50000"/>
                </a:schemeClr>
              </a:solidFill>
            </a:endParaRPr>
          </a:p>
        </p:txBody>
      </p:sp>
      <p:pic>
        <p:nvPicPr>
          <p:cNvPr id="29" name="Picture 28" descr="A close up of a logo&#10;&#10;Description automatically generated">
            <a:extLst>
              <a:ext uri="{FF2B5EF4-FFF2-40B4-BE49-F238E27FC236}">
                <a16:creationId xmlns="" xmlns:a16="http://schemas.microsoft.com/office/drawing/2014/main" id="{2F98CDAF-D01E-1944-9F79-E533831992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570" y="616301"/>
            <a:ext cx="2492587" cy="2492587"/>
          </a:xfrm>
          <a:prstGeom prst="rect">
            <a:avLst/>
          </a:prstGeom>
          <a:ln w="76200">
            <a:solidFill>
              <a:schemeClr val="tx1"/>
            </a:solidFill>
          </a:ln>
        </p:spPr>
      </p:pic>
      <p:sp>
        <p:nvSpPr>
          <p:cNvPr id="4" name="TextBox 3"/>
          <p:cNvSpPr txBox="1"/>
          <p:nvPr/>
        </p:nvSpPr>
        <p:spPr>
          <a:xfrm flipH="1">
            <a:off x="28586653" y="4181368"/>
            <a:ext cx="7258050" cy="738664"/>
          </a:xfrm>
          <a:prstGeom prst="rect">
            <a:avLst/>
          </a:prstGeom>
          <a:noFill/>
        </p:spPr>
        <p:txBody>
          <a:bodyPr wrap="square" rtlCol="0">
            <a:spAutoFit/>
          </a:bodyPr>
          <a:lstStyle/>
          <a:p>
            <a:pPr algn="ctr"/>
            <a:r>
              <a:rPr lang="en-US" sz="4200" b="1" u="sng" dirty="0" smtClean="0">
                <a:latin typeface="+mj-lt"/>
              </a:rPr>
              <a:t>Limitations of Existing Work</a:t>
            </a:r>
            <a:endParaRPr lang="en-US" sz="4200" b="1" u="sng" dirty="0">
              <a:latin typeface="+mj-lt"/>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0118" y="4181368"/>
            <a:ext cx="1494632" cy="149463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0887" y="3976868"/>
            <a:ext cx="1790038" cy="1790038"/>
          </a:xfrm>
          <a:prstGeom prst="rect">
            <a:avLst/>
          </a:prstGeom>
        </p:spPr>
      </p:pic>
      <p:sp>
        <p:nvSpPr>
          <p:cNvPr id="7" name="TextBox 6"/>
          <p:cNvSpPr txBox="1"/>
          <p:nvPr/>
        </p:nvSpPr>
        <p:spPr>
          <a:xfrm>
            <a:off x="2317741" y="5766906"/>
            <a:ext cx="1261294" cy="523220"/>
          </a:xfrm>
          <a:prstGeom prst="rect">
            <a:avLst/>
          </a:prstGeom>
          <a:noFill/>
        </p:spPr>
        <p:txBody>
          <a:bodyPr wrap="square" rtlCol="0">
            <a:spAutoFit/>
          </a:bodyPr>
          <a:lstStyle/>
          <a:p>
            <a:r>
              <a:rPr lang="en-US" sz="2800" dirty="0" smtClean="0"/>
              <a:t>Crime</a:t>
            </a:r>
            <a:endParaRPr lang="en-US" sz="2800" dirty="0"/>
          </a:p>
        </p:txBody>
      </p:sp>
      <p:sp>
        <p:nvSpPr>
          <p:cNvPr id="8" name="TextBox 7"/>
          <p:cNvSpPr txBox="1"/>
          <p:nvPr/>
        </p:nvSpPr>
        <p:spPr>
          <a:xfrm>
            <a:off x="5123072" y="5658437"/>
            <a:ext cx="3520866" cy="523220"/>
          </a:xfrm>
          <a:prstGeom prst="rect">
            <a:avLst/>
          </a:prstGeom>
          <a:noFill/>
        </p:spPr>
        <p:txBody>
          <a:bodyPr wrap="square" rtlCol="0">
            <a:spAutoFit/>
          </a:bodyPr>
          <a:lstStyle/>
          <a:p>
            <a:r>
              <a:rPr lang="en-US" sz="2800" dirty="0" smtClean="0"/>
              <a:t>Machine Learning</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xmlns:p14="http://schemas.microsoft.com/office/powerpoint/2010/main" spd="slow" advClick="0">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 xmlns:a16="http://schemas.microsoft.com/office/drawing/2014/main" id="{39D046F7-C37F-AC4D-987A-F8A34F072FBF}"/>
              </a:ext>
            </a:extLst>
          </p:cNvPr>
          <p:cNvSpPr/>
          <p:nvPr/>
        </p:nvSpPr>
        <p:spPr>
          <a:xfrm>
            <a:off x="10299239" y="3395025"/>
            <a:ext cx="1693757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 xmlns:a16="http://schemas.microsoft.com/office/drawing/2014/main" id="{369DC517-EA2C-7C41-98DB-C662F9E11DC1}"/>
              </a:ext>
            </a:extLst>
          </p:cNvPr>
          <p:cNvSpPr/>
          <p:nvPr/>
        </p:nvSpPr>
        <p:spPr>
          <a:xfrm>
            <a:off x="773704" y="3377554"/>
            <a:ext cx="914753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 xmlns:a16="http://schemas.microsoft.com/office/drawing/2014/main" id="{F453B343-2DCF-DD4A-82DC-8B485CF2606E}"/>
              </a:ext>
            </a:extLst>
          </p:cNvPr>
          <p:cNvSpPr/>
          <p:nvPr/>
        </p:nvSpPr>
        <p:spPr>
          <a:xfrm>
            <a:off x="27641910" y="3436024"/>
            <a:ext cx="9147536" cy="17055361"/>
          </a:xfrm>
          <a:prstGeom prst="roundRect">
            <a:avLst/>
          </a:prstGeom>
          <a:solidFill>
            <a:srgbClr val="DCE1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9921" y="104931"/>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idx="1"/>
          </p:nvPr>
        </p:nvSpPr>
        <p:spPr>
          <a:xfrm>
            <a:off x="1228962" y="3975823"/>
            <a:ext cx="8583900" cy="541800"/>
          </a:xfrm>
        </p:spPr>
        <p:txBody>
          <a:bodyPr>
            <a:normAutofit lnSpcReduction="10000"/>
          </a:bodyPr>
          <a:lstStyle/>
          <a:p>
            <a:r>
              <a:rPr lang="en-US" dirty="0"/>
              <a:t>Content</a:t>
            </a:r>
          </a:p>
        </p:txBody>
      </p:sp>
      <p:sp>
        <p:nvSpPr>
          <p:cNvPr id="3" name="Text Placeholder 2"/>
          <p:cNvSpPr>
            <a:spLocks noGrp="1"/>
          </p:cNvSpPr>
          <p:nvPr>
            <p:ph type="body" idx="2"/>
          </p:nvPr>
        </p:nvSpPr>
        <p:spPr/>
        <p:txBody>
          <a:bodyPr>
            <a:noAutofit/>
          </a:bodyPr>
          <a:lstStyle/>
          <a:p>
            <a:r>
              <a:rPr lang="en-US" sz="3600" dirty="0">
                <a:solidFill>
                  <a:schemeClr val="tx1"/>
                </a:solidFill>
              </a:rPr>
              <a:t>TOPIC</a:t>
            </a:r>
          </a:p>
        </p:txBody>
      </p:sp>
      <p:sp>
        <p:nvSpPr>
          <p:cNvPr id="4" name="Text Placeholder 3"/>
          <p:cNvSpPr>
            <a:spLocks noGrp="1"/>
          </p:cNvSpPr>
          <p:nvPr>
            <p:ph type="body" idx="3"/>
          </p:nvPr>
        </p:nvSpPr>
        <p:spPr>
          <a:xfrm>
            <a:off x="1227605" y="9628007"/>
            <a:ext cx="8585400" cy="541800"/>
          </a:xfrm>
        </p:spPr>
        <p:txBody>
          <a:bodyPr>
            <a:normAutofit lnSpcReduction="10000"/>
          </a:bodyPr>
          <a:lstStyle/>
          <a:p>
            <a:r>
              <a:rPr lang="en-US" dirty="0"/>
              <a:t>Content</a:t>
            </a:r>
          </a:p>
        </p:txBody>
      </p:sp>
      <p:sp>
        <p:nvSpPr>
          <p:cNvPr id="5" name="Text Placeholder 4"/>
          <p:cNvSpPr>
            <a:spLocks noGrp="1"/>
          </p:cNvSpPr>
          <p:nvPr>
            <p:ph type="body" idx="4"/>
          </p:nvPr>
        </p:nvSpPr>
        <p:spPr/>
        <p:txBody>
          <a:bodyPr>
            <a:noAutofit/>
          </a:bodyPr>
          <a:lstStyle/>
          <a:p>
            <a:r>
              <a:rPr lang="en-US" sz="3600" dirty="0">
                <a:solidFill>
                  <a:schemeClr val="tx1"/>
                </a:solidFill>
              </a:rPr>
              <a:t>TOPIC</a:t>
            </a:r>
          </a:p>
        </p:txBody>
      </p:sp>
      <p:sp>
        <p:nvSpPr>
          <p:cNvPr id="6" name="Text Placeholder 5"/>
          <p:cNvSpPr>
            <a:spLocks noGrp="1"/>
          </p:cNvSpPr>
          <p:nvPr>
            <p:ph type="body" idx="5"/>
          </p:nvPr>
        </p:nvSpPr>
        <p:spPr>
          <a:xfrm>
            <a:off x="11412120" y="4112309"/>
            <a:ext cx="14615792" cy="7315200"/>
          </a:xfrm>
        </p:spPr>
        <p:txBody>
          <a:bodyPr/>
          <a:lstStyle/>
          <a:p>
            <a:r>
              <a:rPr lang="en-US" sz="3200" dirty="0"/>
              <a:t>This slide was added in case you do not have enough space on your first slide.</a:t>
            </a:r>
          </a:p>
          <a:p>
            <a:r>
              <a:rPr lang="en-US" dirty="0"/>
              <a:t> You can change the shapes and layout of this page by going to THEMES, EDIT MASTER, MASTER VIEW and EDIT 1</a:t>
            </a:r>
            <a:r>
              <a:rPr lang="en-US" baseline="30000" dirty="0"/>
              <a:t>st</a:t>
            </a:r>
            <a:r>
              <a:rPr lang="en-US" dirty="0"/>
              <a:t> or 3</a:t>
            </a:r>
            <a:r>
              <a:rPr lang="en-US" baseline="30000" dirty="0"/>
              <a:t>rd</a:t>
            </a:r>
            <a:r>
              <a:rPr lang="en-US" dirty="0"/>
              <a:t> slide. </a:t>
            </a:r>
          </a:p>
        </p:txBody>
      </p:sp>
      <p:sp>
        <p:nvSpPr>
          <p:cNvPr id="7" name="Text Placeholder 6"/>
          <p:cNvSpPr>
            <a:spLocks noGrp="1"/>
          </p:cNvSpPr>
          <p:nvPr>
            <p:ph type="body" idx="6"/>
          </p:nvPr>
        </p:nvSpPr>
        <p:spPr/>
        <p:txBody>
          <a:bodyPr>
            <a:noAutofit/>
          </a:bodyPr>
          <a:lstStyle/>
          <a:p>
            <a:r>
              <a:rPr lang="en-US" sz="3600" dirty="0">
                <a:solidFill>
                  <a:schemeClr val="tx1"/>
                </a:solidFill>
              </a:rPr>
              <a:t>SECOND PAGE OPTIONAL</a:t>
            </a:r>
          </a:p>
        </p:txBody>
      </p:sp>
      <p:sp>
        <p:nvSpPr>
          <p:cNvPr id="8" name="Text Placeholder 7"/>
          <p:cNvSpPr>
            <a:spLocks noGrp="1"/>
          </p:cNvSpPr>
          <p:nvPr>
            <p:ph type="body" idx="7"/>
          </p:nvPr>
        </p:nvSpPr>
        <p:spPr>
          <a:xfrm>
            <a:off x="10511649" y="14061402"/>
            <a:ext cx="17685299" cy="541800"/>
          </a:xfrm>
        </p:spPr>
        <p:txBody>
          <a:bodyPr>
            <a:normAutofit lnSpcReduction="10000"/>
          </a:bodyPr>
          <a:lstStyle/>
          <a:p>
            <a:r>
              <a:rPr lang="en-US" dirty="0"/>
              <a:t>Content</a:t>
            </a:r>
          </a:p>
        </p:txBody>
      </p:sp>
      <p:sp>
        <p:nvSpPr>
          <p:cNvPr id="9" name="Text Placeholder 8"/>
          <p:cNvSpPr>
            <a:spLocks noGrp="1"/>
          </p:cNvSpPr>
          <p:nvPr>
            <p:ph type="body" idx="8"/>
          </p:nvPr>
        </p:nvSpPr>
        <p:spPr/>
        <p:txBody>
          <a:bodyPr>
            <a:noAutofit/>
          </a:bodyPr>
          <a:lstStyle/>
          <a:p>
            <a:r>
              <a:rPr lang="en-US" sz="3600" dirty="0">
                <a:solidFill>
                  <a:schemeClr val="tx1"/>
                </a:solidFill>
              </a:rPr>
              <a:t>TOPIC</a:t>
            </a:r>
          </a:p>
        </p:txBody>
      </p:sp>
      <p:sp>
        <p:nvSpPr>
          <p:cNvPr id="10" name="Text Placeholder 9"/>
          <p:cNvSpPr>
            <a:spLocks noGrp="1"/>
          </p:cNvSpPr>
          <p:nvPr>
            <p:ph type="body" idx="9"/>
          </p:nvPr>
        </p:nvSpPr>
        <p:spPr/>
        <p:txBody>
          <a:bodyPr>
            <a:noAutofit/>
          </a:bodyPr>
          <a:lstStyle/>
          <a:p>
            <a:r>
              <a:rPr lang="en-US" sz="3600" dirty="0">
                <a:solidFill>
                  <a:schemeClr val="tx1"/>
                </a:solidFill>
              </a:rPr>
              <a:t>TOPIC</a:t>
            </a:r>
          </a:p>
        </p:txBody>
      </p:sp>
      <p:sp>
        <p:nvSpPr>
          <p:cNvPr id="11" name="Text Placeholder 10"/>
          <p:cNvSpPr>
            <a:spLocks noGrp="1"/>
          </p:cNvSpPr>
          <p:nvPr>
            <p:ph type="body" idx="13"/>
          </p:nvPr>
        </p:nvSpPr>
        <p:spPr/>
        <p:txBody>
          <a:bodyPr>
            <a:normAutofit lnSpcReduction="10000"/>
          </a:bodyPr>
          <a:lstStyle/>
          <a:p>
            <a:r>
              <a:rPr lang="en-US" dirty="0"/>
              <a:t>Content</a:t>
            </a:r>
          </a:p>
        </p:txBody>
      </p:sp>
      <p:sp>
        <p:nvSpPr>
          <p:cNvPr id="12" name="Text Placeholder 11"/>
          <p:cNvSpPr>
            <a:spLocks noGrp="1"/>
          </p:cNvSpPr>
          <p:nvPr>
            <p:ph type="body" idx="14"/>
          </p:nvPr>
        </p:nvSpPr>
        <p:spPr/>
        <p:txBody>
          <a:bodyPr>
            <a:noAutofit/>
          </a:bodyPr>
          <a:lstStyle/>
          <a:p>
            <a:r>
              <a:rPr lang="en-US" sz="3600" dirty="0">
                <a:solidFill>
                  <a:schemeClr val="tx1"/>
                </a:solidFill>
              </a:rPr>
              <a:t>TOPIC</a:t>
            </a:r>
          </a:p>
        </p:txBody>
      </p:sp>
      <p:sp>
        <p:nvSpPr>
          <p:cNvPr id="13" name="Text Placeholder 12"/>
          <p:cNvSpPr>
            <a:spLocks noGrp="1"/>
          </p:cNvSpPr>
          <p:nvPr>
            <p:ph type="body" idx="15"/>
          </p:nvPr>
        </p:nvSpPr>
        <p:spPr/>
        <p:txBody>
          <a:bodyPr>
            <a:normAutofit lnSpcReduction="10000"/>
          </a:bodyPr>
          <a:lstStyle/>
          <a:p>
            <a:r>
              <a:rPr lang="en-US" dirty="0"/>
              <a:t>Content</a:t>
            </a:r>
          </a:p>
        </p:txBody>
      </p:sp>
      <p:sp>
        <p:nvSpPr>
          <p:cNvPr id="14" name="Text Placeholder 13"/>
          <p:cNvSpPr>
            <a:spLocks noGrp="1"/>
          </p:cNvSpPr>
          <p:nvPr>
            <p:ph type="body" idx="16"/>
          </p:nvPr>
        </p:nvSpPr>
        <p:spPr/>
        <p:txBody>
          <a:bodyPr>
            <a:noAutofit/>
          </a:bodyPr>
          <a:lstStyle/>
          <a:p>
            <a:endParaRPr lang="en-US" sz="3600">
              <a:solidFill>
                <a:schemeClr val="tx1"/>
              </a:solidFill>
            </a:endParaRPr>
          </a:p>
        </p:txBody>
      </p:sp>
      <p:sp>
        <p:nvSpPr>
          <p:cNvPr id="15" name="Text Placeholder 14"/>
          <p:cNvSpPr>
            <a:spLocks noGrp="1"/>
          </p:cNvSpPr>
          <p:nvPr>
            <p:ph type="body" idx="17"/>
          </p:nvPr>
        </p:nvSpPr>
        <p:spPr/>
        <p:txBody>
          <a:bodyPr>
            <a:normAutofit lnSpcReduction="10000"/>
          </a:bodyPr>
          <a:lstStyle/>
          <a:p>
            <a:endParaRPr lang="en-US"/>
          </a:p>
        </p:txBody>
      </p:sp>
      <p:sp>
        <p:nvSpPr>
          <p:cNvPr id="19" name="Action Button: Back or Previous 18">
            <a:hlinkClick r:id="" action="ppaction://hlinkshowjump?jump=previousslide" highlightClick="1"/>
          </p:cNvPr>
          <p:cNvSpPr/>
          <p:nvPr/>
        </p:nvSpPr>
        <p:spPr>
          <a:xfrm>
            <a:off x="35212732" y="1765056"/>
            <a:ext cx="1143000" cy="1143000"/>
          </a:xfrm>
          <a:prstGeom prst="actionButtonBackPrevious">
            <a:avLst/>
          </a:prstGeom>
          <a:solidFill>
            <a:srgbClr val="0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Placeholder 5">
            <a:extLst>
              <a:ext uri="{FF2B5EF4-FFF2-40B4-BE49-F238E27FC236}">
                <a16:creationId xmlns="" xmlns:a16="http://schemas.microsoft.com/office/drawing/2014/main" id="{66563225-1FDF-914B-B983-C76E1698CC59}"/>
              </a:ext>
            </a:extLst>
          </p:cNvPr>
          <p:cNvSpPr txBox="1">
            <a:spLocks/>
          </p:cNvSpPr>
          <p:nvPr/>
        </p:nvSpPr>
        <p:spPr>
          <a:xfrm>
            <a:off x="5063716" y="1244264"/>
            <a:ext cx="27312600" cy="819300"/>
          </a:xfrm>
          <a:prstGeom prst="rect">
            <a:avLst/>
          </a:prstGeom>
          <a:noFill/>
          <a:ln>
            <a:noFill/>
          </a:ln>
        </p:spPr>
        <p:txBody>
          <a:bodyPr vert="horz" lIns="71525" tIns="71525" rIns="71525" bIns="71525" rtlCol="0" anchor="t" anchorCtr="0">
            <a:noAutofit/>
          </a:bodyPr>
          <a:lstStyle>
            <a:lvl1pPr marL="0" marR="0" lvl="0" indent="0" algn="l" defTabSz="1404518" rtl="0" eaLnBrk="1" latinLnBrk="0" hangingPunct="1">
              <a:spcBef>
                <a:spcPts val="3800"/>
              </a:spcBef>
              <a:spcAft>
                <a:spcPts val="0"/>
              </a:spcAft>
              <a:buClr>
                <a:schemeClr val="accent1"/>
              </a:buClr>
              <a:buSzPct val="80000"/>
              <a:buFont typeface="Noto Sans Symbols"/>
              <a:buNone/>
              <a:defRPr sz="2800" b="0" i="0" u="none" strike="noStrike" kern="1200" cap="none">
                <a:solidFill>
                  <a:srgbClr val="404040"/>
                </a:solidFill>
                <a:latin typeface="Arial"/>
                <a:ea typeface="Trebuchet MS"/>
                <a:cs typeface="Arial"/>
                <a:sym typeface="Trebuchet MS"/>
              </a:defRPr>
            </a:lvl1pPr>
            <a:lvl2pPr marL="1168400" marR="0" lvl="1" indent="-3683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2pPr>
            <a:lvl3pPr marL="1612900" marR="0" lvl="2" indent="-3556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3pPr>
            <a:lvl4pPr marL="2095500" marR="0" lvl="3" indent="-393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4pPr>
            <a:lvl5pPr marL="2463800" marR="0" lvl="4" indent="-266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pPr algn="ctr"/>
            <a:r>
              <a:rPr lang="en-US" sz="7000">
                <a:solidFill>
                  <a:schemeClr val="accent2">
                    <a:lumMod val="50000"/>
                  </a:schemeClr>
                </a:solidFill>
              </a:rPr>
              <a:t>Author’s name</a:t>
            </a:r>
            <a:endParaRPr lang="en-US" sz="7000" dirty="0">
              <a:solidFill>
                <a:schemeClr val="accent2">
                  <a:lumMod val="50000"/>
                </a:schemeClr>
              </a:solidFill>
            </a:endParaRPr>
          </a:p>
        </p:txBody>
      </p:sp>
      <p:sp>
        <p:nvSpPr>
          <p:cNvPr id="30" name="Text Placeholder 5">
            <a:extLst>
              <a:ext uri="{FF2B5EF4-FFF2-40B4-BE49-F238E27FC236}">
                <a16:creationId xmlns="" xmlns:a16="http://schemas.microsoft.com/office/drawing/2014/main" id="{F36767AC-C93E-3D43-A3B8-A54218D787B9}"/>
              </a:ext>
            </a:extLst>
          </p:cNvPr>
          <p:cNvSpPr txBox="1">
            <a:spLocks/>
          </p:cNvSpPr>
          <p:nvPr/>
        </p:nvSpPr>
        <p:spPr>
          <a:xfrm>
            <a:off x="5216116" y="2367137"/>
            <a:ext cx="27312600" cy="819300"/>
          </a:xfrm>
          <a:prstGeom prst="rect">
            <a:avLst/>
          </a:prstGeom>
          <a:noFill/>
          <a:ln>
            <a:noFill/>
          </a:ln>
        </p:spPr>
        <p:txBody>
          <a:bodyPr vert="horz" lIns="71525" tIns="71525" rIns="71525" bIns="71525" rtlCol="0" anchor="ctr" anchorCtr="0">
            <a:normAutofit lnSpcReduction="10000"/>
          </a:bodyPr>
          <a:lstStyle>
            <a:lvl1pPr marL="0" marR="0" lvl="0" indent="0" algn="ctr" defTabSz="1404518" rtl="0" eaLnBrk="1" latinLnBrk="0" hangingPunct="1">
              <a:spcBef>
                <a:spcPts val="3800"/>
              </a:spcBef>
              <a:spcAft>
                <a:spcPts val="0"/>
              </a:spcAft>
              <a:buClr>
                <a:schemeClr val="accent1"/>
              </a:buClr>
              <a:buSzPct val="80000"/>
              <a:buFont typeface="Noto Sans Symbols"/>
              <a:buNone/>
              <a:defRPr sz="2800" b="1" i="0" u="sng" strike="noStrike" kern="1200" cap="none">
                <a:solidFill>
                  <a:srgbClr val="62170C"/>
                </a:solidFill>
                <a:latin typeface="Arial"/>
                <a:ea typeface="Trebuchet MS"/>
                <a:cs typeface="Arial"/>
                <a:sym typeface="Trebuchet MS"/>
              </a:defRPr>
            </a:lvl1pPr>
            <a:lvl2pPr marL="2794000" marR="0" lvl="1" indent="-787400" algn="l" defTabSz="1404518" rtl="0" eaLnBrk="1" latinLnBrk="0" hangingPunct="1">
              <a:spcBef>
                <a:spcPts val="3800"/>
              </a:spcBef>
              <a:spcAft>
                <a:spcPts val="0"/>
              </a:spcAft>
              <a:buClr>
                <a:schemeClr val="accent1"/>
              </a:buClr>
              <a:buSzPct val="81355"/>
              <a:buFont typeface="Noto Sans Symbols"/>
              <a:buChar char="▶"/>
              <a:defRPr sz="5900" b="0" i="0" u="none" strike="noStrike" kern="1200" cap="none">
                <a:solidFill>
                  <a:srgbClr val="404040"/>
                </a:solidFill>
                <a:latin typeface="Trebuchet MS"/>
                <a:ea typeface="Trebuchet MS"/>
                <a:cs typeface="Trebuchet MS"/>
                <a:sym typeface="Trebuchet MS"/>
              </a:defRPr>
            </a:lvl2pPr>
            <a:lvl3pPr marL="4292600" marR="0" lvl="2" indent="-596900" algn="l" defTabSz="1404518" rtl="0" eaLnBrk="1" latinLnBrk="0" hangingPunct="1">
              <a:spcBef>
                <a:spcPts val="3800"/>
              </a:spcBef>
              <a:spcAft>
                <a:spcPts val="0"/>
              </a:spcAft>
              <a:buClr>
                <a:schemeClr val="accent1"/>
              </a:buClr>
              <a:buSzPct val="80769"/>
              <a:buFont typeface="Noto Sans Symbols"/>
              <a:buChar char="▶"/>
              <a:defRPr sz="5200" b="0" i="0" u="none" strike="noStrike" kern="1200" cap="none">
                <a:solidFill>
                  <a:srgbClr val="404040"/>
                </a:solidFill>
                <a:latin typeface="Trebuchet MS"/>
                <a:ea typeface="Trebuchet MS"/>
                <a:cs typeface="Trebuchet MS"/>
                <a:sym typeface="Trebuchet MS"/>
              </a:defRPr>
            </a:lvl3pPr>
            <a:lvl4pPr marL="6007100" marR="0" lvl="3"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4pPr>
            <a:lvl5pPr marL="7721600" marR="0" lvl="4"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r>
              <a:rPr lang="en-US" sz="4800" b="0" i="1" u="none" dirty="0" smtClean="0">
                <a:solidFill>
                  <a:schemeClr val="accent2">
                    <a:lumMod val="50000"/>
                  </a:schemeClr>
                </a:solidFill>
              </a:rPr>
              <a:t>Department of Computer Science and Statistics, University of Rhode Island</a:t>
            </a:r>
            <a:endParaRPr lang="en-US" sz="4800" b="0" i="1" u="none" dirty="0">
              <a:solidFill>
                <a:schemeClr val="accent2">
                  <a:lumMod val="50000"/>
                </a:schemeClr>
              </a:solidFill>
            </a:endParaRPr>
          </a:p>
        </p:txBody>
      </p:sp>
      <p:sp>
        <p:nvSpPr>
          <p:cNvPr id="31" name="Text Placeholder 4">
            <a:extLst>
              <a:ext uri="{FF2B5EF4-FFF2-40B4-BE49-F238E27FC236}">
                <a16:creationId xmlns="" xmlns:a16="http://schemas.microsoft.com/office/drawing/2014/main" id="{DB0A73B8-15CA-CD4C-92D0-54DBD1E713FB}"/>
              </a:ext>
            </a:extLst>
          </p:cNvPr>
          <p:cNvSpPr txBox="1">
            <a:spLocks/>
          </p:cNvSpPr>
          <p:nvPr/>
        </p:nvSpPr>
        <p:spPr>
          <a:xfrm>
            <a:off x="5063716" y="93701"/>
            <a:ext cx="27312600" cy="1048200"/>
          </a:xfrm>
          <a:prstGeom prst="rect">
            <a:avLst/>
          </a:prstGeom>
          <a:noFill/>
          <a:ln>
            <a:noFill/>
          </a:ln>
        </p:spPr>
        <p:txBody>
          <a:bodyPr vert="horz" lIns="71525" tIns="71525" rIns="71525" bIns="71525" rtlCol="0" anchor="t" anchorCtr="0">
            <a:noAutofit/>
          </a:bodyPr>
          <a:lstStyle>
            <a:lvl1pPr marL="0" marR="0" lvl="0" indent="0" algn="l" defTabSz="1404518" rtl="0" eaLnBrk="1" latinLnBrk="0" hangingPunct="1">
              <a:spcBef>
                <a:spcPts val="3800"/>
              </a:spcBef>
              <a:spcAft>
                <a:spcPts val="0"/>
              </a:spcAft>
              <a:buClr>
                <a:schemeClr val="accent1"/>
              </a:buClr>
              <a:buSzPct val="80000"/>
              <a:buFont typeface="Noto Sans Symbols"/>
              <a:buNone/>
              <a:defRPr sz="2800" b="0" i="0" u="none" strike="noStrike" kern="1200" cap="none">
                <a:solidFill>
                  <a:srgbClr val="404040"/>
                </a:solidFill>
                <a:latin typeface="Arial"/>
                <a:ea typeface="Trebuchet MS"/>
                <a:cs typeface="Arial"/>
                <a:sym typeface="Trebuchet MS"/>
              </a:defRPr>
            </a:lvl1pPr>
            <a:lvl2pPr marL="1168400" marR="0" lvl="1" indent="-3683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2pPr>
            <a:lvl3pPr marL="1612900" marR="0" lvl="2" indent="-3556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3pPr>
            <a:lvl4pPr marL="2095500" marR="0" lvl="3" indent="-393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4pPr>
            <a:lvl5pPr marL="2463800" marR="0" lvl="4" indent="-266700" algn="l" defTabSz="1404518" rtl="0" eaLnBrk="1" latinLnBrk="0" hangingPunct="1">
              <a:spcBef>
                <a:spcPts val="3800"/>
              </a:spcBef>
              <a:spcAft>
                <a:spcPts val="0"/>
              </a:spcAft>
              <a:buClr>
                <a:schemeClr val="accent1"/>
              </a:buClr>
              <a:buSzPct val="80000"/>
              <a:buFont typeface="Noto Sans Symbols"/>
              <a:buChar char="▶"/>
              <a:defRPr sz="2000" b="0" i="0" u="none" strike="noStrike" kern="1200" cap="none">
                <a:solidFill>
                  <a:srgbClr val="404040"/>
                </a:solidFill>
                <a:latin typeface="Trebuchet MS"/>
                <a:ea typeface="Trebuchet MS"/>
                <a:cs typeface="Trebuchet MS"/>
                <a:sym typeface="Trebuchet MS"/>
              </a:defRPr>
            </a:lvl5pPr>
            <a:lvl6pPr marL="9448800" marR="0" lvl="5"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6pPr>
            <a:lvl7pPr marL="11163300" marR="0" lvl="6"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7pPr>
            <a:lvl8pPr marL="12877800" marR="0" lvl="7"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8pPr>
            <a:lvl9pPr marL="14592300" marR="0" lvl="8" indent="-635000" algn="l" defTabSz="1404518" rtl="0" eaLnBrk="1" latinLnBrk="0" hangingPunct="1">
              <a:spcBef>
                <a:spcPts val="3800"/>
              </a:spcBef>
              <a:spcAft>
                <a:spcPts val="0"/>
              </a:spcAft>
              <a:buClr>
                <a:schemeClr val="accent1"/>
              </a:buClr>
              <a:buSzPct val="80000"/>
              <a:buFont typeface="Noto Sans Symbols"/>
              <a:buChar char="▶"/>
              <a:defRPr sz="4500" b="0" i="0" u="none" strike="noStrike" kern="1200" cap="none">
                <a:solidFill>
                  <a:srgbClr val="3F3F3F"/>
                </a:solidFill>
                <a:latin typeface="Trebuchet MS"/>
                <a:ea typeface="Trebuchet MS"/>
                <a:cs typeface="Trebuchet MS"/>
                <a:sym typeface="Trebuchet MS"/>
              </a:defRPr>
            </a:lvl9pPr>
          </a:lstStyle>
          <a:p>
            <a:pPr algn="ctr"/>
            <a:r>
              <a:rPr lang="en-US" sz="9000" dirty="0" smtClean="0">
                <a:solidFill>
                  <a:schemeClr val="accent2">
                    <a:lumMod val="50000"/>
                  </a:schemeClr>
                </a:solidFill>
              </a:rPr>
              <a:t>Predicting Crime in Boston</a:t>
            </a:r>
            <a:endParaRPr lang="en-US" sz="9000" dirty="0">
              <a:solidFill>
                <a:schemeClr val="accent2">
                  <a:lumMod val="50000"/>
                </a:schemeClr>
              </a:solidFill>
            </a:endParaRPr>
          </a:p>
        </p:txBody>
      </p:sp>
      <p:pic>
        <p:nvPicPr>
          <p:cNvPr id="24" name="Picture 23" descr="A close up of a logo&#10;&#10;Description automatically generated">
            <a:extLst>
              <a:ext uri="{FF2B5EF4-FFF2-40B4-BE49-F238E27FC236}">
                <a16:creationId xmlns="" xmlns:a16="http://schemas.microsoft.com/office/drawing/2014/main" id="{C30C9B8D-365F-7F42-92B4-E5E5EB007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70" y="616301"/>
            <a:ext cx="2492587" cy="2492587"/>
          </a:xfrm>
          <a:prstGeom prst="rect">
            <a:avLst/>
          </a:prstGeom>
          <a:ln w="76200">
            <a:solidFill>
              <a:schemeClr val="tx1"/>
            </a:solidFill>
          </a:ln>
        </p:spPr>
      </p:pic>
    </p:spTree>
    <p:extLst>
      <p:ext uri="{BB962C8B-B14F-4D97-AF65-F5344CB8AC3E}">
        <p14:creationId xmlns:p14="http://schemas.microsoft.com/office/powerpoint/2010/main" val="381360962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xmlns:p14="http://schemas.microsoft.com/office/powerpoint/2010/main" spd="slow" advClick="0">
        <p:split orient="vert"/>
      </p:transition>
    </mc:Fallback>
  </mc:AlternateContent>
  <p:timing>
    <p:tnLst>
      <p:par>
        <p:cTn id="1" dur="indefinite" restart="never" nodeType="tmRoot"/>
      </p:par>
    </p:tnLst>
  </p:timing>
</p:sld>
</file>

<file path=ppt/theme/theme1.xml><?xml version="1.0" encoding="utf-8"?>
<a:theme xmlns:a="http://schemas.openxmlformats.org/drawingml/2006/main" name="1_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2506</TotalTime>
  <Words>446</Words>
  <Application>Microsoft Office PowerPoint</Application>
  <PresentationFormat>Custom</PresentationFormat>
  <Paragraphs>50</Paragraphs>
  <Slides>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Calibri</vt:lpstr>
      <vt:lpstr>Courier New</vt:lpstr>
      <vt:lpstr>Noto Sans Symbols</vt:lpstr>
      <vt:lpstr>Trebuchet MS</vt:lpstr>
      <vt:lpstr>Wingdings 3</vt:lpstr>
      <vt:lpstr>1_Facet</vt:lpstr>
      <vt:lpstr>Facet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Wishart</dc:creator>
  <cp:lastModifiedBy>Mary Wishart</cp:lastModifiedBy>
  <cp:revision>42</cp:revision>
  <dcterms:modified xsi:type="dcterms:W3CDTF">2020-02-21T17:28:29Z</dcterms:modified>
</cp:coreProperties>
</file>