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7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997D-324C-4D2A-92B5-768A000EE210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CBE0-C581-4126-B271-0505F4B8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997D-324C-4D2A-92B5-768A000EE210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CBE0-C581-4126-B271-0505F4B8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997D-324C-4D2A-92B5-768A000EE210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CBE0-C581-4126-B271-0505F4B85CFF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997D-324C-4D2A-92B5-768A000EE210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CBE0-C581-4126-B271-0505F4B85CF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997D-324C-4D2A-92B5-768A000EE210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CBE0-C581-4126-B271-0505F4B8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997D-324C-4D2A-92B5-768A000EE210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CBE0-C581-4126-B271-0505F4B85CF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997D-324C-4D2A-92B5-768A000EE210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CBE0-C581-4126-B271-0505F4B8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997D-324C-4D2A-92B5-768A000EE210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CBE0-C581-4126-B271-0505F4B8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997D-324C-4D2A-92B5-768A000EE210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CBE0-C581-4126-B271-0505F4B8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997D-324C-4D2A-92B5-768A000EE210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CBE0-C581-4126-B271-0505F4B85CF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997D-324C-4D2A-92B5-768A000EE210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CBE0-C581-4126-B271-0505F4B85CF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88B997D-324C-4D2A-92B5-768A000EE210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454CBE0-C581-4126-B271-0505F4B85CF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MapMyCampus</a:t>
            </a:r>
            <a:r>
              <a:rPr lang="en-US" dirty="0" smtClean="0"/>
              <a:t> ODU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3505200"/>
            <a:ext cx="3810000" cy="1473200"/>
          </a:xfrm>
        </p:spPr>
        <p:txBody>
          <a:bodyPr/>
          <a:lstStyle/>
          <a:p>
            <a:pPr algn="l"/>
            <a:r>
              <a:rPr lang="en-US" dirty="0" smtClean="0"/>
              <a:t>Team: ODU SWE</a:t>
            </a:r>
          </a:p>
          <a:p>
            <a:pPr algn="l"/>
            <a:r>
              <a:rPr lang="en-US" dirty="0" smtClean="0"/>
              <a:t>Developer: Megan Witherow</a:t>
            </a:r>
          </a:p>
          <a:p>
            <a:pPr algn="l"/>
            <a:r>
              <a:rPr lang="en-US" dirty="0" smtClean="0"/>
              <a:t>Backup: Mary </a:t>
            </a:r>
            <a:r>
              <a:rPr lang="en-US" dirty="0" err="1" smtClean="0"/>
              <a:t>Aman</a:t>
            </a:r>
            <a:endParaRPr lang="en-US" dirty="0" smtClean="0"/>
          </a:p>
        </p:txBody>
      </p:sp>
      <p:pic>
        <p:nvPicPr>
          <p:cNvPr id="1026" name="Picture 2" descr="C:\Users\altis_000\Desktop\10991360_1062295570464293_6322213712521882021_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429000"/>
            <a:ext cx="1365250" cy="140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33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for students to find the main academic buildings on campus</a:t>
            </a:r>
          </a:p>
          <a:p>
            <a:r>
              <a:rPr lang="en-US" dirty="0"/>
              <a:t>Way to go about finding friends on campus</a:t>
            </a:r>
          </a:p>
          <a:p>
            <a:r>
              <a:rPr lang="en-US" dirty="0" smtClean="0"/>
              <a:t>Resource for determining if parking is available</a:t>
            </a:r>
          </a:p>
          <a:p>
            <a:r>
              <a:rPr lang="en-US" dirty="0" smtClean="0"/>
              <a:t>Easy way for students to help other students while earning rewards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28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Campus Map Application</a:t>
            </a:r>
          </a:p>
          <a:p>
            <a:r>
              <a:rPr lang="en-US" dirty="0" smtClean="0"/>
              <a:t>Earn points</a:t>
            </a:r>
          </a:p>
          <a:p>
            <a:pPr lvl="1"/>
            <a:r>
              <a:rPr lang="en-US" dirty="0" smtClean="0"/>
              <a:t>Checking in: 10 pts</a:t>
            </a:r>
          </a:p>
          <a:p>
            <a:pPr lvl="1"/>
            <a:r>
              <a:rPr lang="en-US" dirty="0" smtClean="0"/>
              <a:t>Reporting on Parking: 20 pts</a:t>
            </a:r>
          </a:p>
          <a:p>
            <a:r>
              <a:rPr lang="en-US" dirty="0" smtClean="0"/>
              <a:t>Level up</a:t>
            </a:r>
          </a:p>
          <a:p>
            <a:r>
              <a:rPr lang="en-US" dirty="0" smtClean="0"/>
              <a:t>Compete with friends </a:t>
            </a:r>
          </a:p>
          <a:p>
            <a:r>
              <a:rPr lang="en-US" dirty="0" smtClean="0"/>
              <a:t>Points to Rewards Transactions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MapMyCampus</a:t>
            </a:r>
            <a:r>
              <a:rPr lang="en-US" dirty="0" smtClean="0"/>
              <a:t>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08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Demonstration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0" t="14679" r="24024" b="16593"/>
          <a:stretch/>
        </p:blipFill>
        <p:spPr bwMode="auto">
          <a:xfrm>
            <a:off x="1600200" y="1820332"/>
            <a:ext cx="6215447" cy="463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8033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2294467"/>
            <a:ext cx="7408333" cy="395393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Interactive map</a:t>
            </a:r>
          </a:p>
          <a:p>
            <a:r>
              <a:rPr lang="en-US" dirty="0" smtClean="0"/>
              <a:t>Mobile Application in addition to desktop </a:t>
            </a:r>
          </a:p>
          <a:p>
            <a:r>
              <a:rPr lang="en-US" dirty="0" smtClean="0"/>
              <a:t>Link to database to connect with other users and retrieve information</a:t>
            </a:r>
          </a:p>
          <a:p>
            <a:r>
              <a:rPr lang="en-US" dirty="0" smtClean="0"/>
              <a:t>Social media connection</a:t>
            </a:r>
          </a:p>
          <a:p>
            <a:r>
              <a:rPr lang="en-US" dirty="0" smtClean="0"/>
              <a:t>Display courses and other events on map</a:t>
            </a:r>
          </a:p>
          <a:p>
            <a:pPr lvl="1"/>
            <a:r>
              <a:rPr lang="en-US" dirty="0" smtClean="0"/>
              <a:t>View map with events based on date</a:t>
            </a:r>
          </a:p>
          <a:p>
            <a:pPr lvl="1"/>
            <a:r>
              <a:rPr lang="en-US" dirty="0" smtClean="0"/>
              <a:t>Support for calendar applications</a:t>
            </a:r>
          </a:p>
          <a:p>
            <a:pPr lvl="1"/>
            <a:r>
              <a:rPr lang="en-US" dirty="0" smtClean="0"/>
              <a:t>Check-in </a:t>
            </a:r>
            <a:r>
              <a:rPr lang="en-US" dirty="0"/>
              <a:t>to classes and link to </a:t>
            </a:r>
            <a:r>
              <a:rPr lang="en-US" dirty="0" smtClean="0"/>
              <a:t>Blackboard</a:t>
            </a:r>
          </a:p>
          <a:p>
            <a:r>
              <a:rPr lang="en-US" dirty="0" smtClean="0"/>
              <a:t>Parking Report Votes from all users are averaged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930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32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36</TotalTime>
  <Words>144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Waveform</vt:lpstr>
      <vt:lpstr>MapMyCampus ODU</vt:lpstr>
      <vt:lpstr>Application Goal</vt:lpstr>
      <vt:lpstr>MapMyCampus Features</vt:lpstr>
      <vt:lpstr>Application Demonstration</vt:lpstr>
      <vt:lpstr>Future Features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MapMyCampus ODU</dc:title>
  <dc:creator>altiste123@verizon.net</dc:creator>
  <cp:lastModifiedBy>altiste123@verizon.net</cp:lastModifiedBy>
  <cp:revision>4</cp:revision>
  <dcterms:created xsi:type="dcterms:W3CDTF">2015-03-22T14:01:45Z</dcterms:created>
  <dcterms:modified xsi:type="dcterms:W3CDTF">2015-03-22T14:38:20Z</dcterms:modified>
</cp:coreProperties>
</file>