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81" r:id="rId4"/>
    <p:sldId id="259" r:id="rId5"/>
    <p:sldId id="289" r:id="rId6"/>
    <p:sldId id="288" r:id="rId7"/>
    <p:sldId id="282" r:id="rId8"/>
    <p:sldId id="283" r:id="rId9"/>
    <p:sldId id="285" r:id="rId10"/>
    <p:sldId id="286" r:id="rId11"/>
    <p:sldId id="292" r:id="rId12"/>
    <p:sldId id="290" r:id="rId13"/>
    <p:sldId id="29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18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ms.online/iso-27001/requirements-controls/" TargetMode="External"/><Relationship Id="rId2" Type="http://schemas.openxmlformats.org/officeDocument/2006/relationships/hyperlink" Target="https://www.iso27001security.com/html/2700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governance.co.uk/blog/iso-27001-the-14-control-sets-of-annex-a-explain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https://www.iso27001security.com/html/27001.html</a:t>
            </a:r>
            <a:endParaRPr lang="en-NZ" dirty="0">
              <a:hlinkClick r:id="rId3"/>
            </a:endParaRPr>
          </a:p>
          <a:p>
            <a:r>
              <a:rPr lang="en-NZ" dirty="0">
                <a:hlinkClick r:id="rId3"/>
              </a:rPr>
              <a:t>https://www.isms.online/iso-27001/requirements-controls/</a:t>
            </a:r>
            <a:endParaRPr lang="en-NZ" dirty="0"/>
          </a:p>
          <a:p>
            <a:r>
              <a:rPr lang="en-NZ" dirty="0">
                <a:hlinkClick r:id="rId4"/>
              </a:rPr>
              <a:t>https://www.itgovernance.co.uk/blog/iso-27001-the-14-control-sets-of-annex-a-explained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können</a:t>
            </a:r>
            <a:r>
              <a:rPr lang="en-NZ" sz="1900" dirty="0"/>
              <a:t> in 14 </a:t>
            </a:r>
            <a:r>
              <a:rPr lang="en-NZ" sz="1900" dirty="0" err="1"/>
              <a:t>Komponenten</a:t>
            </a:r>
            <a:r>
              <a:rPr lang="en-NZ" sz="1900" dirty="0"/>
              <a:t> </a:t>
            </a:r>
            <a:r>
              <a:rPr lang="en-NZ" sz="1900" dirty="0" err="1"/>
              <a:t>aufgeteilt</a:t>
            </a:r>
            <a:r>
              <a:rPr lang="en-NZ" sz="1900" dirty="0"/>
              <a:t> </a:t>
            </a:r>
            <a:r>
              <a:rPr lang="en-NZ" sz="1900" dirty="0" err="1"/>
              <a:t>werden</a:t>
            </a:r>
            <a:endParaRPr lang="en-NZ" sz="1900" dirty="0"/>
          </a:p>
          <a:p>
            <a:pPr lvl="1"/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>
                <a:latin typeface="+mn-lt"/>
              </a:rPr>
              <a:t>ISO 27001</a:t>
            </a:r>
            <a:r>
              <a:rPr kumimoji="0" lang="de-DE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Implementation Guideline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2F225-6767-4215-B64B-905329CB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434" y="236220"/>
            <a:ext cx="8433131" cy="4933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5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000" dirty="0"/>
              <a:t>Components of an ISMS with ISO/IEC 27001:2013</a:t>
            </a:r>
          </a:p>
          <a:p>
            <a:pPr algn="ctr"/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Quelle: Implementation Guideline ISO/IEC 27001:2013 –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dpunkt.verlag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NZ" sz="700" dirty="0" err="1">
                <a:solidFill>
                  <a:schemeClr val="bg1">
                    <a:lumMod val="65000"/>
                  </a:schemeClr>
                </a:solidFill>
              </a:rPr>
              <a:t>Juli</a:t>
            </a:r>
            <a:r>
              <a:rPr lang="en-NZ" sz="700" dirty="0">
                <a:solidFill>
                  <a:schemeClr val="bg1">
                    <a:lumMod val="65000"/>
                  </a:schemeClr>
                </a:solidFill>
              </a:rPr>
              <a:t> 2016</a:t>
            </a:r>
          </a:p>
          <a:p>
            <a:pPr algn="ctr"/>
            <a:endParaRPr lang="en-NZ" sz="700" dirty="0"/>
          </a:p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en-NZ" sz="2700" dirty="0" err="1"/>
              <a:t>Sicherheitspolitik</a:t>
            </a:r>
            <a:r>
              <a:rPr lang="en-NZ" sz="2700" dirty="0"/>
              <a:t> – 2 Controls (Valentin)</a:t>
            </a:r>
          </a:p>
          <a:p>
            <a:r>
              <a:rPr lang="en-NZ" sz="2700" dirty="0"/>
              <a:t>Organisation der </a:t>
            </a:r>
            <a:r>
              <a:rPr lang="en-NZ" sz="2700" dirty="0" err="1"/>
              <a:t>Informationssicherheit</a:t>
            </a:r>
            <a:r>
              <a:rPr lang="en-NZ" sz="2700" dirty="0"/>
              <a:t> – 7 Controls (Valentin)</a:t>
            </a:r>
          </a:p>
          <a:p>
            <a:r>
              <a:rPr lang="en-NZ" sz="2700" dirty="0" err="1"/>
              <a:t>Personalsicherheit</a:t>
            </a:r>
            <a:r>
              <a:rPr lang="en-NZ" sz="2700" dirty="0"/>
              <a:t> – 6 Controls (Nicola)</a:t>
            </a:r>
          </a:p>
          <a:p>
            <a:r>
              <a:rPr lang="en-NZ" sz="2700" dirty="0" err="1"/>
              <a:t>Ressourcenmanagement</a:t>
            </a:r>
            <a:r>
              <a:rPr lang="en-NZ" sz="2700" dirty="0"/>
              <a:t> – 10 Controls (Valentin)</a:t>
            </a:r>
          </a:p>
          <a:p>
            <a:r>
              <a:rPr lang="en-NZ" sz="2700" dirty="0" err="1"/>
              <a:t>Zugriffskontrolle</a:t>
            </a:r>
            <a:r>
              <a:rPr lang="en-NZ" sz="2700" dirty="0"/>
              <a:t> – 14 Controls (Marcel)</a:t>
            </a:r>
          </a:p>
          <a:p>
            <a:r>
              <a:rPr lang="en-NZ" sz="2700" dirty="0" err="1"/>
              <a:t>Kryptografie</a:t>
            </a:r>
            <a:r>
              <a:rPr lang="en-NZ" sz="2700" dirty="0"/>
              <a:t> – 2 Controls (Nicola)</a:t>
            </a:r>
          </a:p>
          <a:p>
            <a:r>
              <a:rPr lang="en-NZ" sz="2700" dirty="0" err="1"/>
              <a:t>Umgebungssicherheit</a:t>
            </a:r>
            <a:r>
              <a:rPr lang="en-NZ" sz="2700" dirty="0"/>
              <a:t> – 15 Controls (Nicola)</a:t>
            </a:r>
          </a:p>
          <a:p>
            <a:r>
              <a:rPr lang="en-NZ" sz="2700" dirty="0" err="1"/>
              <a:t>Betriebssicherheit</a:t>
            </a:r>
            <a:r>
              <a:rPr lang="en-NZ" sz="2700" dirty="0"/>
              <a:t> – 14 Controls (Moritz)</a:t>
            </a:r>
          </a:p>
          <a:p>
            <a:r>
              <a:rPr lang="en-NZ" sz="2700" dirty="0" err="1"/>
              <a:t>Kommunikationssicherheit</a:t>
            </a:r>
            <a:r>
              <a:rPr lang="en-NZ" sz="2700" dirty="0"/>
              <a:t> – 7 Controls (Moritz)</a:t>
            </a:r>
          </a:p>
          <a:p>
            <a:r>
              <a:rPr lang="en-NZ" sz="2700" dirty="0" err="1"/>
              <a:t>Systemerwerb</a:t>
            </a:r>
            <a:r>
              <a:rPr lang="en-NZ" sz="2700" dirty="0"/>
              <a:t>, </a:t>
            </a:r>
            <a:r>
              <a:rPr lang="en-NZ" sz="2700" dirty="0" err="1"/>
              <a:t>Entwicklung</a:t>
            </a:r>
            <a:r>
              <a:rPr lang="en-NZ" sz="2700" dirty="0"/>
              <a:t> und </a:t>
            </a:r>
            <a:r>
              <a:rPr lang="en-NZ" sz="2700" dirty="0" err="1"/>
              <a:t>Wartung</a:t>
            </a:r>
            <a:r>
              <a:rPr lang="en-NZ" sz="2700" dirty="0"/>
              <a:t> – 13 Controls (Nicola)</a:t>
            </a:r>
          </a:p>
          <a:p>
            <a:r>
              <a:rPr lang="en-NZ" sz="2700" dirty="0" err="1"/>
              <a:t>Lieferantenbeziehungen</a:t>
            </a:r>
            <a:r>
              <a:rPr lang="en-NZ" sz="2700" dirty="0"/>
              <a:t>  - 5 Controls (Moritz)</a:t>
            </a:r>
          </a:p>
          <a:p>
            <a:r>
              <a:rPr lang="en-NZ" sz="2700" dirty="0" err="1"/>
              <a:t>Informationssicherheits-Störfallmanagement</a:t>
            </a:r>
            <a:r>
              <a:rPr lang="en-NZ" sz="2700" dirty="0"/>
              <a:t> – 7 Controls (Marcel)</a:t>
            </a:r>
          </a:p>
          <a:p>
            <a:r>
              <a:rPr lang="en-NZ" sz="2700" dirty="0" err="1"/>
              <a:t>Kontinuitätsmanagement</a:t>
            </a:r>
            <a:r>
              <a:rPr lang="en-NZ" sz="2700" dirty="0"/>
              <a:t> – 4 Controls (Marcel)</a:t>
            </a:r>
          </a:p>
          <a:p>
            <a:r>
              <a:rPr lang="en-NZ" sz="2700" dirty="0"/>
              <a:t>Compliance/</a:t>
            </a:r>
            <a:r>
              <a:rPr lang="en-NZ" sz="2700" dirty="0" err="1"/>
              <a:t>Konformität</a:t>
            </a:r>
            <a:r>
              <a:rPr lang="en-NZ" sz="2700" dirty="0"/>
              <a:t> – 8 Controls (Valentin)</a:t>
            </a:r>
          </a:p>
          <a:p>
            <a:endParaRPr lang="en-NZ" sz="2600" dirty="0"/>
          </a:p>
          <a:p>
            <a:endParaRPr lang="en-NZ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PowerPoint Presentation</vt:lpstr>
      <vt:lpstr>ISO 27001 - Vorteile</vt:lpstr>
      <vt:lpstr>Geschichte</vt:lpstr>
      <vt:lpstr>Die 14 Domänen</vt:lpstr>
      <vt:lpstr>Die 14 Domänen</vt:lpstr>
      <vt:lpstr>Betriebssicherheit I</vt:lpstr>
      <vt:lpstr>Betriebssicherheit II</vt:lpstr>
      <vt:lpstr>Kommunikationssicherheit</vt:lpstr>
      <vt:lpstr>Lieferantenbeziehungen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5</cp:revision>
  <dcterms:created xsi:type="dcterms:W3CDTF">2020-01-04T15:05:58Z</dcterms:created>
  <dcterms:modified xsi:type="dcterms:W3CDTF">2020-01-04T15:25:53Z</dcterms:modified>
</cp:coreProperties>
</file>