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81" r:id="rId4"/>
    <p:sldId id="259" r:id="rId5"/>
    <p:sldId id="282" r:id="rId6"/>
    <p:sldId id="283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04.01.2020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04.01.2020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04.01.2020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Sicherheit und Zuverlässigkeit</a:t>
            </a:r>
            <a:br>
              <a:rPr lang="de-DE" sz="4000" dirty="0"/>
            </a:br>
            <a:r>
              <a:rPr lang="de-DE" sz="4000" dirty="0"/>
              <a:t>ISO 27001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/>
              <a:t>Hertel, </a:t>
            </a:r>
            <a:r>
              <a:rPr lang="en-NZ" sz="2000" dirty="0" err="1"/>
              <a:t>Kossendey</a:t>
            </a:r>
            <a:r>
              <a:rPr lang="en-NZ" sz="2000" dirty="0"/>
              <a:t>, </a:t>
            </a:r>
            <a:r>
              <a:rPr lang="en-NZ" sz="2000" dirty="0" err="1"/>
              <a:t>Kühnert</a:t>
            </a:r>
            <a:r>
              <a:rPr lang="en-NZ" sz="2000" dirty="0"/>
              <a:t>, Withöft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/>
              <a:t>Was </a:t>
            </a:r>
            <a:r>
              <a:rPr lang="en-NZ" sz="1700" dirty="0" err="1"/>
              <a:t>ist</a:t>
            </a:r>
            <a:r>
              <a:rPr lang="en-NZ" sz="1700" dirty="0"/>
              <a:t> die ISO 27001? (Moritz)</a:t>
            </a:r>
          </a:p>
          <a:p>
            <a:r>
              <a:rPr lang="en-NZ" sz="1700" dirty="0" err="1"/>
              <a:t>Geschichte</a:t>
            </a:r>
            <a:r>
              <a:rPr lang="en-NZ" sz="1700" dirty="0"/>
              <a:t> (Marcel)</a:t>
            </a:r>
          </a:p>
          <a:p>
            <a:r>
              <a:rPr lang="en-NZ" sz="1700" dirty="0"/>
              <a:t>Die 14 </a:t>
            </a:r>
            <a:r>
              <a:rPr lang="en-NZ" sz="1700" dirty="0" err="1"/>
              <a:t>Domänen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Controls</a:t>
            </a:r>
          </a:p>
          <a:p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</a:t>
            </a:r>
            <a:r>
              <a:rPr lang="de-DE" sz="1050" dirty="0">
                <a:solidFill>
                  <a:prstClr val="black">
                    <a:alpha val="80000"/>
                  </a:prstClr>
                </a:solidFill>
                <a:latin typeface="Calibri" panose="020F0502020204030204"/>
              </a:rPr>
              <a:t>ISO 27001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Hertel,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FF5-4690-4F57-BF11-1085D95B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482-2CD3-4CCF-AE12-8649D100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E1F4-F092-416C-881E-B273FA0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WS19/20 – </a:t>
            </a:r>
            <a:r>
              <a:rPr lang="de-DE" sz="1200">
                <a:solidFill>
                  <a:prstClr val="black">
                    <a:alpha val="80000"/>
                  </a:prstClr>
                </a:solidFill>
                <a:latin typeface="+mn-lt"/>
              </a:rPr>
              <a:t>ISO 27001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3472-B110-4561-9BC0-CDF5235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2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Geschichte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14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Domänen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08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39D-DDBB-42EF-8151-F2C579E7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4" y="73652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14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Domänen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191-DA8B-4354-87B6-BD4E7FE55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99215"/>
            <a:ext cx="5314543" cy="480041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dirty="0" err="1"/>
              <a:t>Sicherheitspolitik</a:t>
            </a:r>
            <a:r>
              <a:rPr lang="en-US" sz="2000" dirty="0"/>
              <a:t> – 2 Controls (Valentin)</a:t>
            </a:r>
          </a:p>
          <a:p>
            <a:r>
              <a:rPr lang="en-US" sz="2000" dirty="0" err="1"/>
              <a:t>Organisation</a:t>
            </a:r>
            <a:r>
              <a:rPr lang="en-US" sz="2000" dirty="0"/>
              <a:t> der </a:t>
            </a:r>
            <a:r>
              <a:rPr lang="en-US" sz="2000" dirty="0" err="1"/>
              <a:t>Informationssicherheit</a:t>
            </a:r>
            <a:r>
              <a:rPr lang="en-US" sz="2000" dirty="0"/>
              <a:t> – 7 Controls (Valentin)</a:t>
            </a:r>
          </a:p>
          <a:p>
            <a:r>
              <a:rPr lang="en-US" sz="2000" dirty="0" err="1"/>
              <a:t>Personalsicherheit</a:t>
            </a:r>
            <a:r>
              <a:rPr lang="en-US" sz="2000" dirty="0"/>
              <a:t> – 6 Controls (Nicola)</a:t>
            </a:r>
          </a:p>
          <a:p>
            <a:r>
              <a:rPr lang="en-US" sz="2000" dirty="0" err="1"/>
              <a:t>Ressourcenmanagement</a:t>
            </a:r>
            <a:r>
              <a:rPr lang="en-US" sz="2000" dirty="0"/>
              <a:t> – 10 Controls (Valentin)</a:t>
            </a:r>
          </a:p>
          <a:p>
            <a:r>
              <a:rPr lang="en-US" sz="2000" dirty="0" err="1"/>
              <a:t>Zugriffskontrolle</a:t>
            </a:r>
            <a:r>
              <a:rPr lang="en-US" sz="2000" dirty="0"/>
              <a:t> – 14 Controls (Marcel)</a:t>
            </a:r>
          </a:p>
          <a:p>
            <a:r>
              <a:rPr lang="en-US" sz="2000" dirty="0" err="1"/>
              <a:t>Kryptografie</a:t>
            </a:r>
            <a:r>
              <a:rPr lang="en-US" sz="2000" dirty="0"/>
              <a:t> – 2 Controls (Nicola)</a:t>
            </a:r>
          </a:p>
          <a:p>
            <a:r>
              <a:rPr lang="en-US" sz="2000" dirty="0" err="1"/>
              <a:t>Umgebungssicherheit</a:t>
            </a:r>
            <a:r>
              <a:rPr lang="en-US" sz="2000" dirty="0"/>
              <a:t> – 15 Controls (Nicola)</a:t>
            </a:r>
          </a:p>
          <a:p>
            <a:r>
              <a:rPr lang="en-US" sz="2000" dirty="0" err="1"/>
              <a:t>Betriebssicherheit</a:t>
            </a:r>
            <a:r>
              <a:rPr lang="en-US" sz="2000" dirty="0"/>
              <a:t> – 14 Controls (Moritz)</a:t>
            </a:r>
          </a:p>
          <a:p>
            <a:r>
              <a:rPr lang="en-US" sz="2000" dirty="0" err="1"/>
              <a:t>Kommunikationssicherheit</a:t>
            </a:r>
            <a:r>
              <a:rPr lang="en-US" sz="2000" dirty="0"/>
              <a:t> – 7 Controls (Moritz)</a:t>
            </a:r>
          </a:p>
          <a:p>
            <a:r>
              <a:rPr lang="en-US" sz="2000" dirty="0" err="1"/>
              <a:t>Systemerwerb</a:t>
            </a:r>
            <a:r>
              <a:rPr lang="en-US" sz="2000" dirty="0"/>
              <a:t>, </a:t>
            </a:r>
            <a:r>
              <a:rPr lang="en-US" sz="2000" dirty="0" err="1"/>
              <a:t>Entwicklung</a:t>
            </a:r>
            <a:r>
              <a:rPr lang="en-US" sz="2000" dirty="0"/>
              <a:t> und </a:t>
            </a:r>
            <a:r>
              <a:rPr lang="en-US" sz="2000" dirty="0" err="1"/>
              <a:t>Wartung</a:t>
            </a:r>
            <a:r>
              <a:rPr lang="en-US" sz="2000" dirty="0"/>
              <a:t> – 13 Controls (Nicola)</a:t>
            </a:r>
          </a:p>
          <a:p>
            <a:r>
              <a:rPr lang="en-US" sz="2000" dirty="0" err="1"/>
              <a:t>Lieferantenbeziehungen</a:t>
            </a:r>
            <a:r>
              <a:rPr lang="en-US" sz="2000" dirty="0"/>
              <a:t>  - 5 Controls (Moritz)</a:t>
            </a:r>
          </a:p>
          <a:p>
            <a:r>
              <a:rPr lang="en-US" sz="2000" dirty="0" err="1"/>
              <a:t>Informationssicherheits-Störfallmanagement</a:t>
            </a:r>
            <a:r>
              <a:rPr lang="en-US" sz="2000" dirty="0"/>
              <a:t> – 7 Controls (Marcel)</a:t>
            </a:r>
          </a:p>
          <a:p>
            <a:r>
              <a:rPr lang="en-US" sz="2000" dirty="0" err="1"/>
              <a:t>Kontinuitätsmanagement</a:t>
            </a:r>
            <a:r>
              <a:rPr lang="en-US" sz="2000" dirty="0"/>
              <a:t> – 4 Controls (Marcel)</a:t>
            </a:r>
          </a:p>
          <a:p>
            <a:r>
              <a:rPr lang="en-US" sz="2000" dirty="0"/>
              <a:t>Compliance/</a:t>
            </a:r>
            <a:r>
              <a:rPr lang="en-US" sz="2000" dirty="0" err="1"/>
              <a:t>Konformität</a:t>
            </a:r>
            <a:r>
              <a:rPr lang="en-US" sz="2000" dirty="0"/>
              <a:t> – 8 Controls (Valentin)</a:t>
            </a:r>
          </a:p>
          <a:p>
            <a:endParaRPr lang="en-US" sz="700" dirty="0"/>
          </a:p>
          <a:p>
            <a:endParaRPr lang="en-US" sz="700" dirty="0"/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Laptop Secure">
            <a:extLst>
              <a:ext uri="{FF2B5EF4-FFF2-40B4-BE49-F238E27FC236}">
                <a16:creationId xmlns:a16="http://schemas.microsoft.com/office/drawing/2014/main" id="{62A86241-3E86-4275-975E-2322E0B29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134" y="953394"/>
            <a:ext cx="2930708" cy="29307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04D9-2FF2-4A15-9A3B-4713438B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1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2A4-9BC1-4651-9D59-CD8EB73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5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Sicherheitspolitik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893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Sicherheit und Zuverlässigkeit ISO 27001</vt:lpstr>
      <vt:lpstr>Inhaltsverzeichnis</vt:lpstr>
      <vt:lpstr>Die ISO 27001</vt:lpstr>
      <vt:lpstr>PowerPoint Presentation</vt:lpstr>
      <vt:lpstr>Geschichte</vt:lpstr>
      <vt:lpstr>Die 14 Domänen</vt:lpstr>
      <vt:lpstr>Die 14 Domänen</vt:lpstr>
      <vt:lpstr>Sicherheitspolitik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Zuverlässigkeit ISO 27001</dc:title>
  <dc:creator>Moritz Withöft</dc:creator>
  <cp:lastModifiedBy>Moritz Withöft</cp:lastModifiedBy>
  <cp:revision>8</cp:revision>
  <dcterms:created xsi:type="dcterms:W3CDTF">2020-01-04T13:14:28Z</dcterms:created>
  <dcterms:modified xsi:type="dcterms:W3CDTF">2020-01-04T13:55:33Z</dcterms:modified>
</cp:coreProperties>
</file>