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81" r:id="rId4"/>
    <p:sldId id="259" r:id="rId5"/>
    <p:sldId id="282" r:id="rId6"/>
    <p:sldId id="283" r:id="rId7"/>
    <p:sldId id="285" r:id="rId8"/>
    <p:sldId id="288" r:id="rId9"/>
    <p:sldId id="289" r:id="rId10"/>
    <p:sldId id="291" r:id="rId11"/>
    <p:sldId id="290" r:id="rId12"/>
    <p:sldId id="293" r:id="rId13"/>
    <p:sldId id="292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DAE93-70A3-4F9D-A17E-4D9CEEEAC7A4}" v="1879" dt="2020-01-05T16:46:5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27001-it-sicherheit.de/isms/sicherheitspolitik_iso_27001_27002/" TargetMode="External"/><Relationship Id="rId2" Type="http://schemas.openxmlformats.org/officeDocument/2006/relationships/hyperlink" Target="http://gender.govmu.org/English/Documents/activities/gender%20infsys/AnnexIX130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ms.online/iso-27001/annex-a-6-organisation-information-security/" TargetMode="External"/><Relationship Id="rId5" Type="http://schemas.openxmlformats.org/officeDocument/2006/relationships/hyperlink" Target="https://www.isms.online/iso-27001/annex-a-5-information-security-policies/" TargetMode="External"/><Relationship Id="rId4" Type="http://schemas.openxmlformats.org/officeDocument/2006/relationships/hyperlink" Target="https://www.security-insider.de/bestimmungen-und-tipps-fuer-das-sicherheits-management-in-unternehmen-a-88275/index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40A4-3301-49E1-A96F-25888B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Organisation der Informationssicherheit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FEF7D-5EFE-4F10-A735-B8EA9764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Verteilung der Rollen innerhalb der Organisation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Pflichten einzelner Rollen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Informationsfreigabe nach außen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Regulierung der Informationssicherheit bei den Mobilen Geräten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21537-89B8-466C-A737-6B21653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7A6A3-2727-4A53-A423-D19DF8D0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B2F2A-F049-4958-B10C-63F76E6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 der Informationssicherheit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0C61B9-6F9B-41C6-8192-982B7CA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48FB4-0FAA-449C-BA70-BE3138E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CF053EC1-8AA5-4C4C-959D-EC7254CA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001"/>
            <a:ext cx="10515600" cy="3824587"/>
          </a:xfrm>
        </p:spPr>
      </p:pic>
    </p:spTree>
    <p:extLst>
      <p:ext uri="{BB962C8B-B14F-4D97-AF65-F5344CB8AC3E}">
        <p14:creationId xmlns:p14="http://schemas.microsoft.com/office/powerpoint/2010/main" val="189101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BB41-B79B-4E31-BD62-A3007B9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Ressourcenmanagement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9A4C-7400-4E8E-8478-F8023CC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Angemessener Schutz und Kontrolle der Unternehmens</a:t>
            </a:r>
            <a:r>
              <a:rPr lang="de-DE">
                <a:latin typeface="Calibri"/>
                <a:cs typeface="Calibri"/>
              </a:rPr>
              <a:t> Ressourcen</a:t>
            </a:r>
            <a:endParaRPr lang="de-DE">
              <a:latin typeface="Calibri Light"/>
              <a:cs typeface="Calibri Ligh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Alle </a:t>
            </a:r>
            <a:r>
              <a:rPr lang="de-DE">
                <a:latin typeface="Calibri"/>
                <a:cs typeface="Calibri"/>
              </a:rPr>
              <a:t>Ressourcen </a:t>
            </a:r>
            <a:r>
              <a:rPr lang="de-DE">
                <a:cs typeface="Calibri"/>
              </a:rPr>
              <a:t>müssen eindeutig Identifiziert werden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Umsetzung und Einhaltung von Kontrollregeln für die Ressourcen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Klassifizierung der Ressourcen </a:t>
            </a: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3092C-FA85-4B51-9A0D-440A07E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BFC6D-9868-4483-A76D-CDBFACE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2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FCE-D042-4045-B07F-95F0175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Compliance/Konformität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F1224-45C8-4713-B194-3EA46A57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Einhaltung der Gesetzlichen Vorschriften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Kontrolle der Rechte des Geistigen Eigentums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Schützen von Personenbezogenen Daten (</a:t>
            </a:r>
            <a:r>
              <a:rPr lang="de-DE">
                <a:ea typeface="+mn-lt"/>
                <a:cs typeface="+mn-lt"/>
              </a:rPr>
              <a:t>DSGVO)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Regelmäßige überprüfung der Kontrollsysteme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Organisations interne Aufzeichnungen vor 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   Verlust/Verfälschung/Zerstöruung schützen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121356-F5E8-4834-891A-22511FB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CCF72-5382-4136-8B89-4DAF5CF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C820C-A06B-4B99-A94A-AE3BE997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D1A6B-238C-46C1-AC82-ACA09117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200" dirty="0">
                <a:ea typeface="+mn-lt"/>
                <a:cs typeface="+mn-lt"/>
                <a:hlinkClick r:id="rId2"/>
              </a:rPr>
              <a:t>http://gender.govmu.org/English/Documents/activities/gender%20infsys/AnnexIX1302.pdf</a:t>
            </a:r>
            <a:endParaRPr lang="de-DE" sz="1200" dirty="0">
              <a:ea typeface="+mn-lt"/>
              <a:cs typeface="+mn-lt"/>
            </a:endParaRPr>
          </a:p>
          <a:p>
            <a:r>
              <a:rPr lang="de-DE" sz="1200" dirty="0">
                <a:ea typeface="+mn-lt"/>
                <a:cs typeface="+mn-lt"/>
                <a:hlinkClick r:id="rId3"/>
              </a:rPr>
              <a:t>https://www.iso27001-it-sicherheit.de/isms/sicherheitspolitik_iso_27001_27002/</a:t>
            </a:r>
            <a:endParaRPr lang="de-DE" sz="1200" dirty="0">
              <a:ea typeface="+mn-lt"/>
              <a:cs typeface="+mn-lt"/>
            </a:endParaRPr>
          </a:p>
          <a:p>
            <a:r>
              <a:rPr lang="de-DE" sz="1200" dirty="0">
                <a:ea typeface="+mn-lt"/>
                <a:cs typeface="+mn-lt"/>
                <a:hlinkClick r:id="rId4"/>
              </a:rPr>
              <a:t>https://www.security-insider.de/bestimmungen-und-tipps-fuer-das-sicherheits-management-in-unternehmen-a-88275/index2.html</a:t>
            </a:r>
            <a:endParaRPr lang="de-DE" sz="1200" dirty="0">
              <a:ea typeface="+mn-lt"/>
              <a:cs typeface="+mn-lt"/>
            </a:endParaRPr>
          </a:p>
          <a:p>
            <a:r>
              <a:rPr lang="de-DE" sz="1200" dirty="0">
                <a:ea typeface="+mn-lt"/>
                <a:cs typeface="+mn-lt"/>
                <a:hlinkClick r:id="rId5"/>
              </a:rPr>
              <a:t>https://www.isms.online/iso-27001/annex-a-5-information-security-policies/</a:t>
            </a:r>
            <a:endParaRPr lang="de-DE" sz="1200">
              <a:ea typeface="+mn-lt"/>
              <a:cs typeface="+mn-lt"/>
            </a:endParaRPr>
          </a:p>
          <a:p>
            <a:r>
              <a:rPr lang="de-DE" sz="1200" dirty="0">
                <a:ea typeface="+mn-lt"/>
                <a:cs typeface="+mn-lt"/>
                <a:hlinkClick r:id="rId6"/>
              </a:rPr>
              <a:t>https://www.isms.online/iso-27001/annex-a-6-organisation-information-security/</a:t>
            </a:r>
          </a:p>
          <a:p>
            <a:r>
              <a:rPr lang="de-DE" sz="1200" dirty="0">
                <a:ea typeface="+mn-lt"/>
                <a:cs typeface="+mn-lt"/>
              </a:rPr>
              <a:t>https://www.isms.online/iso-27001/annex-a-8-asset-management/</a:t>
            </a:r>
          </a:p>
          <a:p>
            <a:r>
              <a:rPr lang="de-DE" sz="1200" dirty="0">
                <a:ea typeface="+mn-lt"/>
                <a:cs typeface="+mn-lt"/>
              </a:rPr>
              <a:t>https://www.isms.online/iso-27001/annex-a-18-compliance/</a:t>
            </a:r>
          </a:p>
          <a:p>
            <a:endParaRPr lang="de-DE" sz="1200" dirty="0">
              <a:ea typeface="+mn-lt"/>
              <a:cs typeface="+mn-lt"/>
            </a:endParaRPr>
          </a:p>
          <a:p>
            <a:endParaRPr lang="de-DE" sz="1200" dirty="0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E6BB29-6C8C-4E78-A50E-DE5501AF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6F6544-2D99-488E-8FC4-3D5D5372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4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 (Moritz)</a:t>
            </a:r>
          </a:p>
          <a:p>
            <a:r>
              <a:rPr lang="en-NZ" sz="1700" dirty="0" err="1"/>
              <a:t>Geschichte</a:t>
            </a:r>
            <a:r>
              <a:rPr lang="en-NZ" sz="1700" dirty="0"/>
              <a:t> (Marcel)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 sz="1200">
                <a:solidFill>
                  <a:prstClr val="black">
                    <a:alpha val="80000"/>
                  </a:prstClr>
                </a:solidFill>
                <a:latin typeface="+mn-lt"/>
              </a:rPr>
              <a:t>ISO 27001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Die 14 </a:t>
            </a:r>
            <a:r>
              <a:rPr lang="en-NZ" dirty="0" err="1"/>
              <a:t>Domänen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sz="2700" dirty="0"/>
              <a:t>Sicherheitspolitik – 2 Controls (Valentin)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Organisation der Informationssicherheit – 7 Controls (Valentin)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Personalsicherheit – 6 Controls (Nicola)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Ressourcenmanagement – 10 Controls (Valentin)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Zugriffskontrolle – 14 Controls (Marcel)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Kryptografie – 2 Controls (Nicola)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Umgebungssicherheit – 15 Controls (Nicola)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Betriebssicherheit – 14 Controls (Moritz)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Kommunikationssicherheit – 7 Controls (Moritz)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Systemerwerb, Entwicklung und Wartung – 13 Controls (Nicola)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Lieferantenbeziehungen  - 5 Controls (Moritz)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Informationssicherheits-Störfallmanagement – 7 Controls (Marcel)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Kontinuitätsmanagement – 4 Controls (Marcel)</a:t>
            </a:r>
            <a:endParaRPr lang="de-DE" sz="2700" dirty="0">
              <a:cs typeface="Calibri"/>
            </a:endParaRPr>
          </a:p>
          <a:p>
            <a:r>
              <a:rPr lang="de-DE" sz="2700" dirty="0"/>
              <a:t>Compliance/Konformität – 8 Controls (Valentin)</a:t>
            </a:r>
            <a:endParaRPr lang="de-DE" sz="2700" dirty="0">
              <a:cs typeface="Calibri"/>
            </a:endParaRPr>
          </a:p>
          <a:p>
            <a:endParaRPr lang="de-DE" sz="2600" dirty="0">
              <a:cs typeface="Calibri"/>
            </a:endParaRPr>
          </a:p>
          <a:p>
            <a:endParaRPr lang="de-DE" sz="2600" dirty="0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l">
              <a:spcAft>
                <a:spcPts val="600"/>
              </a:spcAft>
              <a:defRPr/>
            </a:pP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Grundsatzdokument zur Informationssicherheitspolitik</a:t>
            </a:r>
          </a:p>
          <a:p>
            <a:pPr lvl="1"/>
            <a:r>
              <a:rPr lang="de-DE" dirty="0">
                <a:cs typeface="Calibri"/>
              </a:rPr>
              <a:t>Vorab Definiert</a:t>
            </a:r>
          </a:p>
          <a:p>
            <a:pPr lvl="1"/>
            <a:r>
              <a:rPr lang="de-DE" dirty="0">
                <a:cs typeface="Calibri"/>
              </a:rPr>
              <a:t>Zum Schutze der Unternehmensinformationen</a:t>
            </a:r>
          </a:p>
          <a:p>
            <a:pPr lvl="1"/>
            <a:r>
              <a:rPr lang="de-DE" dirty="0">
                <a:cs typeface="Calibri"/>
              </a:rPr>
              <a:t>Orientiert sich den Unternehmens Bedürfnissen</a:t>
            </a:r>
          </a:p>
          <a:p>
            <a:pPr lvl="1"/>
            <a:r>
              <a:rPr lang="de-DE" dirty="0">
                <a:cs typeface="Calibri"/>
              </a:rPr>
              <a:t>Vom Management genehmigt</a:t>
            </a:r>
          </a:p>
          <a:p>
            <a:pPr lvl="1"/>
            <a:r>
              <a:rPr lang="de-DE" dirty="0">
                <a:cs typeface="Calibri"/>
              </a:rPr>
              <a:t>Für Mitarbeiter und Externe frei zugänglich</a:t>
            </a: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87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Überprüfung</a:t>
            </a:r>
            <a:r>
              <a:rPr lang="de-DE" dirty="0">
                <a:cs typeface="Calibri"/>
              </a:rPr>
              <a:t> der </a:t>
            </a:r>
            <a:r>
              <a:rPr lang="de-DE">
                <a:ea typeface="+mn-lt"/>
                <a:cs typeface="+mn-lt"/>
              </a:rPr>
              <a:t>Informationssicherheitspolitik</a:t>
            </a:r>
          </a:p>
          <a:p>
            <a:pPr lvl="1"/>
            <a:r>
              <a:rPr lang="de-DE" sz="2800" dirty="0">
                <a:ea typeface="+mn-lt"/>
                <a:cs typeface="+mn-lt"/>
              </a:rPr>
              <a:t>In regelmäßigen abständen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sz="28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Nach Änderungen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Gesetzgebungen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Des Unternehmens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Technologie</a:t>
            </a:r>
          </a:p>
          <a:p>
            <a:pPr lvl="2"/>
            <a:endParaRPr lang="de-DE" sz="24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Beim Auftreten von Sicherheitslücken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916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246</Words>
  <Application>Microsoft Office PowerPoint</Application>
  <PresentationFormat>Breitbild</PresentationFormat>
  <Paragraphs>40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1_Office Theme</vt:lpstr>
      <vt:lpstr>Sicherheit und Zuverlässigkeit ISO 27001</vt:lpstr>
      <vt:lpstr>Inhaltsverzeichnis</vt:lpstr>
      <vt:lpstr>Die ISO 27001</vt:lpstr>
      <vt:lpstr>PowerPoint-Präsentation</vt:lpstr>
      <vt:lpstr>Geschichte</vt:lpstr>
      <vt:lpstr>Die 14 Domänen</vt:lpstr>
      <vt:lpstr>Die 14 Domänen</vt:lpstr>
      <vt:lpstr>Sicherheitspolitik</vt:lpstr>
      <vt:lpstr>Sicherheitspolitik</vt:lpstr>
      <vt:lpstr>Organisation der Informationssicherheit</vt:lpstr>
      <vt:lpstr>Organisation der Informationssicherheit</vt:lpstr>
      <vt:lpstr>Ressourcenmanagement</vt:lpstr>
      <vt:lpstr>Compliance/Konformität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313</cp:revision>
  <dcterms:created xsi:type="dcterms:W3CDTF">2020-01-04T13:14:28Z</dcterms:created>
  <dcterms:modified xsi:type="dcterms:W3CDTF">2020-01-05T16:47:31Z</dcterms:modified>
</cp:coreProperties>
</file>