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81" r:id="rId4"/>
    <p:sldId id="259" r:id="rId5"/>
    <p:sldId id="282" r:id="rId6"/>
    <p:sldId id="283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 (Moritz)</a:t>
            </a:r>
          </a:p>
          <a:p>
            <a:r>
              <a:rPr lang="en-NZ" sz="1700" dirty="0" err="1"/>
              <a:t>Geschichte</a:t>
            </a:r>
            <a:r>
              <a:rPr lang="en-NZ" sz="1700" dirty="0"/>
              <a:t> (Marcel)</a:t>
            </a:r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 sz="1200">
                <a:solidFill>
                  <a:prstClr val="black">
                    <a:alpha val="80000"/>
                  </a:prstClr>
                </a:solidFill>
                <a:latin typeface="+mn-lt"/>
              </a:rPr>
              <a:t>ISO 27001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Die 14 </a:t>
            </a:r>
            <a:r>
              <a:rPr lang="en-NZ" dirty="0" err="1"/>
              <a:t>Domänen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r>
              <a:rPr lang="en-NZ" sz="2700" dirty="0" err="1"/>
              <a:t>Sicherheitspolitik</a:t>
            </a:r>
            <a:r>
              <a:rPr lang="en-NZ" sz="2700" dirty="0"/>
              <a:t> – 2 Controls (Valentin)</a:t>
            </a:r>
          </a:p>
          <a:p>
            <a:r>
              <a:rPr lang="en-NZ" sz="2700" dirty="0"/>
              <a:t>Organisation der </a:t>
            </a:r>
            <a:r>
              <a:rPr lang="en-NZ" sz="2700" dirty="0" err="1"/>
              <a:t>Informationssicherheit</a:t>
            </a:r>
            <a:r>
              <a:rPr lang="en-NZ" sz="2700" dirty="0"/>
              <a:t> – 7 Controls (Valentin)</a:t>
            </a:r>
          </a:p>
          <a:p>
            <a:r>
              <a:rPr lang="en-NZ" sz="2700" dirty="0" err="1"/>
              <a:t>Personalsicherheit</a:t>
            </a:r>
            <a:r>
              <a:rPr lang="en-NZ" sz="2700" dirty="0"/>
              <a:t> – 6 Controls (Nicola)</a:t>
            </a:r>
          </a:p>
          <a:p>
            <a:r>
              <a:rPr lang="en-NZ" sz="2700" dirty="0" err="1"/>
              <a:t>Ressourcenmanagement</a:t>
            </a:r>
            <a:r>
              <a:rPr lang="en-NZ" sz="2700" dirty="0"/>
              <a:t> – 10 Controls (Valentin)</a:t>
            </a:r>
          </a:p>
          <a:p>
            <a:r>
              <a:rPr lang="en-NZ" sz="2700" dirty="0" err="1"/>
              <a:t>Zugriffskontrolle</a:t>
            </a:r>
            <a:r>
              <a:rPr lang="en-NZ" sz="2700" dirty="0"/>
              <a:t> – 14 Controls (Marcel)</a:t>
            </a:r>
          </a:p>
          <a:p>
            <a:r>
              <a:rPr lang="en-NZ" sz="2700" dirty="0" err="1"/>
              <a:t>Kryptografie</a:t>
            </a:r>
            <a:r>
              <a:rPr lang="en-NZ" sz="2700" dirty="0"/>
              <a:t> – 2 Controls (Nicola)</a:t>
            </a:r>
          </a:p>
          <a:p>
            <a:r>
              <a:rPr lang="en-NZ" sz="2700" dirty="0" err="1"/>
              <a:t>Umgebungssicherheit</a:t>
            </a:r>
            <a:r>
              <a:rPr lang="en-NZ" sz="2700" dirty="0"/>
              <a:t> – 15 Controls (Nicola)</a:t>
            </a:r>
          </a:p>
          <a:p>
            <a:r>
              <a:rPr lang="en-NZ" sz="2700" dirty="0" err="1"/>
              <a:t>Betriebssicherheit</a:t>
            </a:r>
            <a:r>
              <a:rPr lang="en-NZ" sz="2700" dirty="0"/>
              <a:t> – 14 Controls (Moritz)</a:t>
            </a:r>
          </a:p>
          <a:p>
            <a:r>
              <a:rPr lang="en-NZ" sz="2700" dirty="0" err="1"/>
              <a:t>Kommunikationssicherheit</a:t>
            </a:r>
            <a:r>
              <a:rPr lang="en-NZ" sz="2700" dirty="0"/>
              <a:t> – 7 Controls (Moritz)</a:t>
            </a:r>
          </a:p>
          <a:p>
            <a:r>
              <a:rPr lang="en-NZ" sz="2700" dirty="0" err="1"/>
              <a:t>Systemerwerb</a:t>
            </a:r>
            <a:r>
              <a:rPr lang="en-NZ" sz="2700" dirty="0"/>
              <a:t>, </a:t>
            </a:r>
            <a:r>
              <a:rPr lang="en-NZ" sz="2700" dirty="0" err="1"/>
              <a:t>Entwicklung</a:t>
            </a:r>
            <a:r>
              <a:rPr lang="en-NZ" sz="2700" dirty="0"/>
              <a:t> und </a:t>
            </a:r>
            <a:r>
              <a:rPr lang="en-NZ" sz="2700" dirty="0" err="1"/>
              <a:t>Wartung</a:t>
            </a:r>
            <a:r>
              <a:rPr lang="en-NZ" sz="2700" dirty="0"/>
              <a:t> – 13 Controls (Nicola)</a:t>
            </a:r>
          </a:p>
          <a:p>
            <a:r>
              <a:rPr lang="en-NZ" sz="2700" dirty="0" err="1"/>
              <a:t>Lieferantenbeziehungen</a:t>
            </a:r>
            <a:r>
              <a:rPr lang="en-NZ" sz="2700" dirty="0"/>
              <a:t>  - 5 Controls (Moritz)</a:t>
            </a:r>
          </a:p>
          <a:p>
            <a:r>
              <a:rPr lang="en-NZ" sz="2700" dirty="0" err="1"/>
              <a:t>Informationssicherheits-Störfallmanagement</a:t>
            </a:r>
            <a:r>
              <a:rPr lang="en-NZ" sz="2700" dirty="0"/>
              <a:t> – 7 Controls (Marcel)</a:t>
            </a:r>
          </a:p>
          <a:p>
            <a:r>
              <a:rPr lang="en-NZ" sz="2700" dirty="0" err="1"/>
              <a:t>Kontinuitätsmanagement</a:t>
            </a:r>
            <a:r>
              <a:rPr lang="en-NZ" sz="2700" dirty="0"/>
              <a:t> – 4 Controls (Marcel)</a:t>
            </a:r>
          </a:p>
          <a:p>
            <a:r>
              <a:rPr lang="en-NZ" sz="2700" dirty="0"/>
              <a:t>Compliance/</a:t>
            </a:r>
            <a:r>
              <a:rPr lang="en-NZ" sz="2700" dirty="0" err="1"/>
              <a:t>Konformität</a:t>
            </a:r>
            <a:r>
              <a:rPr lang="en-NZ" sz="2700" dirty="0"/>
              <a:t> – 8 Controls (Valentin)</a:t>
            </a:r>
          </a:p>
          <a:p>
            <a:endParaRPr lang="en-NZ" sz="2600" dirty="0"/>
          </a:p>
          <a:p>
            <a:endParaRPr lang="en-NZ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l">
              <a:spcAft>
                <a:spcPts val="600"/>
              </a:spcAft>
              <a:defRPr/>
            </a:pP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Sicherheitspolitik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PowerPoint Presentation</vt:lpstr>
      <vt:lpstr>Geschichte</vt:lpstr>
      <vt:lpstr>Die 14 Domänen</vt:lpstr>
      <vt:lpstr>Die 14 Domänen</vt:lpstr>
      <vt:lpstr>Sicherheitspolitik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6</cp:revision>
  <dcterms:created xsi:type="dcterms:W3CDTF">2020-01-04T13:14:28Z</dcterms:created>
  <dcterms:modified xsi:type="dcterms:W3CDTF">2020-01-04T13:45:33Z</dcterms:modified>
</cp:coreProperties>
</file>