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08.12.2019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08.12.2019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08.12.2019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r>
              <a:rPr lang="en-NZ" sz="1700" dirty="0"/>
              <a:t> und </a:t>
            </a:r>
            <a:r>
              <a:rPr lang="en-NZ" sz="1700" dirty="0" err="1"/>
              <a:t>Rollen</a:t>
            </a:r>
            <a:r>
              <a:rPr lang="en-NZ" sz="1700" dirty="0"/>
              <a:t> (Michelle)</a:t>
            </a:r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r>
              <a:rPr lang="en-NZ" sz="1700" dirty="0"/>
              <a:t> (Hannes)</a:t>
            </a:r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r>
              <a:rPr lang="en-NZ" sz="1700" dirty="0"/>
              <a:t> (Christiane, Michelle)</a:t>
            </a:r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r>
              <a:rPr lang="en-NZ" sz="1700" dirty="0"/>
              <a:t> (Hannes, Moritz)</a:t>
            </a:r>
          </a:p>
          <a:p>
            <a:r>
              <a:rPr lang="en-NZ" sz="1700" dirty="0"/>
              <a:t>Code-</a:t>
            </a:r>
            <a:r>
              <a:rPr lang="en-NZ" sz="1700" dirty="0" err="1"/>
              <a:t>Implementierungen</a:t>
            </a:r>
            <a:r>
              <a:rPr lang="en-NZ" sz="1700" dirty="0"/>
              <a:t> </a:t>
            </a:r>
            <a:r>
              <a:rPr lang="en-NZ" sz="1700" dirty="0" err="1"/>
              <a:t>mit</a:t>
            </a:r>
            <a:r>
              <a:rPr lang="en-NZ" sz="1700" dirty="0"/>
              <a:t> </a:t>
            </a:r>
            <a:r>
              <a:rPr lang="en-NZ" sz="1700" dirty="0" err="1"/>
              <a:t>aussagekräftigen</a:t>
            </a:r>
            <a:r>
              <a:rPr lang="en-NZ" sz="1700" dirty="0"/>
              <a:t> Details (</a:t>
            </a:r>
            <a:r>
              <a:rPr lang="en-NZ" sz="1700" dirty="0" err="1"/>
              <a:t>alle</a:t>
            </a:r>
            <a:r>
              <a:rPr lang="en-NZ" sz="1700" dirty="0"/>
              <a:t>)</a:t>
            </a:r>
          </a:p>
          <a:p>
            <a:r>
              <a:rPr lang="en-NZ" sz="1700" dirty="0"/>
              <a:t>Demonstration der Software (</a:t>
            </a:r>
            <a:r>
              <a:rPr lang="en-NZ" sz="1700" dirty="0" err="1"/>
              <a:t>keiner</a:t>
            </a:r>
            <a:r>
              <a:rPr lang="en-NZ" sz="1700" dirty="0"/>
              <a:t>)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r>
              <a:rPr lang="en-NZ" sz="1700" dirty="0"/>
              <a:t> (Christiane)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PV-Modulportal</vt:lpstr>
      <vt:lpstr>Inhaltsverzeichnis</vt:lpstr>
      <vt:lpstr>Projektbeschreibung</vt:lpstr>
      <vt:lpstr>Übersichtsseite</vt:lpstr>
      <vt:lpstr>Suche</vt:lpstr>
      <vt:lpstr>Detailseite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Moritz Withöft</cp:lastModifiedBy>
  <cp:revision>2</cp:revision>
  <dcterms:created xsi:type="dcterms:W3CDTF">2019-12-08T19:02:51Z</dcterms:created>
  <dcterms:modified xsi:type="dcterms:W3CDTF">2019-12-08T19:09:48Z</dcterms:modified>
</cp:coreProperties>
</file>