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79" r:id="rId11"/>
    <p:sldId id="275" r:id="rId12"/>
    <p:sldId id="274" r:id="rId13"/>
    <p:sldId id="276" r:id="rId14"/>
    <p:sldId id="277" r:id="rId15"/>
    <p:sldId id="283" r:id="rId16"/>
    <p:sldId id="286" r:id="rId17"/>
    <p:sldId id="287" r:id="rId18"/>
    <p:sldId id="285" r:id="rId19"/>
    <p:sldId id="288" r:id="rId20"/>
    <p:sldId id="289" r:id="rId21"/>
    <p:sldId id="290" r:id="rId22"/>
    <p:sldId id="284" r:id="rId23"/>
    <p:sldId id="266" r:id="rId24"/>
    <p:sldId id="292" r:id="rId25"/>
    <p:sldId id="278" r:id="rId26"/>
    <p:sldId id="265" r:id="rId27"/>
    <p:sldId id="267" r:id="rId28"/>
    <p:sldId id="269" r:id="rId29"/>
    <p:sldId id="270" r:id="rId30"/>
    <p:sldId id="268" r:id="rId31"/>
    <p:sldId id="271" r:id="rId32"/>
    <p:sldId id="272" r:id="rId33"/>
    <p:sldId id="273" r:id="rId34"/>
    <p:sldId id="282" r:id="rId35"/>
    <p:sldId id="263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7F4-3B03-4D2F-91C5-95AD7221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Komponenten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6FF7-3337-483E-ADB9-5C497BE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C8BF-0B9D-4568-A78D-D38C551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7423A-3473-46A7-A830-7BC737F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21410"/>
            <a:ext cx="63246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231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 Presentation</vt:lpstr>
      <vt:lpstr>Vorstellung der Gruppe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 Presentation</vt:lpstr>
      <vt:lpstr>SW-Architektur</vt:lpstr>
      <vt:lpstr>SW-Architektur - Übersicht</vt:lpstr>
      <vt:lpstr>SW-Architektur - Komponenten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Backend        Kommentare</vt:lpstr>
      <vt:lpstr>Codeimplementierungen  –  Backend        Media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Moritz Withöft</cp:lastModifiedBy>
  <cp:revision>7</cp:revision>
  <dcterms:created xsi:type="dcterms:W3CDTF">2019-12-10T00:26:57Z</dcterms:created>
  <dcterms:modified xsi:type="dcterms:W3CDTF">2019-12-10T09:44:28Z</dcterms:modified>
</cp:coreProperties>
</file>