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91" r:id="rId9"/>
    <p:sldId id="281" r:id="rId10"/>
    <p:sldId id="279" r:id="rId11"/>
    <p:sldId id="275" r:id="rId12"/>
    <p:sldId id="274" r:id="rId13"/>
    <p:sldId id="276" r:id="rId14"/>
    <p:sldId id="277" r:id="rId15"/>
    <p:sldId id="283" r:id="rId16"/>
    <p:sldId id="286" r:id="rId17"/>
    <p:sldId id="287" r:id="rId18"/>
    <p:sldId id="285" r:id="rId19"/>
    <p:sldId id="288" r:id="rId20"/>
    <p:sldId id="289" r:id="rId21"/>
    <p:sldId id="290" r:id="rId22"/>
    <p:sldId id="284" r:id="rId23"/>
    <p:sldId id="278" r:id="rId24"/>
    <p:sldId id="265" r:id="rId25"/>
    <p:sldId id="267" r:id="rId26"/>
    <p:sldId id="269" r:id="rId27"/>
    <p:sldId id="270" r:id="rId28"/>
    <p:sldId id="268" r:id="rId29"/>
    <p:sldId id="271" r:id="rId30"/>
    <p:sldId id="272" r:id="rId31"/>
    <p:sldId id="273" r:id="rId32"/>
    <p:sldId id="282" r:id="rId33"/>
    <p:sldId id="263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10.12.2019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49D4-3324-4FF6-8AE8-B1DC025173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00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xmlns="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1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10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xmlns="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xmlns="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15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16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25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xmlns="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xmlns="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28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xmlns="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</a:t>
            </a:r>
            <a:r>
              <a:rPr lang="de-DE" dirty="0" smtClean="0"/>
              <a:t>zum </a:t>
            </a:r>
            <a:r>
              <a:rPr lang="de-DE" dirty="0"/>
              <a:t>Teil </a:t>
            </a:r>
            <a:r>
              <a:rPr lang="de-DE" dirty="0" smtClean="0"/>
              <a:t>schwierig</a:t>
            </a:r>
          </a:p>
          <a:p>
            <a:pPr lvl="1"/>
            <a:r>
              <a:rPr lang="de-DE" dirty="0" smtClean="0"/>
              <a:t>Da Überblick über das gesamte Projekt noch nicht vorhanden war </a:t>
            </a:r>
            <a:endParaRPr lang="de-DE" dirty="0"/>
          </a:p>
          <a:p>
            <a:r>
              <a:rPr lang="de-DE" dirty="0" smtClean="0"/>
              <a:t>Teilweise Missverständnisse </a:t>
            </a:r>
            <a:r>
              <a:rPr lang="de-DE" dirty="0"/>
              <a:t>bei den </a:t>
            </a:r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Wurden bei Besprechungen größtenteils beseitigt</a:t>
            </a:r>
          </a:p>
          <a:p>
            <a:r>
              <a:rPr lang="de-DE" dirty="0" smtClean="0"/>
              <a:t>Zeitplan teilweise eingehalten</a:t>
            </a:r>
          </a:p>
          <a:p>
            <a:pPr lvl="1"/>
            <a:r>
              <a:rPr lang="de-DE" dirty="0" smtClean="0"/>
              <a:t>Zum Teil schwierig perfekt einzuhalten</a:t>
            </a:r>
          </a:p>
          <a:p>
            <a:pPr lvl="1"/>
            <a:r>
              <a:rPr lang="de-DE" dirty="0" smtClean="0"/>
              <a:t>Durch dynamische Vorgehensweise wurde der Zeitplan gut ausbalanciert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C7CB5C-2C3D-4A9E-BB5E-032FF2465606}"/>
              </a:ext>
            </a:extLst>
          </p:cNvPr>
          <p:cNvSpPr txBox="1"/>
          <p:nvPr/>
        </p:nvSpPr>
        <p:spPr>
          <a:xfrm>
            <a:off x="2910515" y="1167320"/>
            <a:ext cx="293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pic>
        <p:nvPicPr>
          <p:cNvPr id="3" name="Picture 2" descr="A picture containing implement, pencil, computer, sitting&#10;&#10;Description automatically generated">
            <a:extLst>
              <a:ext uri="{FF2B5EF4-FFF2-40B4-BE49-F238E27FC236}">
                <a16:creationId xmlns:a16="http://schemas.microsoft.com/office/drawing/2014/main" xmlns="" id="{EAC737AC-7EDE-4FC3-BCB3-AD1B0ED86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87"/>
            <a:ext cx="12192000" cy="6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Office PowerPoint</Application>
  <PresentationFormat>Breitbild</PresentationFormat>
  <Paragraphs>216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PowerPoint-Präsentation</vt:lpstr>
      <vt:lpstr>Vorstellung der Gruppe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Konzeptionelle Arbeiten  -  Suche &amp; View Requests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PowerPoint-Präsentation</vt:lpstr>
      <vt:lpstr>SW-Architektur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Backend        Kommentare</vt:lpstr>
      <vt:lpstr>Codeimplementierungen  –  Backend        Media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Christiane Zolkin</cp:lastModifiedBy>
  <cp:revision>6</cp:revision>
  <dcterms:created xsi:type="dcterms:W3CDTF">2019-12-10T00:26:57Z</dcterms:created>
  <dcterms:modified xsi:type="dcterms:W3CDTF">2019-12-10T09:09:42Z</dcterms:modified>
</cp:coreProperties>
</file>