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81" r:id="rId4"/>
    <p:sldId id="293" r:id="rId5"/>
    <p:sldId id="280" r:id="rId6"/>
    <p:sldId id="259" r:id="rId7"/>
    <p:sldId id="261" r:id="rId8"/>
    <p:sldId id="260" r:id="rId9"/>
    <p:sldId id="262" r:id="rId10"/>
    <p:sldId id="291" r:id="rId11"/>
    <p:sldId id="279" r:id="rId12"/>
    <p:sldId id="275" r:id="rId13"/>
    <p:sldId id="274" r:id="rId14"/>
    <p:sldId id="276" r:id="rId15"/>
    <p:sldId id="277" r:id="rId16"/>
    <p:sldId id="283" r:id="rId17"/>
    <p:sldId id="300" r:id="rId18"/>
    <p:sldId id="286" r:id="rId19"/>
    <p:sldId id="301" r:id="rId20"/>
    <p:sldId id="302" r:id="rId21"/>
    <p:sldId id="287" r:id="rId22"/>
    <p:sldId id="285" r:id="rId23"/>
    <p:sldId id="288" r:id="rId24"/>
    <p:sldId id="289" r:id="rId25"/>
    <p:sldId id="290" r:id="rId26"/>
    <p:sldId id="284" r:id="rId27"/>
    <p:sldId id="266" r:id="rId28"/>
    <p:sldId id="292" r:id="rId29"/>
    <p:sldId id="278" r:id="rId30"/>
    <p:sldId id="265" r:id="rId31"/>
    <p:sldId id="267" r:id="rId32"/>
    <p:sldId id="269" r:id="rId33"/>
    <p:sldId id="270" r:id="rId34"/>
    <p:sldId id="294" r:id="rId35"/>
    <p:sldId id="295" r:id="rId36"/>
    <p:sldId id="268" r:id="rId37"/>
    <p:sldId id="271" r:id="rId38"/>
    <p:sldId id="296" r:id="rId39"/>
    <p:sldId id="297" r:id="rId40"/>
    <p:sldId id="298" r:id="rId41"/>
    <p:sldId id="272" r:id="rId42"/>
    <p:sldId id="273" r:id="rId43"/>
    <p:sldId id="282" r:id="rId44"/>
    <p:sldId id="263" r:id="rId45"/>
    <p:sldId id="26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Projektleiter: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Dokumentationsmanager: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Schnittstellenmanager: Michelle Vorwerk</a:t>
            </a:r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Zolkin</a:t>
            </a:r>
          </a:p>
          <a:p>
            <a:pPr lvl="1"/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03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21.01.2020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21.01.2020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21.01.2020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Diagramm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0" y="1507553"/>
            <a:ext cx="11863662" cy="4427420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7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ModuleSearch</a:t>
            </a:r>
            <a:r>
              <a:rPr lang="de-DE" dirty="0"/>
              <a:t> - Sequenzdiagramm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9" y="1623051"/>
            <a:ext cx="11688262" cy="4191152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/>
              <a:t>Aufgaben</a:t>
            </a:r>
          </a:p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8330-4D7C-4E9A-A1C8-E6FB8558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700"/>
            <a:ext cx="10515600" cy="1325563"/>
          </a:xfrm>
        </p:spPr>
        <p:txBody>
          <a:bodyPr/>
          <a:lstStyle/>
          <a:p>
            <a:r>
              <a:rPr lang="en-NZ" dirty="0" err="1"/>
              <a:t>Kennlinienupload</a:t>
            </a:r>
            <a:r>
              <a:rPr lang="en-NZ" dirty="0"/>
              <a:t> - </a:t>
            </a:r>
            <a:r>
              <a:rPr lang="en-NZ" dirty="0" err="1"/>
              <a:t>Sequenzdiagramm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10F4-7377-4B05-B0A4-336695A0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B0C9-C21B-46CA-9709-593ACB72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EAB62-BAC0-4B6F-8576-86700912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19017"/>
            <a:ext cx="9677400" cy="56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1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22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7F4-3B03-4D2F-91C5-95AD7221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Komponenten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6FF7-3337-483E-ADB9-5C497BE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C8BF-0B9D-4568-A78D-D38C551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7423A-3473-46A7-A830-7BC737F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21410"/>
            <a:ext cx="63246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SWAC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4C84-4F4F-4520-885C-408A29A85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846"/>
          <a:stretch/>
        </p:blipFill>
        <p:spPr>
          <a:xfrm>
            <a:off x="520699" y="2312988"/>
            <a:ext cx="11519669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7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Senden eines Kommentares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AEB1D6-5F14-4FA5-9CC1-F1F27B76C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47" y="2341563"/>
            <a:ext cx="10921305" cy="4151312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79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Chart Komponente </a:t>
            </a:r>
          </a:p>
          <a:p>
            <a:pPr lvl="1"/>
            <a:r>
              <a:rPr lang="de-DE" dirty="0"/>
              <a:t>Neuer Plugin</a:t>
            </a:r>
          </a:p>
          <a:p>
            <a:pPr lvl="1"/>
            <a:r>
              <a:rPr lang="de-DE" dirty="0"/>
              <a:t>Optionen für die Darstellung des Diagramms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9C30DC1-E47A-46AD-94A8-14B576B9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903913" cy="435794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3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r>
              <a:rPr lang="de-DE" dirty="0"/>
              <a:t>Daten von REST Schnittstelle holen</a:t>
            </a:r>
          </a:p>
          <a:p>
            <a:r>
              <a:rPr lang="de-DE" dirty="0"/>
              <a:t>P ausrechnen &amp; in JS Objekt speichern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39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18B9E0B-E80D-4E38-B625-0C5A50228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1202" y="1716074"/>
            <a:ext cx="7018418" cy="4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6F81B39-CC5E-430E-A51C-C34E157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B6F76-0506-482C-8DF5-5972FA052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Dokumentationsmanager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Hannes Rüffer</a:t>
            </a:r>
          </a:p>
          <a:p>
            <a:pPr lvl="1"/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84EF27-681D-4A81-BD45-B65014D11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Christiane Zolkin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Michelle Vorwerk</a:t>
            </a:r>
          </a:p>
          <a:p>
            <a:pPr lvl="1"/>
            <a:r>
              <a:rPr lang="de-DE" dirty="0"/>
              <a:t>Schnittstellenmanager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2DBB-7459-4914-8B4E-7D75AA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F0CB6-0EB5-48C9-A7AF-B05D53C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451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1BA0D-C2FA-47D2-9FB8-AD44C4E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Modul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1972-3631-4FBA-B46A-2AA4D126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SWAC </a:t>
            </a:r>
            <a:r>
              <a:rPr lang="de-DE" dirty="0" err="1"/>
              <a:t>Present</a:t>
            </a:r>
            <a:r>
              <a:rPr lang="de-DE" dirty="0"/>
              <a:t>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DB87F-8E51-49C7-A29F-F2C16E1E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E863B-C09E-4732-B624-D572A52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40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485EB70-197A-45EF-9B71-B1730B205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22" y="2243138"/>
            <a:ext cx="1133796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41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42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Microsoft Office PowerPoint</Application>
  <PresentationFormat>Widescreen</PresentationFormat>
  <Paragraphs>289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Vorstellung der Gruppe</vt:lpstr>
      <vt:lpstr>Team</vt:lpstr>
      <vt:lpstr>Projektbeschreibung</vt:lpstr>
      <vt:lpstr>Projektbeschreibung</vt:lpstr>
      <vt:lpstr>Übersichtsseite</vt:lpstr>
      <vt:lpstr>Suche</vt:lpstr>
      <vt:lpstr>Detailseite</vt:lpstr>
      <vt:lpstr>PowerPoint Presentation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Use Case Diagramm</vt:lpstr>
      <vt:lpstr>Konzeptionelle Arbeiten  -  Suche &amp; View Requests</vt:lpstr>
      <vt:lpstr>ModuleSearch - Sequenzdiagramm</vt:lpstr>
      <vt:lpstr>Kennlinienupload - Sequenzdiagramm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 Presentation</vt:lpstr>
      <vt:lpstr>SW-Architektur</vt:lpstr>
      <vt:lpstr>SW-Architektur - Übersicht</vt:lpstr>
      <vt:lpstr>SW-Architektur - Komponenten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Frontend        Kommentare</vt:lpstr>
      <vt:lpstr>Codeimplementierungen  –  Frontend        Kommentare</vt:lpstr>
      <vt:lpstr>Codeimplementierungen  –  Backend        Kommentare</vt:lpstr>
      <vt:lpstr>Codeimplementierungen  –  Backend        Media</vt:lpstr>
      <vt:lpstr>Codeimplementierungen  –  Kennlinien        Diagramm</vt:lpstr>
      <vt:lpstr>Codeimplementierungen  –  Kennlinien        Diagramm</vt:lpstr>
      <vt:lpstr>Codeimplementierungen  –  Modul        Übersicht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Moritz Withöft</cp:lastModifiedBy>
  <cp:revision>2</cp:revision>
  <dcterms:created xsi:type="dcterms:W3CDTF">2019-12-10T10:15:11Z</dcterms:created>
  <dcterms:modified xsi:type="dcterms:W3CDTF">2020-01-21T08:02:59Z</dcterms:modified>
</cp:coreProperties>
</file>