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5" r:id="rId8"/>
    <p:sldId id="267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09.12.2019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09.12.2019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09.12.2019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09.12.2019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09.12.2019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09.12.2019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NZ" sz="4000" dirty="0"/>
              <a:t>PV-</a:t>
            </a:r>
            <a:r>
              <a:rPr lang="en-NZ" sz="4000" dirty="0" err="1"/>
              <a:t>Modulportal</a:t>
            </a:r>
            <a:endParaRPr lang="de-D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 err="1"/>
              <a:t>Rüffer</a:t>
            </a:r>
            <a:r>
              <a:rPr lang="en-NZ" sz="2000" dirty="0"/>
              <a:t>, Vorwerk, Withöft, </a:t>
            </a:r>
            <a:r>
              <a:rPr lang="en-NZ" sz="2000" dirty="0" err="1"/>
              <a:t>Zolkin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Erstellung des Grob- und Feinkonzepts zu Beginn war sehr hilfreich</a:t>
            </a:r>
          </a:p>
          <a:p>
            <a:r>
              <a:rPr lang="de-DE" dirty="0"/>
              <a:t>Kommunikation im Team und Gruppendynamik war gut</a:t>
            </a:r>
          </a:p>
          <a:p>
            <a:r>
              <a:rPr lang="de-DE" dirty="0"/>
              <a:t>Planung war zum Teil schwierig</a:t>
            </a:r>
          </a:p>
          <a:p>
            <a:r>
              <a:rPr lang="de-DE"/>
              <a:t>Missverständnisse bei den Anforderungen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45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 err="1"/>
              <a:t>Projektbeschreibung</a:t>
            </a:r>
            <a:endParaRPr lang="en-NZ" sz="1700" dirty="0"/>
          </a:p>
          <a:p>
            <a:r>
              <a:rPr lang="en-NZ" sz="1700" dirty="0" err="1"/>
              <a:t>Vorstellung</a:t>
            </a:r>
            <a:r>
              <a:rPr lang="en-NZ" sz="1700" dirty="0"/>
              <a:t> der </a:t>
            </a:r>
            <a:r>
              <a:rPr lang="en-NZ" sz="1700" dirty="0" err="1"/>
              <a:t>Gruppenmitglieder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</a:t>
            </a:r>
            <a:r>
              <a:rPr lang="en-NZ" sz="1700" dirty="0" err="1"/>
              <a:t>Aufgaben</a:t>
            </a:r>
            <a:r>
              <a:rPr lang="en-NZ" sz="1700" dirty="0"/>
              <a:t> und </a:t>
            </a:r>
            <a:r>
              <a:rPr lang="en-NZ" sz="1700" dirty="0" err="1"/>
              <a:t>Rollen</a:t>
            </a:r>
            <a:r>
              <a:rPr lang="en-NZ" sz="1700" dirty="0"/>
              <a:t> (Michelle)</a:t>
            </a:r>
          </a:p>
          <a:p>
            <a:r>
              <a:rPr lang="en-NZ" sz="1700" dirty="0" err="1"/>
              <a:t>Theoretische</a:t>
            </a:r>
            <a:r>
              <a:rPr lang="en-NZ" sz="1700" dirty="0"/>
              <a:t> </a:t>
            </a:r>
            <a:r>
              <a:rPr lang="en-NZ" sz="1700" dirty="0" err="1"/>
              <a:t>Grundlagen</a:t>
            </a:r>
            <a:r>
              <a:rPr lang="en-NZ" sz="1700" dirty="0"/>
              <a:t> (Hannes)</a:t>
            </a:r>
          </a:p>
          <a:p>
            <a:r>
              <a:rPr lang="en-NZ" sz="1700" dirty="0" err="1"/>
              <a:t>Konzeptionelle</a:t>
            </a:r>
            <a:r>
              <a:rPr lang="en-NZ" sz="1700" dirty="0"/>
              <a:t> </a:t>
            </a:r>
            <a:r>
              <a:rPr lang="en-NZ" sz="1700" dirty="0" err="1"/>
              <a:t>Arbeiten</a:t>
            </a:r>
            <a:r>
              <a:rPr lang="en-NZ" sz="1700" dirty="0"/>
              <a:t> (Christiane, Michelle)</a:t>
            </a:r>
          </a:p>
          <a:p>
            <a:r>
              <a:rPr lang="en-NZ" sz="1700" dirty="0"/>
              <a:t>SW-</a:t>
            </a:r>
            <a:r>
              <a:rPr lang="en-NZ" sz="1700" dirty="0" err="1"/>
              <a:t>Architektur</a:t>
            </a:r>
            <a:r>
              <a:rPr lang="en-NZ" sz="1700" dirty="0"/>
              <a:t> (Hannes, Moritz)</a:t>
            </a:r>
          </a:p>
          <a:p>
            <a:r>
              <a:rPr lang="en-NZ" sz="1700" dirty="0"/>
              <a:t>Code-</a:t>
            </a:r>
            <a:r>
              <a:rPr lang="en-NZ" sz="1700" dirty="0" err="1"/>
              <a:t>Implementierungen</a:t>
            </a:r>
            <a:r>
              <a:rPr lang="en-NZ" sz="1700" dirty="0"/>
              <a:t> </a:t>
            </a:r>
            <a:r>
              <a:rPr lang="en-NZ" sz="1700" dirty="0" err="1"/>
              <a:t>mit</a:t>
            </a:r>
            <a:r>
              <a:rPr lang="en-NZ" sz="1700" dirty="0"/>
              <a:t> </a:t>
            </a:r>
            <a:r>
              <a:rPr lang="en-NZ" sz="1700" dirty="0" err="1"/>
              <a:t>aussagekräftigen</a:t>
            </a:r>
            <a:r>
              <a:rPr lang="en-NZ" sz="1700" dirty="0"/>
              <a:t> Details (</a:t>
            </a:r>
            <a:r>
              <a:rPr lang="en-NZ" sz="1700" dirty="0" err="1"/>
              <a:t>alle</a:t>
            </a:r>
            <a:r>
              <a:rPr lang="en-NZ" sz="1700" dirty="0"/>
              <a:t>)</a:t>
            </a:r>
          </a:p>
          <a:p>
            <a:r>
              <a:rPr lang="en-NZ" sz="1700" dirty="0"/>
              <a:t>Demonstration der Software (</a:t>
            </a:r>
            <a:r>
              <a:rPr lang="en-NZ" sz="1700" dirty="0" err="1"/>
              <a:t>keiner</a:t>
            </a:r>
            <a:r>
              <a:rPr lang="en-NZ" sz="1700" dirty="0"/>
              <a:t>)</a:t>
            </a:r>
          </a:p>
          <a:p>
            <a:r>
              <a:rPr lang="en-NZ" sz="1700" dirty="0" err="1"/>
              <a:t>Ausblick</a:t>
            </a:r>
            <a:r>
              <a:rPr lang="en-NZ" sz="1700" dirty="0"/>
              <a:t>, </a:t>
            </a:r>
            <a:r>
              <a:rPr lang="en-NZ" sz="1700" dirty="0" err="1"/>
              <a:t>Fazit</a:t>
            </a:r>
            <a:r>
              <a:rPr lang="en-NZ" sz="1700" dirty="0"/>
              <a:t> (Christiane)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6376-BDA9-42B0-B399-BBF455FE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Z"/>
              <a:t>Projektbeschreibung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FCDA-66B7-4892-8C91-69D5101F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PV-</a:t>
            </a:r>
            <a:r>
              <a:rPr lang="en-NZ" dirty="0" err="1"/>
              <a:t>Modulportal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Vergleichen</a:t>
            </a:r>
            <a:r>
              <a:rPr lang="en-NZ" dirty="0"/>
              <a:t> von </a:t>
            </a:r>
            <a:r>
              <a:rPr lang="en-NZ" dirty="0" err="1"/>
              <a:t>Kennlinien</a:t>
            </a:r>
            <a:endParaRPr lang="en-NZ" dirty="0"/>
          </a:p>
          <a:p>
            <a:pPr lvl="1"/>
            <a:r>
              <a:rPr lang="en-NZ" dirty="0" err="1"/>
              <a:t>Erfassen</a:t>
            </a:r>
            <a:endParaRPr lang="en-NZ" dirty="0"/>
          </a:p>
          <a:p>
            <a:pPr lvl="1"/>
            <a:r>
              <a:rPr lang="en-NZ" dirty="0" err="1"/>
              <a:t>Vergleichen</a:t>
            </a:r>
            <a:endParaRPr lang="en-NZ" dirty="0"/>
          </a:p>
          <a:p>
            <a:pPr lvl="1"/>
            <a:r>
              <a:rPr lang="en-NZ" dirty="0" err="1"/>
              <a:t>Statistiken</a:t>
            </a:r>
            <a:endParaRPr lang="en-NZ" dirty="0"/>
          </a:p>
          <a:p>
            <a:pPr lvl="1"/>
            <a:r>
              <a:rPr lang="en-NZ" dirty="0" err="1"/>
              <a:t>Diskussionen</a:t>
            </a:r>
            <a:endParaRPr lang="en-NZ" dirty="0"/>
          </a:p>
          <a:p>
            <a:pPr lvl="1"/>
            <a:r>
              <a:rPr lang="en-NZ" dirty="0"/>
              <a:t>Downloads</a:t>
            </a:r>
          </a:p>
          <a:p>
            <a:r>
              <a:rPr lang="en-NZ" dirty="0" err="1"/>
              <a:t>Übersichtsseite</a:t>
            </a:r>
            <a:endParaRPr lang="en-NZ" dirty="0"/>
          </a:p>
          <a:p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Suche</a:t>
            </a:r>
            <a:endParaRPr lang="en-NZ" dirty="0"/>
          </a:p>
          <a:p>
            <a:r>
              <a:rPr lang="en-NZ" dirty="0" err="1"/>
              <a:t>Uploadseite</a:t>
            </a:r>
            <a:endParaRPr lang="en-NZ" dirty="0"/>
          </a:p>
          <a:p>
            <a:pPr lvl="1"/>
            <a:r>
              <a:rPr lang="en-NZ" dirty="0"/>
              <a:t>Nach </a:t>
            </a:r>
            <a:r>
              <a:rPr lang="en-NZ" dirty="0" err="1"/>
              <a:t>Planung</a:t>
            </a:r>
            <a:r>
              <a:rPr lang="en-NZ" dirty="0"/>
              <a:t> </a:t>
            </a:r>
            <a:r>
              <a:rPr lang="en-NZ" dirty="0" err="1"/>
              <a:t>noch</a:t>
            </a:r>
            <a:r>
              <a:rPr lang="en-NZ" dirty="0"/>
              <a:t> </a:t>
            </a:r>
            <a:r>
              <a:rPr lang="en-NZ" dirty="0" err="1"/>
              <a:t>ausstehend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B4AEF-1956-4FA4-AF17-52F5FA22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CE355-2B04-4F17-8E3C-AE813E70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41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DA76-FBA9-4255-9F8F-DBD2A5E2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Übersichtsseite</a:t>
            </a:r>
            <a:endParaRPr lang="en-NZ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F1177-6BDC-4C82-AAB5-58804151F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89" y="2234882"/>
            <a:ext cx="5723473" cy="330530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7976-7264-4148-AD03-59E4B4F7C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11" y="2279151"/>
            <a:ext cx="4114800" cy="3387145"/>
          </a:xfrm>
        </p:spPr>
        <p:txBody>
          <a:bodyPr anchor="ctr">
            <a:normAutofit/>
          </a:bodyPr>
          <a:lstStyle/>
          <a:p>
            <a:r>
              <a:rPr lang="en-NZ" sz="2400" dirty="0" err="1"/>
              <a:t>Übersicht</a:t>
            </a:r>
            <a:r>
              <a:rPr lang="en-NZ" sz="2400" dirty="0"/>
              <a:t> nach:</a:t>
            </a:r>
          </a:p>
          <a:p>
            <a:pPr lvl="1"/>
            <a:r>
              <a:rPr lang="en-NZ" dirty="0" err="1"/>
              <a:t>Neuste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gesucht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kommentiert</a:t>
            </a:r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0C278-526A-4003-B85A-72429B34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E81ED-7F21-418B-B91B-7B27BAA6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0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DBBA-40E4-45A3-ACD0-6F25C32B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/>
              <a:t>Suche</a:t>
            </a:r>
            <a:endParaRPr lang="en-NZ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8D9439-AB1B-4EEA-8BA5-22749261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75" y="2311687"/>
            <a:ext cx="5633493" cy="3239259"/>
          </a:xfrm>
          <a:prstGeom prst="rect">
            <a:avLst/>
          </a:prstGeom>
        </p:spPr>
      </p:pic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0673C7-CB6D-4F67-ABF0-DE2C50E5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NZ" sz="2400"/>
              <a:t>Suche nach Hersteller über Alphabetleiste</a:t>
            </a:r>
          </a:p>
          <a:p>
            <a:r>
              <a:rPr lang="en-NZ" sz="2400"/>
              <a:t>Volltextsuche nach Modulnamen und Hersteller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01347-E5AB-4A86-8D5E-33FABF95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F682C-D2C9-4003-BF7F-EDBFC5A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9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FAAD-55D4-4F7B-A3E3-56C2607E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Detailseite</a:t>
            </a:r>
            <a:endParaRPr lang="en-NZ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2E2C0D-B957-49ED-A36D-F2E34026D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47" y="2421575"/>
            <a:ext cx="5685323" cy="297058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C07883-6FEB-4246-BFE9-889DDCF1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Detaillierte</a:t>
            </a:r>
            <a:r>
              <a:rPr lang="en-US" sz="2400" dirty="0"/>
              <a:t> </a:t>
            </a:r>
            <a:r>
              <a:rPr lang="en-US" sz="2400" dirty="0" err="1"/>
              <a:t>Informationen</a:t>
            </a:r>
            <a:endParaRPr lang="en-US" sz="2400" dirty="0"/>
          </a:p>
          <a:p>
            <a:r>
              <a:rPr lang="en-US" sz="2400" dirty="0" err="1"/>
              <a:t>Kennlinien</a:t>
            </a:r>
            <a:endParaRPr lang="en-US" sz="2400" dirty="0"/>
          </a:p>
          <a:p>
            <a:r>
              <a:rPr lang="en-US" sz="2400" dirty="0" err="1"/>
              <a:t>Fehleranalyse</a:t>
            </a:r>
            <a:endParaRPr lang="en-US" sz="2400" dirty="0"/>
          </a:p>
          <a:p>
            <a:r>
              <a:rPr lang="en-US" sz="2400" dirty="0"/>
              <a:t>Downloads</a:t>
            </a:r>
          </a:p>
          <a:p>
            <a:r>
              <a:rPr lang="en-US" sz="2400" dirty="0" err="1"/>
              <a:t>Diskussionen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639C5-FA60-4BF7-98BA-05F37531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93915-6888-4B2E-A7DB-162E0D0C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  – 	Handling der 									</a:t>
            </a:r>
            <a:r>
              <a:rPr lang="en-NZ" dirty="0" err="1"/>
              <a:t>Suchergebnisse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dirty="0" err="1"/>
              <a:t>Suchergebnis</a:t>
            </a:r>
            <a:r>
              <a:rPr lang="en-NZ" dirty="0"/>
              <a:t> </a:t>
            </a:r>
            <a:r>
              <a:rPr lang="en-NZ" dirty="0" err="1"/>
              <a:t>kann</a:t>
            </a:r>
            <a:r>
              <a:rPr lang="en-NZ" dirty="0"/>
              <a:t> sein:</a:t>
            </a:r>
          </a:p>
          <a:p>
            <a:pPr lvl="1"/>
            <a:r>
              <a:rPr lang="en-NZ" dirty="0" err="1"/>
              <a:t>Hersteller</a:t>
            </a:r>
            <a:endParaRPr lang="en-NZ" dirty="0"/>
          </a:p>
          <a:p>
            <a:pPr lvl="2"/>
            <a:r>
              <a:rPr lang="en-NZ" dirty="0" err="1"/>
              <a:t>Suche</a:t>
            </a:r>
            <a:r>
              <a:rPr lang="en-NZ" dirty="0"/>
              <a:t> nach </a:t>
            </a:r>
            <a:r>
              <a:rPr lang="en-NZ" dirty="0" err="1"/>
              <a:t>Modultypen</a:t>
            </a:r>
            <a:endParaRPr lang="en-NZ" dirty="0"/>
          </a:p>
          <a:p>
            <a:pPr lvl="1"/>
            <a:r>
              <a:rPr lang="en-NZ" dirty="0" err="1"/>
              <a:t>Modultyp</a:t>
            </a:r>
            <a:endParaRPr lang="en-NZ" dirty="0"/>
          </a:p>
          <a:p>
            <a:pPr lvl="2"/>
            <a:r>
              <a:rPr lang="en-NZ" dirty="0" err="1"/>
              <a:t>Verweis</a:t>
            </a:r>
            <a:r>
              <a:rPr lang="en-NZ" dirty="0"/>
              <a:t> auf </a:t>
            </a:r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Werden</a:t>
            </a:r>
            <a:r>
              <a:rPr lang="en-NZ" dirty="0"/>
              <a:t> in </a:t>
            </a:r>
            <a:r>
              <a:rPr lang="en-NZ" dirty="0" err="1"/>
              <a:t>gleicher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zugefügt</a:t>
            </a:r>
            <a:endParaRPr lang="en-NZ" dirty="0"/>
          </a:p>
          <a:p>
            <a:r>
              <a:rPr lang="en-NZ" dirty="0" err="1"/>
              <a:t>Idee</a:t>
            </a:r>
            <a:r>
              <a:rPr lang="en-NZ" dirty="0"/>
              <a:t>: </a:t>
            </a:r>
            <a:r>
              <a:rPr lang="en-NZ" dirty="0" err="1"/>
              <a:t>Enum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Unterscheiden</a:t>
            </a:r>
            <a:endParaRPr lang="en-NZ" dirty="0"/>
          </a:p>
          <a:p>
            <a:r>
              <a:rPr lang="en-NZ" dirty="0" err="1"/>
              <a:t>Vorteil</a:t>
            </a:r>
            <a:r>
              <a:rPr lang="en-NZ" dirty="0"/>
              <a:t>: </a:t>
            </a:r>
            <a:r>
              <a:rPr lang="en-NZ" dirty="0" err="1"/>
              <a:t>Keine</a:t>
            </a:r>
            <a:r>
              <a:rPr lang="en-NZ" dirty="0"/>
              <a:t> </a:t>
            </a:r>
            <a:r>
              <a:rPr lang="en-NZ" dirty="0" err="1"/>
              <a:t>zweite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für</a:t>
            </a:r>
            <a:r>
              <a:rPr lang="en-NZ" dirty="0"/>
              <a:t> </a:t>
            </a:r>
            <a:r>
              <a:rPr lang="en-NZ" dirty="0" err="1"/>
              <a:t>gleichen</a:t>
            </a:r>
            <a:r>
              <a:rPr lang="en-NZ" dirty="0"/>
              <a:t> </a:t>
            </a:r>
            <a:r>
              <a:rPr lang="en-NZ" dirty="0" err="1"/>
              <a:t>Anwendungsfall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7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B0294-0674-43BC-BDB7-4BEB8B9E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2112645"/>
            <a:ext cx="5715000" cy="21336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618CDA-DEB7-47DC-9E64-77CBE909E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96490"/>
            <a:ext cx="4808220" cy="20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0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NZ"/>
              <a:t>Codeimplementierungen    – 	Ändern von</a:t>
            </a:r>
            <a:br>
              <a:rPr lang="en-NZ"/>
            </a:br>
            <a:r>
              <a:rPr lang="en-NZ"/>
              <a:t>							Queryparametern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267825" cy="4351338"/>
          </a:xfrm>
        </p:spPr>
        <p:txBody>
          <a:bodyPr>
            <a:normAutofit/>
          </a:bodyPr>
          <a:lstStyle/>
          <a:p>
            <a:r>
              <a:rPr lang="en-NZ" dirty="0" err="1"/>
              <a:t>Anfragen</a:t>
            </a:r>
            <a:r>
              <a:rPr lang="en-NZ" dirty="0"/>
              <a:t> an Backend </a:t>
            </a:r>
            <a:r>
              <a:rPr lang="en-NZ" dirty="0" err="1"/>
              <a:t>über</a:t>
            </a:r>
            <a:r>
              <a:rPr lang="en-NZ" dirty="0"/>
              <a:t> GET</a:t>
            </a:r>
          </a:p>
          <a:p>
            <a:r>
              <a:rPr lang="en-NZ" dirty="0" err="1"/>
              <a:t>Für</a:t>
            </a:r>
            <a:r>
              <a:rPr lang="en-NZ" dirty="0"/>
              <a:t> Range-Query </a:t>
            </a:r>
            <a:r>
              <a:rPr lang="en-NZ" dirty="0" err="1"/>
              <a:t>zur</a:t>
            </a:r>
            <a:r>
              <a:rPr lang="en-NZ" dirty="0"/>
              <a:t> </a:t>
            </a:r>
            <a:r>
              <a:rPr lang="en-NZ" dirty="0" err="1"/>
              <a:t>Suche</a:t>
            </a:r>
            <a:r>
              <a:rPr lang="en-NZ" dirty="0"/>
              <a:t> </a:t>
            </a:r>
            <a:r>
              <a:rPr lang="en-NZ" dirty="0" err="1"/>
              <a:t>Wildcardoperator</a:t>
            </a:r>
            <a:r>
              <a:rPr lang="en-NZ" dirty="0"/>
              <a:t> (</a:t>
            </a:r>
            <a:r>
              <a:rPr lang="en-NZ" b="1" i="1" dirty="0"/>
              <a:t>%</a:t>
            </a:r>
            <a:r>
              <a:rPr lang="en-NZ" dirty="0"/>
              <a:t>) </a:t>
            </a:r>
            <a:r>
              <a:rPr lang="en-NZ" dirty="0" err="1"/>
              <a:t>benötigt</a:t>
            </a:r>
            <a:endParaRPr lang="en-NZ" dirty="0"/>
          </a:p>
          <a:p>
            <a:r>
              <a:rPr lang="en-NZ" dirty="0"/>
              <a:t>Problem: </a:t>
            </a:r>
            <a:r>
              <a:rPr lang="en-NZ" dirty="0" err="1"/>
              <a:t>Suchanfrage</a:t>
            </a:r>
            <a:r>
              <a:rPr lang="en-NZ" dirty="0"/>
              <a:t> </a:t>
            </a:r>
            <a:r>
              <a:rPr lang="en-NZ" dirty="0" err="1"/>
              <a:t>wird</a:t>
            </a:r>
            <a:r>
              <a:rPr lang="en-NZ" dirty="0"/>
              <a:t> encoded: </a:t>
            </a:r>
            <a:r>
              <a:rPr lang="en-NZ" b="1" i="1" dirty="0"/>
              <a:t>%AB </a:t>
            </a:r>
            <a:r>
              <a:rPr lang="en-NZ" dirty="0" err="1"/>
              <a:t>wird</a:t>
            </a:r>
            <a:r>
              <a:rPr lang="en-NZ" dirty="0"/>
              <a:t> </a:t>
            </a:r>
            <a:r>
              <a:rPr lang="en-NZ" dirty="0" err="1"/>
              <a:t>zu</a:t>
            </a:r>
            <a:r>
              <a:rPr lang="en-NZ" dirty="0"/>
              <a:t>  </a:t>
            </a:r>
            <a:r>
              <a:rPr lang="en-NZ" b="1" i="1" dirty="0"/>
              <a:t>«</a:t>
            </a:r>
          </a:p>
          <a:p>
            <a:r>
              <a:rPr lang="en-NZ" dirty="0" err="1"/>
              <a:t>Wildcardoperator</a:t>
            </a:r>
            <a:r>
              <a:rPr lang="en-NZ" dirty="0"/>
              <a:t> </a:t>
            </a:r>
            <a:r>
              <a:rPr lang="en-NZ" dirty="0" err="1"/>
              <a:t>musste</a:t>
            </a:r>
            <a:r>
              <a:rPr lang="en-NZ" dirty="0"/>
              <a:t> neu </a:t>
            </a:r>
            <a:r>
              <a:rPr lang="en-NZ" dirty="0" err="1"/>
              <a:t>definiert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8</a:t>
            </a:fld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52C6A9-A774-46DB-BDF1-F673FA48C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0" y="4377205"/>
            <a:ext cx="11782100" cy="11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Fertigstellung der Moduldetailseite</a:t>
            </a:r>
          </a:p>
          <a:p>
            <a:r>
              <a:rPr lang="de-DE" dirty="0"/>
              <a:t>Modul-Upload Seite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Projektbericht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4231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1_Office Theme</vt:lpstr>
      <vt:lpstr>PV-Modulportal</vt:lpstr>
      <vt:lpstr>Inhaltsverzeichnis</vt:lpstr>
      <vt:lpstr>Projektbeschreibung</vt:lpstr>
      <vt:lpstr>Übersichtsseite</vt:lpstr>
      <vt:lpstr>Suche</vt:lpstr>
      <vt:lpstr>Detailseite</vt:lpstr>
      <vt:lpstr>Codeimplementierungen    –  Handling der          Suchergebnisse</vt:lpstr>
      <vt:lpstr>Codeimplementierungen    –  Ändern von        Queryparametern</vt:lpstr>
      <vt:lpstr>Ausblick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PV-Modulportal</dc:title>
  <dc:creator>Moritz Withöft</dc:creator>
  <cp:lastModifiedBy>Moritz Withöft</cp:lastModifiedBy>
  <cp:revision>8</cp:revision>
  <dcterms:created xsi:type="dcterms:W3CDTF">2019-12-08T19:02:51Z</dcterms:created>
  <dcterms:modified xsi:type="dcterms:W3CDTF">2019-12-09T19:41:52Z</dcterms:modified>
</cp:coreProperties>
</file>