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77" r:id="rId5"/>
    <p:sldId id="271" r:id="rId6"/>
    <p:sldId id="275" r:id="rId7"/>
    <p:sldId id="272" r:id="rId8"/>
    <p:sldId id="258" r:id="rId9"/>
    <p:sldId id="260" r:id="rId10"/>
    <p:sldId id="259" r:id="rId11"/>
    <p:sldId id="270" r:id="rId12"/>
    <p:sldId id="269" r:id="rId13"/>
    <p:sldId id="266" r:id="rId14"/>
    <p:sldId id="265" r:id="rId15"/>
    <p:sldId id="261" r:id="rId16"/>
    <p:sldId id="262" r:id="rId17"/>
    <p:sldId id="263" r:id="rId18"/>
    <p:sldId id="264" r:id="rId19"/>
    <p:sldId id="278" r:id="rId20"/>
    <p:sldId id="26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8B94D-1DB0-4AB9-BC56-703A428FE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1450A7-E589-4F6E-9DDB-9EBCF82BC9AD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GitHub</a:t>
          </a:r>
          <a:endParaRPr lang="en-US"/>
        </a:p>
      </dgm:t>
    </dgm:pt>
    <dgm:pt modelId="{7DEDB0F0-0769-44A3-9A8B-EA0320452031}" type="parTrans" cxnId="{B5F045EB-7935-4E0F-BC03-25A2292389F8}">
      <dgm:prSet/>
      <dgm:spPr/>
      <dgm:t>
        <a:bodyPr/>
        <a:lstStyle/>
        <a:p>
          <a:endParaRPr lang="en-US"/>
        </a:p>
      </dgm:t>
    </dgm:pt>
    <dgm:pt modelId="{E5F25935-EFC4-4B60-B7CB-79EDE2E1F853}" type="sibTrans" cxnId="{B5F045EB-7935-4E0F-BC03-25A2292389F8}">
      <dgm:prSet/>
      <dgm:spPr/>
      <dgm:t>
        <a:bodyPr/>
        <a:lstStyle/>
        <a:p>
          <a:endParaRPr lang="en-US"/>
        </a:p>
      </dgm:t>
    </dgm:pt>
    <dgm:pt modelId="{ED0A5668-5242-436D-9A0A-B3C27164B710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Repository zur Organisation</a:t>
          </a:r>
          <a:endParaRPr lang="en-US"/>
        </a:p>
      </dgm:t>
    </dgm:pt>
    <dgm:pt modelId="{42CF9D97-51F7-4B56-A0FD-FB98EC5684EA}" type="parTrans" cxnId="{C14C812D-800E-4011-BEEE-0DFBBE137FD5}">
      <dgm:prSet/>
      <dgm:spPr/>
      <dgm:t>
        <a:bodyPr/>
        <a:lstStyle/>
        <a:p>
          <a:endParaRPr lang="en-US"/>
        </a:p>
      </dgm:t>
    </dgm:pt>
    <dgm:pt modelId="{2BE19CA0-7A96-41BC-B032-3E9391984629}" type="sibTrans" cxnId="{C14C812D-800E-4011-BEEE-0DFBBE137FD5}">
      <dgm:prSet/>
      <dgm:spPr/>
      <dgm:t>
        <a:bodyPr/>
        <a:lstStyle/>
        <a:p>
          <a:endParaRPr lang="en-US"/>
        </a:p>
      </dgm:t>
    </dgm:pt>
    <dgm:pt modelId="{D8DAF1F3-B38A-4BD5-AFE1-BB06B6022CDC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Nutzung von GitHub-Pages zur teaminternen Dokumentation</a:t>
          </a:r>
          <a:endParaRPr lang="en-US"/>
        </a:p>
      </dgm:t>
    </dgm:pt>
    <dgm:pt modelId="{8DA3D352-8612-4100-825D-E255189A29E4}" type="parTrans" cxnId="{8E8821AA-79C9-4B54-98E2-0B0DB67FB479}">
      <dgm:prSet/>
      <dgm:spPr/>
      <dgm:t>
        <a:bodyPr/>
        <a:lstStyle/>
        <a:p>
          <a:endParaRPr lang="en-US"/>
        </a:p>
      </dgm:t>
    </dgm:pt>
    <dgm:pt modelId="{FAA28235-8B64-47DC-9D1B-192BF706241B}" type="sibTrans" cxnId="{8E8821AA-79C9-4B54-98E2-0B0DB67FB479}">
      <dgm:prSet/>
      <dgm:spPr/>
      <dgm:t>
        <a:bodyPr/>
        <a:lstStyle/>
        <a:p>
          <a:endParaRPr lang="en-US"/>
        </a:p>
      </dgm:t>
    </dgm:pt>
    <dgm:pt modelId="{41FCDC72-4B09-4F08-A8D2-F3FAD3CC2AE0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Kanban-Board</a:t>
          </a:r>
          <a:endParaRPr lang="en-US"/>
        </a:p>
      </dgm:t>
    </dgm:pt>
    <dgm:pt modelId="{0502B63D-EA27-4FD2-ADB4-524D269D129F}" type="parTrans" cxnId="{0AF5191D-6D19-401B-8EE6-C4361946143C}">
      <dgm:prSet/>
      <dgm:spPr/>
      <dgm:t>
        <a:bodyPr/>
        <a:lstStyle/>
        <a:p>
          <a:endParaRPr lang="en-US"/>
        </a:p>
      </dgm:t>
    </dgm:pt>
    <dgm:pt modelId="{FE80CA98-01FC-4D3B-BEDA-7244412FF183}" type="sibTrans" cxnId="{0AF5191D-6D19-401B-8EE6-C4361946143C}">
      <dgm:prSet/>
      <dgm:spPr/>
      <dgm:t>
        <a:bodyPr/>
        <a:lstStyle/>
        <a:p>
          <a:endParaRPr lang="en-US"/>
        </a:p>
      </dgm:t>
    </dgm:pt>
    <dgm:pt modelId="{3722D847-9B47-4473-BFE2-EF3135DEEE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WhatsApp</a:t>
          </a:r>
          <a:endParaRPr lang="en-US"/>
        </a:p>
      </dgm:t>
    </dgm:pt>
    <dgm:pt modelId="{D31D4990-3E4F-4B23-A1DA-CDCB7095951D}" type="parTrans" cxnId="{08DEC16E-FBFD-4BAF-BB24-D808C80FF8B7}">
      <dgm:prSet/>
      <dgm:spPr/>
      <dgm:t>
        <a:bodyPr/>
        <a:lstStyle/>
        <a:p>
          <a:endParaRPr lang="en-US"/>
        </a:p>
      </dgm:t>
    </dgm:pt>
    <dgm:pt modelId="{4818DE78-155C-4F1E-95F4-837088D21576}" type="sibTrans" cxnId="{08DEC16E-FBFD-4BAF-BB24-D808C80FF8B7}">
      <dgm:prSet/>
      <dgm:spPr/>
      <dgm:t>
        <a:bodyPr/>
        <a:lstStyle/>
        <a:p>
          <a:endParaRPr lang="en-US"/>
        </a:p>
      </dgm:t>
    </dgm:pt>
    <dgm:pt modelId="{1EF078ED-F045-4194-BA8A-F829E8CB60C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Grobe Absprachen</a:t>
          </a:r>
          <a:endParaRPr lang="en-US"/>
        </a:p>
      </dgm:t>
    </dgm:pt>
    <dgm:pt modelId="{1A75D27D-5362-4F3A-BA8E-49ACA0A1FCB4}" type="parTrans" cxnId="{0F2C1B3F-6F8A-477A-BD12-0AE16F831F22}">
      <dgm:prSet/>
      <dgm:spPr/>
      <dgm:t>
        <a:bodyPr/>
        <a:lstStyle/>
        <a:p>
          <a:endParaRPr lang="en-US"/>
        </a:p>
      </dgm:t>
    </dgm:pt>
    <dgm:pt modelId="{4A9D4B7B-48E2-4ED2-8C69-B7C8DBFA5C57}" type="sibTrans" cxnId="{0F2C1B3F-6F8A-477A-BD12-0AE16F831F22}">
      <dgm:prSet/>
      <dgm:spPr/>
      <dgm:t>
        <a:bodyPr/>
        <a:lstStyle/>
        <a:p>
          <a:endParaRPr lang="en-US"/>
        </a:p>
      </dgm:t>
    </dgm:pt>
    <dgm:pt modelId="{E4696AED-F761-41A4-8C7F-63F8E38775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Terminplanung</a:t>
          </a:r>
          <a:endParaRPr lang="en-US"/>
        </a:p>
      </dgm:t>
    </dgm:pt>
    <dgm:pt modelId="{9E283F18-1B30-466D-B2EB-4C0CB86C7063}" type="parTrans" cxnId="{D603DF5E-F313-4543-86B6-966F50FB4133}">
      <dgm:prSet/>
      <dgm:spPr/>
      <dgm:t>
        <a:bodyPr/>
        <a:lstStyle/>
        <a:p>
          <a:endParaRPr lang="en-US"/>
        </a:p>
      </dgm:t>
    </dgm:pt>
    <dgm:pt modelId="{0FAC0163-7DC7-47EB-97C5-CE19B29436CF}" type="sibTrans" cxnId="{D603DF5E-F313-4543-86B6-966F50FB4133}">
      <dgm:prSet/>
      <dgm:spPr/>
      <dgm:t>
        <a:bodyPr/>
        <a:lstStyle/>
        <a:p>
          <a:endParaRPr lang="en-US"/>
        </a:p>
      </dgm:t>
    </dgm:pt>
    <dgm:pt modelId="{0B4BFA04-8C32-4789-BD5F-33118E21F8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Kommunikation</a:t>
          </a:r>
          <a:endParaRPr lang="en-US"/>
        </a:p>
      </dgm:t>
    </dgm:pt>
    <dgm:pt modelId="{6417F708-2531-4D0D-B95F-229EF2CAA25B}" type="parTrans" cxnId="{21583AAA-6BCC-4579-B3DE-F7CF0EA6A825}">
      <dgm:prSet/>
      <dgm:spPr/>
      <dgm:t>
        <a:bodyPr/>
        <a:lstStyle/>
        <a:p>
          <a:endParaRPr lang="en-US"/>
        </a:p>
      </dgm:t>
    </dgm:pt>
    <dgm:pt modelId="{CAC4CA6C-167C-4D2D-8CE4-D69358800482}" type="sibTrans" cxnId="{21583AAA-6BCC-4579-B3DE-F7CF0EA6A825}">
      <dgm:prSet/>
      <dgm:spPr/>
      <dgm:t>
        <a:bodyPr/>
        <a:lstStyle/>
        <a:p>
          <a:endParaRPr lang="en-US"/>
        </a:p>
      </dgm:t>
    </dgm:pt>
    <dgm:pt modelId="{1D1D3202-59C7-4497-B467-1C0937D3232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TeamSpeak/TeamViewer</a:t>
          </a:r>
          <a:endParaRPr lang="en-US"/>
        </a:p>
      </dgm:t>
    </dgm:pt>
    <dgm:pt modelId="{FFE1EF31-3421-4036-8948-28AF5BC517B2}" type="parTrans" cxnId="{E077D966-F62A-47E0-9ADB-B64C557D40FB}">
      <dgm:prSet/>
      <dgm:spPr/>
      <dgm:t>
        <a:bodyPr/>
        <a:lstStyle/>
        <a:p>
          <a:endParaRPr lang="en-US"/>
        </a:p>
      </dgm:t>
    </dgm:pt>
    <dgm:pt modelId="{37F42DC2-11D3-4069-835A-038CD713E68A}" type="sibTrans" cxnId="{E077D966-F62A-47E0-9ADB-B64C557D40FB}">
      <dgm:prSet/>
      <dgm:spPr/>
      <dgm:t>
        <a:bodyPr/>
        <a:lstStyle/>
        <a:p>
          <a:endParaRPr lang="en-US"/>
        </a:p>
      </dgm:t>
    </dgm:pt>
    <dgm:pt modelId="{895A94BC-23C2-408C-A2C1-1DD739FA625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Meetings außerhalb der FH</a:t>
          </a:r>
          <a:endParaRPr lang="en-US"/>
        </a:p>
      </dgm:t>
    </dgm:pt>
    <dgm:pt modelId="{7D3733BE-3DEE-4252-BC5F-FBFC8737D245}" type="parTrans" cxnId="{53263A4E-6D99-4623-9F03-38E5E8D12FFF}">
      <dgm:prSet/>
      <dgm:spPr/>
      <dgm:t>
        <a:bodyPr/>
        <a:lstStyle/>
        <a:p>
          <a:endParaRPr lang="en-US"/>
        </a:p>
      </dgm:t>
    </dgm:pt>
    <dgm:pt modelId="{AB9BA4D0-EBC6-4472-99EF-8C31A137EBF5}" type="sibTrans" cxnId="{53263A4E-6D99-4623-9F03-38E5E8D12FFF}">
      <dgm:prSet/>
      <dgm:spPr/>
      <dgm:t>
        <a:bodyPr/>
        <a:lstStyle/>
        <a:p>
          <a:endParaRPr lang="en-US"/>
        </a:p>
      </dgm:t>
    </dgm:pt>
    <dgm:pt modelId="{55430BDA-6BBE-4950-9F37-B997C30E38C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Meetings </a:t>
          </a:r>
          <a:r>
            <a:rPr lang="de-DE" b="1"/>
            <a:t>mindestens</a:t>
          </a:r>
          <a:r>
            <a:rPr lang="de-DE"/>
            <a:t> einmal die Woche in der FH</a:t>
          </a:r>
          <a:endParaRPr lang="en-US"/>
        </a:p>
      </dgm:t>
    </dgm:pt>
    <dgm:pt modelId="{08884883-4D9A-4740-BFC8-01F21389642F}" type="parTrans" cxnId="{3A044C81-45E1-4E7D-A86E-4021F6B03BE7}">
      <dgm:prSet/>
      <dgm:spPr/>
      <dgm:t>
        <a:bodyPr/>
        <a:lstStyle/>
        <a:p>
          <a:endParaRPr lang="en-US"/>
        </a:p>
      </dgm:t>
    </dgm:pt>
    <dgm:pt modelId="{45F55EEE-5580-4E73-8E98-66E478CD87C1}" type="sibTrans" cxnId="{3A044C81-45E1-4E7D-A86E-4021F6B03BE7}">
      <dgm:prSet/>
      <dgm:spPr/>
      <dgm:t>
        <a:bodyPr/>
        <a:lstStyle/>
        <a:p>
          <a:endParaRPr lang="en-US"/>
        </a:p>
      </dgm:t>
    </dgm:pt>
    <dgm:pt modelId="{47503E42-AB3A-4CAB-BD34-948F845D37AE}" type="pres">
      <dgm:prSet presAssocID="{5388B94D-1DB0-4AB9-BC56-703A428FE9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CC0873-98CE-4FD3-B6EE-1C7F666DAC30}" type="pres">
      <dgm:prSet presAssocID="{4A1450A7-E589-4F6E-9DDB-9EBCF82BC9AD}" presName="compNode" presStyleCnt="0"/>
      <dgm:spPr/>
    </dgm:pt>
    <dgm:pt modelId="{3980CFCC-4813-40C4-B198-D600CC14E544}" type="pres">
      <dgm:prSet presAssocID="{4A1450A7-E589-4F6E-9DDB-9EBCF82BC9AD}" presName="bgRect" presStyleLbl="bgShp" presStyleIdx="0" presStyleCnt="4"/>
      <dgm:spPr/>
    </dgm:pt>
    <dgm:pt modelId="{A304FE5D-5DC4-4889-8C29-42560B2D6373}" type="pres">
      <dgm:prSet presAssocID="{4A1450A7-E589-4F6E-9DDB-9EBCF82BC9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D7F95F-5F6E-4E19-9494-730E0C19CB72}" type="pres">
      <dgm:prSet presAssocID="{4A1450A7-E589-4F6E-9DDB-9EBCF82BC9AD}" presName="spaceRect" presStyleCnt="0"/>
      <dgm:spPr/>
    </dgm:pt>
    <dgm:pt modelId="{9434D2AA-6506-4074-A96B-CC25DF8426FC}" type="pres">
      <dgm:prSet presAssocID="{4A1450A7-E589-4F6E-9DDB-9EBCF82BC9AD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89913FB-8E59-48C0-A3D3-8820F934C3C9}" type="pres">
      <dgm:prSet presAssocID="{4A1450A7-E589-4F6E-9DDB-9EBCF82BC9AD}" presName="desTx" presStyleLbl="revTx" presStyleIdx="1" presStyleCnt="7">
        <dgm:presLayoutVars/>
      </dgm:prSet>
      <dgm:spPr/>
      <dgm:t>
        <a:bodyPr/>
        <a:lstStyle/>
        <a:p>
          <a:endParaRPr lang="de-DE"/>
        </a:p>
      </dgm:t>
    </dgm:pt>
    <dgm:pt modelId="{757CF5AC-58F7-4DF9-9FA7-5A13A66376AC}" type="pres">
      <dgm:prSet presAssocID="{E5F25935-EFC4-4B60-B7CB-79EDE2E1F853}" presName="sibTrans" presStyleCnt="0"/>
      <dgm:spPr/>
    </dgm:pt>
    <dgm:pt modelId="{1D3ACFF8-5C3B-4162-A4CA-91F389E46693}" type="pres">
      <dgm:prSet presAssocID="{3722D847-9B47-4473-BFE2-EF3135DEEE4C}" presName="compNode" presStyleCnt="0"/>
      <dgm:spPr/>
    </dgm:pt>
    <dgm:pt modelId="{F5F4EDFC-14D8-46B8-87FA-58D2CDF3D6A4}" type="pres">
      <dgm:prSet presAssocID="{3722D847-9B47-4473-BFE2-EF3135DEEE4C}" presName="bgRect" presStyleLbl="bgShp" presStyleIdx="1" presStyleCnt="4"/>
      <dgm:spPr/>
    </dgm:pt>
    <dgm:pt modelId="{6F52AB5E-3698-4A47-B07A-55861AC5188A}" type="pres">
      <dgm:prSet presAssocID="{3722D847-9B47-4473-BFE2-EF3135DEEE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B0204DBB-98C1-43D1-8A61-2D2220C523E9}" type="pres">
      <dgm:prSet presAssocID="{3722D847-9B47-4473-BFE2-EF3135DEEE4C}" presName="spaceRect" presStyleCnt="0"/>
      <dgm:spPr/>
    </dgm:pt>
    <dgm:pt modelId="{505EAC43-413C-4D43-A9FB-4D27816023C4}" type="pres">
      <dgm:prSet presAssocID="{3722D847-9B47-4473-BFE2-EF3135DEEE4C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09623DE2-CC76-4AD9-970E-64C94525F95C}" type="pres">
      <dgm:prSet presAssocID="{3722D847-9B47-4473-BFE2-EF3135DEEE4C}" presName="desTx" presStyleLbl="revTx" presStyleIdx="3" presStyleCnt="7">
        <dgm:presLayoutVars/>
      </dgm:prSet>
      <dgm:spPr/>
      <dgm:t>
        <a:bodyPr/>
        <a:lstStyle/>
        <a:p>
          <a:endParaRPr lang="de-DE"/>
        </a:p>
      </dgm:t>
    </dgm:pt>
    <dgm:pt modelId="{D47C2156-9F36-4ECB-8CCB-70D98D120193}" type="pres">
      <dgm:prSet presAssocID="{4818DE78-155C-4F1E-95F4-837088D21576}" presName="sibTrans" presStyleCnt="0"/>
      <dgm:spPr/>
    </dgm:pt>
    <dgm:pt modelId="{4E8342CB-C65A-4873-81B4-3413DCC0E4A4}" type="pres">
      <dgm:prSet presAssocID="{1D1D3202-59C7-4497-B467-1C0937D3232D}" presName="compNode" presStyleCnt="0"/>
      <dgm:spPr/>
    </dgm:pt>
    <dgm:pt modelId="{23B09F23-D895-49A3-B3E9-AD224F715411}" type="pres">
      <dgm:prSet presAssocID="{1D1D3202-59C7-4497-B467-1C0937D3232D}" presName="bgRect" presStyleLbl="bgShp" presStyleIdx="2" presStyleCnt="4"/>
      <dgm:spPr/>
    </dgm:pt>
    <dgm:pt modelId="{708E8AF5-EB2E-4FDB-9D46-5E70B5AFB5B7}" type="pres">
      <dgm:prSet presAssocID="{1D1D3202-59C7-4497-B467-1C0937D323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0ED7078-B619-45F1-B866-DC73F15ADA85}" type="pres">
      <dgm:prSet presAssocID="{1D1D3202-59C7-4497-B467-1C0937D3232D}" presName="spaceRect" presStyleCnt="0"/>
      <dgm:spPr/>
    </dgm:pt>
    <dgm:pt modelId="{4CF258C1-0AB6-457B-B8D9-BAEFA146899C}" type="pres">
      <dgm:prSet presAssocID="{1D1D3202-59C7-4497-B467-1C0937D3232D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27F44C1-55C9-44D6-B9A7-5D3D6F52AAC0}" type="pres">
      <dgm:prSet presAssocID="{1D1D3202-59C7-4497-B467-1C0937D3232D}" presName="desTx" presStyleLbl="revTx" presStyleIdx="5" presStyleCnt="7">
        <dgm:presLayoutVars/>
      </dgm:prSet>
      <dgm:spPr/>
      <dgm:t>
        <a:bodyPr/>
        <a:lstStyle/>
        <a:p>
          <a:endParaRPr lang="de-DE"/>
        </a:p>
      </dgm:t>
    </dgm:pt>
    <dgm:pt modelId="{45EA50F2-C720-4DED-9173-E104F3E8D352}" type="pres">
      <dgm:prSet presAssocID="{37F42DC2-11D3-4069-835A-038CD713E68A}" presName="sibTrans" presStyleCnt="0"/>
      <dgm:spPr/>
    </dgm:pt>
    <dgm:pt modelId="{771B42EF-B2FB-4F85-9D14-A5FFC644108B}" type="pres">
      <dgm:prSet presAssocID="{55430BDA-6BBE-4950-9F37-B997C30E38C5}" presName="compNode" presStyleCnt="0"/>
      <dgm:spPr/>
    </dgm:pt>
    <dgm:pt modelId="{30C17E48-51FE-49C7-B929-9D41C929FF6D}" type="pres">
      <dgm:prSet presAssocID="{55430BDA-6BBE-4950-9F37-B997C30E38C5}" presName="bgRect" presStyleLbl="bgShp" presStyleIdx="3" presStyleCnt="4"/>
      <dgm:spPr/>
    </dgm:pt>
    <dgm:pt modelId="{6F2FD3DC-7F78-4BCF-A0C9-AA85B575DDFC}" type="pres">
      <dgm:prSet presAssocID="{55430BDA-6BBE-4950-9F37-B997C30E38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1C00EB3-1D04-44C7-87EA-3CB23CA75722}" type="pres">
      <dgm:prSet presAssocID="{55430BDA-6BBE-4950-9F37-B997C30E38C5}" presName="spaceRect" presStyleCnt="0"/>
      <dgm:spPr/>
    </dgm:pt>
    <dgm:pt modelId="{10FF0D4E-5554-44AB-A132-412A4E6F47B3}" type="pres">
      <dgm:prSet presAssocID="{55430BDA-6BBE-4950-9F37-B997C30E38C5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0AF5191D-6D19-401B-8EE6-C4361946143C}" srcId="{4A1450A7-E589-4F6E-9DDB-9EBCF82BC9AD}" destId="{41FCDC72-4B09-4F08-A8D2-F3FAD3CC2AE0}" srcOrd="2" destOrd="0" parTransId="{0502B63D-EA27-4FD2-ADB4-524D269D129F}" sibTransId="{FE80CA98-01FC-4D3B-BEDA-7244412FF183}"/>
    <dgm:cxn modelId="{66299156-C45C-4C1A-AA57-97D928A8586C}" type="presOf" srcId="{41FCDC72-4B09-4F08-A8D2-F3FAD3CC2AE0}" destId="{C89913FB-8E59-48C0-A3D3-8820F934C3C9}" srcOrd="0" destOrd="2" presId="urn:microsoft.com/office/officeart/2018/2/layout/IconVerticalSolidList"/>
    <dgm:cxn modelId="{24D075D8-1829-4A3C-A0FB-93F42D79C43B}" type="presOf" srcId="{0B4BFA04-8C32-4789-BD5F-33118E21F898}" destId="{09623DE2-CC76-4AD9-970E-64C94525F95C}" srcOrd="0" destOrd="2" presId="urn:microsoft.com/office/officeart/2018/2/layout/IconVerticalSolidList"/>
    <dgm:cxn modelId="{B5F045EB-7935-4E0F-BC03-25A2292389F8}" srcId="{5388B94D-1DB0-4AB9-BC56-703A428FE917}" destId="{4A1450A7-E589-4F6E-9DDB-9EBCF82BC9AD}" srcOrd="0" destOrd="0" parTransId="{7DEDB0F0-0769-44A3-9A8B-EA0320452031}" sibTransId="{E5F25935-EFC4-4B60-B7CB-79EDE2E1F853}"/>
    <dgm:cxn modelId="{16A59B5D-DAF9-4838-A608-924DD6FF71B4}" type="presOf" srcId="{1D1D3202-59C7-4497-B467-1C0937D3232D}" destId="{4CF258C1-0AB6-457B-B8D9-BAEFA146899C}" srcOrd="0" destOrd="0" presId="urn:microsoft.com/office/officeart/2018/2/layout/IconVerticalSolidList"/>
    <dgm:cxn modelId="{8E8821AA-79C9-4B54-98E2-0B0DB67FB479}" srcId="{4A1450A7-E589-4F6E-9DDB-9EBCF82BC9AD}" destId="{D8DAF1F3-B38A-4BD5-AFE1-BB06B6022CDC}" srcOrd="1" destOrd="0" parTransId="{8DA3D352-8612-4100-825D-E255189A29E4}" sibTransId="{FAA28235-8B64-47DC-9D1B-192BF706241B}"/>
    <dgm:cxn modelId="{AAD6748C-740B-467F-BF17-C65354E594BD}" type="presOf" srcId="{E4696AED-F761-41A4-8C7F-63F8E38775A7}" destId="{09623DE2-CC76-4AD9-970E-64C94525F95C}" srcOrd="0" destOrd="1" presId="urn:microsoft.com/office/officeart/2018/2/layout/IconVerticalSolidList"/>
    <dgm:cxn modelId="{2CCAC945-95B0-4C82-84F0-2370901217E4}" type="presOf" srcId="{895A94BC-23C2-408C-A2C1-1DD739FA625B}" destId="{F27F44C1-55C9-44D6-B9A7-5D3D6F52AAC0}" srcOrd="0" destOrd="0" presId="urn:microsoft.com/office/officeart/2018/2/layout/IconVerticalSolidList"/>
    <dgm:cxn modelId="{21583AAA-6BCC-4579-B3DE-F7CF0EA6A825}" srcId="{3722D847-9B47-4473-BFE2-EF3135DEEE4C}" destId="{0B4BFA04-8C32-4789-BD5F-33118E21F898}" srcOrd="2" destOrd="0" parTransId="{6417F708-2531-4D0D-B95F-229EF2CAA25B}" sibTransId="{CAC4CA6C-167C-4D2D-8CE4-D69358800482}"/>
    <dgm:cxn modelId="{81CB3512-FDA5-4E3D-9241-11E9954ED94C}" type="presOf" srcId="{5388B94D-1DB0-4AB9-BC56-703A428FE917}" destId="{47503E42-AB3A-4CAB-BD34-948F845D37AE}" srcOrd="0" destOrd="0" presId="urn:microsoft.com/office/officeart/2018/2/layout/IconVerticalSolidList"/>
    <dgm:cxn modelId="{D603DF5E-F313-4543-86B6-966F50FB4133}" srcId="{3722D847-9B47-4473-BFE2-EF3135DEEE4C}" destId="{E4696AED-F761-41A4-8C7F-63F8E38775A7}" srcOrd="1" destOrd="0" parTransId="{9E283F18-1B30-466D-B2EB-4C0CB86C7063}" sibTransId="{0FAC0163-7DC7-47EB-97C5-CE19B29436CF}"/>
    <dgm:cxn modelId="{0F2C1B3F-6F8A-477A-BD12-0AE16F831F22}" srcId="{3722D847-9B47-4473-BFE2-EF3135DEEE4C}" destId="{1EF078ED-F045-4194-BA8A-F829E8CB60C5}" srcOrd="0" destOrd="0" parTransId="{1A75D27D-5362-4F3A-BA8E-49ACA0A1FCB4}" sibTransId="{4A9D4B7B-48E2-4ED2-8C69-B7C8DBFA5C57}"/>
    <dgm:cxn modelId="{08DEC16E-FBFD-4BAF-BB24-D808C80FF8B7}" srcId="{5388B94D-1DB0-4AB9-BC56-703A428FE917}" destId="{3722D847-9B47-4473-BFE2-EF3135DEEE4C}" srcOrd="1" destOrd="0" parTransId="{D31D4990-3E4F-4B23-A1DA-CDCB7095951D}" sibTransId="{4818DE78-155C-4F1E-95F4-837088D21576}"/>
    <dgm:cxn modelId="{3A044C81-45E1-4E7D-A86E-4021F6B03BE7}" srcId="{5388B94D-1DB0-4AB9-BC56-703A428FE917}" destId="{55430BDA-6BBE-4950-9F37-B997C30E38C5}" srcOrd="3" destOrd="0" parTransId="{08884883-4D9A-4740-BFC8-01F21389642F}" sibTransId="{45F55EEE-5580-4E73-8E98-66E478CD87C1}"/>
    <dgm:cxn modelId="{AB438406-B296-4084-BFA9-08A163649541}" type="presOf" srcId="{1EF078ED-F045-4194-BA8A-F829E8CB60C5}" destId="{09623DE2-CC76-4AD9-970E-64C94525F95C}" srcOrd="0" destOrd="0" presId="urn:microsoft.com/office/officeart/2018/2/layout/IconVerticalSolidList"/>
    <dgm:cxn modelId="{9955412E-5E27-4266-B8A8-7F32E337410B}" type="presOf" srcId="{3722D847-9B47-4473-BFE2-EF3135DEEE4C}" destId="{505EAC43-413C-4D43-A9FB-4D27816023C4}" srcOrd="0" destOrd="0" presId="urn:microsoft.com/office/officeart/2018/2/layout/IconVerticalSolidList"/>
    <dgm:cxn modelId="{53263A4E-6D99-4623-9F03-38E5E8D12FFF}" srcId="{1D1D3202-59C7-4497-B467-1C0937D3232D}" destId="{895A94BC-23C2-408C-A2C1-1DD739FA625B}" srcOrd="0" destOrd="0" parTransId="{7D3733BE-3DEE-4252-BC5F-FBFC8737D245}" sibTransId="{AB9BA4D0-EBC6-4472-99EF-8C31A137EBF5}"/>
    <dgm:cxn modelId="{C14C812D-800E-4011-BEEE-0DFBBE137FD5}" srcId="{4A1450A7-E589-4F6E-9DDB-9EBCF82BC9AD}" destId="{ED0A5668-5242-436D-9A0A-B3C27164B710}" srcOrd="0" destOrd="0" parTransId="{42CF9D97-51F7-4B56-A0FD-FB98EC5684EA}" sibTransId="{2BE19CA0-7A96-41BC-B032-3E9391984629}"/>
    <dgm:cxn modelId="{CBE37637-7DBB-46E3-83A1-1C342A2BEF0A}" type="presOf" srcId="{4A1450A7-E589-4F6E-9DDB-9EBCF82BC9AD}" destId="{9434D2AA-6506-4074-A96B-CC25DF8426FC}" srcOrd="0" destOrd="0" presId="urn:microsoft.com/office/officeart/2018/2/layout/IconVerticalSolidList"/>
    <dgm:cxn modelId="{E20B62EA-C27A-4A6B-BCBC-DF57D7F03B02}" type="presOf" srcId="{55430BDA-6BBE-4950-9F37-B997C30E38C5}" destId="{10FF0D4E-5554-44AB-A132-412A4E6F47B3}" srcOrd="0" destOrd="0" presId="urn:microsoft.com/office/officeart/2018/2/layout/IconVerticalSolidList"/>
    <dgm:cxn modelId="{E077D966-F62A-47E0-9ADB-B64C557D40FB}" srcId="{5388B94D-1DB0-4AB9-BC56-703A428FE917}" destId="{1D1D3202-59C7-4497-B467-1C0937D3232D}" srcOrd="2" destOrd="0" parTransId="{FFE1EF31-3421-4036-8948-28AF5BC517B2}" sibTransId="{37F42DC2-11D3-4069-835A-038CD713E68A}"/>
    <dgm:cxn modelId="{FBA9E23A-8C64-46DB-80A5-684B9A675D0A}" type="presOf" srcId="{ED0A5668-5242-436D-9A0A-B3C27164B710}" destId="{C89913FB-8E59-48C0-A3D3-8820F934C3C9}" srcOrd="0" destOrd="0" presId="urn:microsoft.com/office/officeart/2018/2/layout/IconVerticalSolidList"/>
    <dgm:cxn modelId="{D5D8D581-D8C0-4C1F-824B-65E0962732CD}" type="presOf" srcId="{D8DAF1F3-B38A-4BD5-AFE1-BB06B6022CDC}" destId="{C89913FB-8E59-48C0-A3D3-8820F934C3C9}" srcOrd="0" destOrd="1" presId="urn:microsoft.com/office/officeart/2018/2/layout/IconVerticalSolidList"/>
    <dgm:cxn modelId="{C291EBEA-AB2C-4130-B3E0-DDC1451F20B7}" type="presParOf" srcId="{47503E42-AB3A-4CAB-BD34-948F845D37AE}" destId="{E3CC0873-98CE-4FD3-B6EE-1C7F666DAC30}" srcOrd="0" destOrd="0" presId="urn:microsoft.com/office/officeart/2018/2/layout/IconVerticalSolidList"/>
    <dgm:cxn modelId="{A0F3BDD0-3342-47E6-8252-112BE5CB9F11}" type="presParOf" srcId="{E3CC0873-98CE-4FD3-B6EE-1C7F666DAC30}" destId="{3980CFCC-4813-40C4-B198-D600CC14E544}" srcOrd="0" destOrd="0" presId="urn:microsoft.com/office/officeart/2018/2/layout/IconVerticalSolidList"/>
    <dgm:cxn modelId="{01A872A6-A1A1-4255-9CFE-93647A62261D}" type="presParOf" srcId="{E3CC0873-98CE-4FD3-B6EE-1C7F666DAC30}" destId="{A304FE5D-5DC4-4889-8C29-42560B2D6373}" srcOrd="1" destOrd="0" presId="urn:microsoft.com/office/officeart/2018/2/layout/IconVerticalSolidList"/>
    <dgm:cxn modelId="{28698ADD-4FD8-4BE9-AFCF-4465C94EF607}" type="presParOf" srcId="{E3CC0873-98CE-4FD3-B6EE-1C7F666DAC30}" destId="{ABD7F95F-5F6E-4E19-9494-730E0C19CB72}" srcOrd="2" destOrd="0" presId="urn:microsoft.com/office/officeart/2018/2/layout/IconVerticalSolidList"/>
    <dgm:cxn modelId="{71BA08C3-D783-4306-9A29-FBB4891130CA}" type="presParOf" srcId="{E3CC0873-98CE-4FD3-B6EE-1C7F666DAC30}" destId="{9434D2AA-6506-4074-A96B-CC25DF8426FC}" srcOrd="3" destOrd="0" presId="urn:microsoft.com/office/officeart/2018/2/layout/IconVerticalSolidList"/>
    <dgm:cxn modelId="{2F288458-A98C-4CF1-8C75-9446627DA0F8}" type="presParOf" srcId="{E3CC0873-98CE-4FD3-B6EE-1C7F666DAC30}" destId="{C89913FB-8E59-48C0-A3D3-8820F934C3C9}" srcOrd="4" destOrd="0" presId="urn:microsoft.com/office/officeart/2018/2/layout/IconVerticalSolidList"/>
    <dgm:cxn modelId="{FB33E695-ED36-4872-B8BF-804645FF053C}" type="presParOf" srcId="{47503E42-AB3A-4CAB-BD34-948F845D37AE}" destId="{757CF5AC-58F7-4DF9-9FA7-5A13A66376AC}" srcOrd="1" destOrd="0" presId="urn:microsoft.com/office/officeart/2018/2/layout/IconVerticalSolidList"/>
    <dgm:cxn modelId="{13189EBB-8627-40CD-A410-C787EF050353}" type="presParOf" srcId="{47503E42-AB3A-4CAB-BD34-948F845D37AE}" destId="{1D3ACFF8-5C3B-4162-A4CA-91F389E46693}" srcOrd="2" destOrd="0" presId="urn:microsoft.com/office/officeart/2018/2/layout/IconVerticalSolidList"/>
    <dgm:cxn modelId="{165F8A6D-5341-4A82-BEF2-8DC68E5AD7B6}" type="presParOf" srcId="{1D3ACFF8-5C3B-4162-A4CA-91F389E46693}" destId="{F5F4EDFC-14D8-46B8-87FA-58D2CDF3D6A4}" srcOrd="0" destOrd="0" presId="urn:microsoft.com/office/officeart/2018/2/layout/IconVerticalSolidList"/>
    <dgm:cxn modelId="{F11944DA-DCB0-4467-B6B1-AEC48FE31276}" type="presParOf" srcId="{1D3ACFF8-5C3B-4162-A4CA-91F389E46693}" destId="{6F52AB5E-3698-4A47-B07A-55861AC5188A}" srcOrd="1" destOrd="0" presId="urn:microsoft.com/office/officeart/2018/2/layout/IconVerticalSolidList"/>
    <dgm:cxn modelId="{7DFD88DC-C593-4D21-A28B-03A4A4C47914}" type="presParOf" srcId="{1D3ACFF8-5C3B-4162-A4CA-91F389E46693}" destId="{B0204DBB-98C1-43D1-8A61-2D2220C523E9}" srcOrd="2" destOrd="0" presId="urn:microsoft.com/office/officeart/2018/2/layout/IconVerticalSolidList"/>
    <dgm:cxn modelId="{627A4D1B-0E79-46E8-965F-87D8C13D4DB0}" type="presParOf" srcId="{1D3ACFF8-5C3B-4162-A4CA-91F389E46693}" destId="{505EAC43-413C-4D43-A9FB-4D27816023C4}" srcOrd="3" destOrd="0" presId="urn:microsoft.com/office/officeart/2018/2/layout/IconVerticalSolidList"/>
    <dgm:cxn modelId="{7426C5FF-4C8E-428F-82BD-EFDB1A13DA42}" type="presParOf" srcId="{1D3ACFF8-5C3B-4162-A4CA-91F389E46693}" destId="{09623DE2-CC76-4AD9-970E-64C94525F95C}" srcOrd="4" destOrd="0" presId="urn:microsoft.com/office/officeart/2018/2/layout/IconVerticalSolidList"/>
    <dgm:cxn modelId="{04FBDC14-DAC5-472A-A601-E3B8B8226E98}" type="presParOf" srcId="{47503E42-AB3A-4CAB-BD34-948F845D37AE}" destId="{D47C2156-9F36-4ECB-8CCB-70D98D120193}" srcOrd="3" destOrd="0" presId="urn:microsoft.com/office/officeart/2018/2/layout/IconVerticalSolidList"/>
    <dgm:cxn modelId="{B377C939-2640-4808-AC4D-79CAFAD40BF2}" type="presParOf" srcId="{47503E42-AB3A-4CAB-BD34-948F845D37AE}" destId="{4E8342CB-C65A-4873-81B4-3413DCC0E4A4}" srcOrd="4" destOrd="0" presId="urn:microsoft.com/office/officeart/2018/2/layout/IconVerticalSolidList"/>
    <dgm:cxn modelId="{F6B63B84-297E-4DBC-B0C0-445BAEE04CA5}" type="presParOf" srcId="{4E8342CB-C65A-4873-81B4-3413DCC0E4A4}" destId="{23B09F23-D895-49A3-B3E9-AD224F715411}" srcOrd="0" destOrd="0" presId="urn:microsoft.com/office/officeart/2018/2/layout/IconVerticalSolidList"/>
    <dgm:cxn modelId="{D8E5FA16-E873-4223-BEAD-7576B85AF344}" type="presParOf" srcId="{4E8342CB-C65A-4873-81B4-3413DCC0E4A4}" destId="{708E8AF5-EB2E-4FDB-9D46-5E70B5AFB5B7}" srcOrd="1" destOrd="0" presId="urn:microsoft.com/office/officeart/2018/2/layout/IconVerticalSolidList"/>
    <dgm:cxn modelId="{385E1BF4-A216-4783-91A6-92DF2AB0AEC1}" type="presParOf" srcId="{4E8342CB-C65A-4873-81B4-3413DCC0E4A4}" destId="{F0ED7078-B619-45F1-B866-DC73F15ADA85}" srcOrd="2" destOrd="0" presId="urn:microsoft.com/office/officeart/2018/2/layout/IconVerticalSolidList"/>
    <dgm:cxn modelId="{7D2F236A-E33E-4FD2-A84D-CA83EB8B1444}" type="presParOf" srcId="{4E8342CB-C65A-4873-81B4-3413DCC0E4A4}" destId="{4CF258C1-0AB6-457B-B8D9-BAEFA146899C}" srcOrd="3" destOrd="0" presId="urn:microsoft.com/office/officeart/2018/2/layout/IconVerticalSolidList"/>
    <dgm:cxn modelId="{8A4CECED-6258-4B12-9C78-0E98D6464862}" type="presParOf" srcId="{4E8342CB-C65A-4873-81B4-3413DCC0E4A4}" destId="{F27F44C1-55C9-44D6-B9A7-5D3D6F52AAC0}" srcOrd="4" destOrd="0" presId="urn:microsoft.com/office/officeart/2018/2/layout/IconVerticalSolidList"/>
    <dgm:cxn modelId="{9F0CA8B2-D802-4AF7-9AA6-A8B442B3AE1F}" type="presParOf" srcId="{47503E42-AB3A-4CAB-BD34-948F845D37AE}" destId="{45EA50F2-C720-4DED-9173-E104F3E8D352}" srcOrd="5" destOrd="0" presId="urn:microsoft.com/office/officeart/2018/2/layout/IconVerticalSolidList"/>
    <dgm:cxn modelId="{64308A5A-62AD-4ED1-B3C8-BF67715D776D}" type="presParOf" srcId="{47503E42-AB3A-4CAB-BD34-948F845D37AE}" destId="{771B42EF-B2FB-4F85-9D14-A5FFC644108B}" srcOrd="6" destOrd="0" presId="urn:microsoft.com/office/officeart/2018/2/layout/IconVerticalSolidList"/>
    <dgm:cxn modelId="{7BEF9E07-01F0-4105-BF14-9B4D120EFEC1}" type="presParOf" srcId="{771B42EF-B2FB-4F85-9D14-A5FFC644108B}" destId="{30C17E48-51FE-49C7-B929-9D41C929FF6D}" srcOrd="0" destOrd="0" presId="urn:microsoft.com/office/officeart/2018/2/layout/IconVerticalSolidList"/>
    <dgm:cxn modelId="{A6143D2D-CF8D-42CD-98A8-242CFC030D98}" type="presParOf" srcId="{771B42EF-B2FB-4F85-9D14-A5FFC644108B}" destId="{6F2FD3DC-7F78-4BCF-A0C9-AA85B575DDFC}" srcOrd="1" destOrd="0" presId="urn:microsoft.com/office/officeart/2018/2/layout/IconVerticalSolidList"/>
    <dgm:cxn modelId="{A43EBEEB-E1A9-4DEF-9173-64453468D367}" type="presParOf" srcId="{771B42EF-B2FB-4F85-9D14-A5FFC644108B}" destId="{A1C00EB3-1D04-44C7-87EA-3CB23CA75722}" srcOrd="2" destOrd="0" presId="urn:microsoft.com/office/officeart/2018/2/layout/IconVerticalSolidList"/>
    <dgm:cxn modelId="{164EFB31-55DB-4271-9211-8702D89806AA}" type="presParOf" srcId="{771B42EF-B2FB-4F85-9D14-A5FFC644108B}" destId="{10FF0D4E-5554-44AB-A132-412A4E6F47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0B9D-593F-4369-8024-5204E828AC76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49D4-3324-4FF6-8AE8-B1DC02517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1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6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3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xmlns="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52878-6108-4095-948B-EC16993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Usecasediagramm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D332A9-469E-4E7F-A10E-D45E831D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22FAF8-7230-4914-B8AE-0869A031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01E71C-5E3F-428D-B5AF-EE99CB3B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" y="1504626"/>
            <a:ext cx="12189815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9B44E-95F9-46BE-B3B0-76D9329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Klassendiagramm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57B870-4BD0-4438-BF0D-4E6C96BE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FCA952-DDF4-451A-81B5-52DC3286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20DCE84D-2E55-490B-A662-A0B9C6A4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127"/>
            <a:ext cx="12192000" cy="48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29976-71E4-46C9-8940-3A5B3FDD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Sequenzdiagramm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2A1E72-ECFD-475F-B214-EC3742E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85A3AB-5541-4569-B8D8-BACB4AF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9568AD-E209-4A26-BD00-6A0BF10D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8" y="1342103"/>
            <a:ext cx="7180164" cy="50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5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xmlns="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xmlns="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xmlns="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xmlns="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xmlns="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xmlns="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xmlns="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CE263-5C61-4B97-9259-E3C5D3B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4B5BC0F-CB3E-44CF-8108-24D35D39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19" y="1337200"/>
            <a:ext cx="8927762" cy="53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1387B-BB08-4F8C-95BA-755559DB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88F733-C7FE-465F-846A-7E67DA4B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96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ACE42-6213-4998-856D-B7DDC5C8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Startseite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4294F45-039F-4D61-B82A-F64FCBF1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5" y="1383766"/>
            <a:ext cx="6256889" cy="539611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732E01D5-0763-4FB5-80FC-EB13C3C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84D365C7-CFBB-4EC4-9A47-9EDBEC4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4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71344-DCFC-40C8-AFD0-BEC393E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Liste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0ABF4-0D4A-4BAC-83AA-9D5194EF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15" y="1308205"/>
            <a:ext cx="6212969" cy="53529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B4F83-AF3E-4174-8D2D-8C3AE882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CA4A65-4646-44A0-8EF9-F9E03EE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E0646-6CBE-4D32-8B62-78D0079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Suchergebnisse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65162C-232F-4640-AB3B-0D2AD80B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48" y="1333949"/>
            <a:ext cx="6283703" cy="54170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47CEDC-2150-46B6-960A-D6378D95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64E7C1-3ECC-497D-BC00-077B88D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8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7F5F8-AE9C-40A3-8595-E4341D4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Modulseite</a:t>
            </a:r>
            <a:r>
              <a:rPr lang="en-NZ" dirty="0"/>
              <a:t> – </a:t>
            </a:r>
            <a:r>
              <a:rPr lang="en-NZ" dirty="0" err="1"/>
              <a:t>Kennlinien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E0D016-8D31-4242-804A-3A3E3379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97" y="1350469"/>
            <a:ext cx="6077605" cy="52463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34A24-4107-4805-9644-AA48B7F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BDEBA4-8509-4309-9721-5ED3E4D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44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F60590-EE99-405B-AC87-84ADB82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 – Neues Modul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1FEF3D9B-9A61-4A48-A37F-8244AC9C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328451"/>
            <a:ext cx="5061020" cy="502789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CB5CF6D-5825-4955-97A3-D528A23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950D01A-A964-461C-A3D8-C26CB33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1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>
                <a:solidFill>
                  <a:schemeClr val="accent1"/>
                </a:solidFill>
              </a:rPr>
              <a:t>Inhaltsverzeichnis</a:t>
            </a:r>
            <a:endParaRPr lang="de-DE" sz="340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Rollenverteilung</a:t>
            </a:r>
            <a:endParaRPr lang="en-NZ" sz="1700" dirty="0"/>
          </a:p>
          <a:p>
            <a:r>
              <a:rPr lang="en-NZ" sz="1700" dirty="0" err="1"/>
              <a:t>Teamschnittstellen</a:t>
            </a:r>
            <a:r>
              <a:rPr lang="en-NZ" sz="1700" dirty="0"/>
              <a:t> / </a:t>
            </a:r>
            <a:r>
              <a:rPr lang="en-NZ" sz="1700" dirty="0" err="1"/>
              <a:t>Kommunikation</a:t>
            </a:r>
            <a:endParaRPr lang="en-NZ" sz="1700" dirty="0"/>
          </a:p>
          <a:p>
            <a:r>
              <a:rPr lang="de-DE" sz="1700" dirty="0"/>
              <a:t>Teamarbeitsplan/Meilensteinplanung</a:t>
            </a:r>
          </a:p>
          <a:p>
            <a:r>
              <a:rPr lang="de-DE" sz="1700" dirty="0"/>
              <a:t>Gantt-Diagramm</a:t>
            </a:r>
            <a:endParaRPr lang="en-NZ" sz="1700" dirty="0"/>
          </a:p>
          <a:p>
            <a:r>
              <a:rPr lang="en-NZ" sz="1700" dirty="0" err="1"/>
              <a:t>Anforderungen</a:t>
            </a:r>
            <a:r>
              <a:rPr lang="en-NZ" sz="1700" dirty="0"/>
              <a:t> (</a:t>
            </a:r>
            <a:r>
              <a:rPr lang="en-NZ" sz="1700" dirty="0" err="1"/>
              <a:t>Satzschablonen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Usecasediagramm</a:t>
            </a:r>
            <a:endParaRPr lang="en-NZ" sz="1700" dirty="0"/>
          </a:p>
          <a:p>
            <a:r>
              <a:rPr lang="en-NZ" sz="1700" dirty="0" err="1"/>
              <a:t>Klassendiagramm</a:t>
            </a:r>
            <a:endParaRPr lang="en-NZ" sz="1700" dirty="0"/>
          </a:p>
          <a:p>
            <a:r>
              <a:rPr lang="en-NZ" sz="1700" dirty="0" err="1"/>
              <a:t>Sequenzdiagramm</a:t>
            </a:r>
            <a:endParaRPr lang="en-NZ" sz="1700" dirty="0"/>
          </a:p>
          <a:p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 err="1"/>
              <a:t>Mockups</a:t>
            </a:r>
            <a:endParaRPr lang="en-NZ" sz="1700" dirty="0"/>
          </a:p>
          <a:p>
            <a:r>
              <a:rPr lang="en-NZ" sz="1700" dirty="0" err="1"/>
              <a:t>Vorgehensmodell</a:t>
            </a:r>
            <a:endParaRPr lang="en-NZ" sz="1700" dirty="0"/>
          </a:p>
          <a:p>
            <a:r>
              <a:rPr lang="en-NZ" sz="1700" dirty="0" err="1"/>
              <a:t>Meilensteinplanung</a:t>
            </a:r>
            <a:endParaRPr lang="en-NZ" sz="1700" dirty="0"/>
          </a:p>
          <a:p>
            <a:r>
              <a:rPr lang="en-NZ" sz="1700" dirty="0" err="1"/>
              <a:t>Datenbankdesign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tx1">
                    <a:alpha val="80000"/>
                  </a:scheme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0DA4F-40A5-49BB-B323-D3F19CB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Vorgehensmodell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B9EB10-E00D-4AC8-B514-39D5AF6C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D3A7EA-EFF0-4442-99E2-6F930F8B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A1D100-C2E4-44C4-BC8E-BC4292E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Kanban mit </a:t>
            </a:r>
            <a:r>
              <a:rPr lang="de-DE" sz="2400" b="1" dirty="0" err="1"/>
              <a:t>Kanbanboard</a:t>
            </a:r>
            <a:endParaRPr lang="de-DE" sz="2400" b="1" dirty="0"/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Agile Planung</a:t>
            </a:r>
          </a:p>
          <a:p>
            <a:r>
              <a:rPr lang="de-DE" sz="2400" dirty="0"/>
              <a:t>Flexibles Reagieren auf Änderungen</a:t>
            </a:r>
          </a:p>
          <a:p>
            <a:r>
              <a:rPr lang="de-DE" sz="2400" dirty="0"/>
              <a:t>Paralleles Arbeiten</a:t>
            </a:r>
          </a:p>
          <a:p>
            <a:r>
              <a:rPr lang="de-DE" sz="2400" dirty="0"/>
              <a:t>Einfachere Koordinierung</a:t>
            </a:r>
          </a:p>
          <a:p>
            <a:pPr lvl="1"/>
            <a:endParaRPr lang="de-DE" sz="2200" dirty="0"/>
          </a:p>
        </p:txBody>
      </p:sp>
      <p:pic>
        <p:nvPicPr>
          <p:cNvPr id="5124" name="Picture 4" descr="Image result for kanban vorgehensmodell">
            <a:extLst>
              <a:ext uri="{FF2B5EF4-FFF2-40B4-BE49-F238E27FC236}">
                <a16:creationId xmlns:a16="http://schemas.microsoft.com/office/drawing/2014/main" xmlns="" id="{34554836-711E-4196-81B8-1E117EA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25625"/>
            <a:ext cx="56769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4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90392-B35F-476E-ACD9-9FD530C3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Datenbankdesign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692DAD-1800-4DF2-97CF-050CF5A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ModulTyp</a:t>
            </a:r>
            <a:endParaRPr lang="de-DE" dirty="0"/>
          </a:p>
          <a:p>
            <a:pPr lvl="1"/>
            <a:r>
              <a:rPr lang="de-DE" dirty="0"/>
              <a:t>ID, Hersteller, Typ, Nennleistung, Zelltyp, Anzahl Zellen, </a:t>
            </a:r>
            <a:r>
              <a:rPr lang="de-DE" dirty="0" err="1"/>
              <a:t>Zellgroesse</a:t>
            </a:r>
            <a:r>
              <a:rPr lang="de-DE" dirty="0"/>
              <a:t>, Anzahl Zellstrings, </a:t>
            </a:r>
            <a:r>
              <a:rPr lang="de-DE" dirty="0" err="1"/>
              <a:t>SpannungMPP</a:t>
            </a:r>
            <a:r>
              <a:rPr lang="de-DE" dirty="0"/>
              <a:t>, Systemspannung, Leerlaufspannung, TK Leerlaufspannung, Strom im MPP, TK Leistung, Kurzschlussstrom, TK Kurzschlussstrom, </a:t>
            </a:r>
            <a:r>
              <a:rPr lang="de-DE" dirty="0" err="1"/>
              <a:t>Hoehe</a:t>
            </a:r>
            <a:r>
              <a:rPr lang="de-DE" dirty="0"/>
              <a:t>, Breite, Tiefe, Gewicht, Rahmung, </a:t>
            </a:r>
            <a:r>
              <a:rPr lang="de-DE" dirty="0" err="1"/>
              <a:t>Glasstaerke</a:t>
            </a:r>
            <a:r>
              <a:rPr lang="de-DE" dirty="0"/>
              <a:t> Front, Zeitstempel des Uploads, Bild</a:t>
            </a:r>
          </a:p>
          <a:p>
            <a:r>
              <a:rPr lang="de-DE" dirty="0"/>
              <a:t>Kennlinie</a:t>
            </a:r>
          </a:p>
          <a:p>
            <a:pPr lvl="1"/>
            <a:r>
              <a:rPr lang="de-DE" dirty="0"/>
              <a:t>ID, </a:t>
            </a:r>
            <a:r>
              <a:rPr lang="de-DE" dirty="0" err="1"/>
              <a:t>ModulTyp</a:t>
            </a:r>
            <a:r>
              <a:rPr lang="de-DE" dirty="0"/>
              <a:t> ID, Spannung, Stromstärke</a:t>
            </a:r>
          </a:p>
          <a:p>
            <a:r>
              <a:rPr lang="de-DE" dirty="0" err="1"/>
              <a:t>ModulTyp</a:t>
            </a:r>
            <a:r>
              <a:rPr lang="de-DE" dirty="0"/>
              <a:t> Suchanfragen, optional:</a:t>
            </a:r>
          </a:p>
          <a:p>
            <a:pPr lvl="1"/>
            <a:r>
              <a:rPr lang="de-DE" dirty="0"/>
              <a:t>Absolut (Feld in Modul)</a:t>
            </a:r>
          </a:p>
          <a:p>
            <a:pPr lvl="1"/>
            <a:r>
              <a:rPr lang="de-DE" dirty="0"/>
              <a:t>Relativ (Zwischentabelle, mit Zeitstempel Verweis)</a:t>
            </a:r>
          </a:p>
          <a:p>
            <a:r>
              <a:rPr lang="de-DE" dirty="0"/>
              <a:t>Kommentar</a:t>
            </a:r>
          </a:p>
          <a:p>
            <a:pPr lvl="1"/>
            <a:r>
              <a:rPr lang="de-DE" dirty="0"/>
              <a:t>ID, Benutzer ID, </a:t>
            </a:r>
            <a:r>
              <a:rPr lang="de-DE" dirty="0" err="1"/>
              <a:t>ModulTyp</a:t>
            </a:r>
            <a:r>
              <a:rPr lang="de-DE" dirty="0"/>
              <a:t> ID, Zeitstempel des Uploads, Inhalt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C4A3E0-D300-403D-8D6C-D5A509B9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9B994E-E578-4608-921C-1E98465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587A-B168-4EDA-B172-00945B96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700">
                <a:solidFill>
                  <a:schemeClr val="accent1"/>
                </a:solidFill>
              </a:rPr>
              <a:t>Rollenverteilung</a:t>
            </a:r>
            <a:endParaRPr lang="de-DE" sz="3700">
              <a:solidFill>
                <a:schemeClr val="accent1"/>
              </a:solidFill>
            </a:endParaRPr>
          </a:p>
        </p:txBody>
      </p: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63B7A749-3EB8-4529-9230-EF6BB503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2400"/>
              <a:t>Projektleiter: Moritz Withöft</a:t>
            </a:r>
          </a:p>
          <a:p>
            <a:r>
              <a:rPr lang="de-DE" sz="2400"/>
              <a:t>Dokumentationsmanager: Moritz Withöft</a:t>
            </a:r>
            <a:endParaRPr lang="en-NZ" sz="2400"/>
          </a:p>
          <a:p>
            <a:r>
              <a:rPr lang="de-DE" sz="2400"/>
              <a:t>Schnittstellenmanager: Michelle Vorwerk</a:t>
            </a:r>
          </a:p>
          <a:p>
            <a:endParaRPr lang="de-DE" sz="2400"/>
          </a:p>
          <a:p>
            <a:r>
              <a:rPr lang="de-DE" sz="2400"/>
              <a:t>Frontend:</a:t>
            </a:r>
          </a:p>
          <a:p>
            <a:pPr lvl="1"/>
            <a:r>
              <a:rPr lang="de-DE" sz="2400"/>
              <a:t>Michelle Vorwerk</a:t>
            </a:r>
          </a:p>
          <a:p>
            <a:pPr lvl="1"/>
            <a:r>
              <a:rPr lang="de-DE" sz="2400"/>
              <a:t>Christiane Zolkin</a:t>
            </a:r>
          </a:p>
          <a:p>
            <a:pPr lvl="1"/>
            <a:r>
              <a:rPr lang="de-DE" sz="2400"/>
              <a:t>Moritz Withöft</a:t>
            </a:r>
          </a:p>
          <a:p>
            <a:r>
              <a:rPr lang="de-DE" sz="2400"/>
              <a:t>Backend:</a:t>
            </a:r>
          </a:p>
          <a:p>
            <a:pPr lvl="1"/>
            <a:r>
              <a:rPr lang="de-DE" sz="2400"/>
              <a:t>Hannes Rüffer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1671C9-F949-4187-BD16-EA75A1CA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tx1">
                    <a:alpha val="80000"/>
                  </a:scheme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69BA0D-6439-48C5-9FA9-69BDE989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03E9A-A18B-4902-9EB6-B2DF60FB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NZ" sz="3100">
                <a:solidFill>
                  <a:srgbClr val="FFFFFF"/>
                </a:solidFill>
              </a:rPr>
              <a:t>Teamschnittstellen / Kommunikation</a:t>
            </a:r>
            <a:endParaRPr lang="de-DE" sz="31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51E7A8-059E-4FAB-9F8E-254A0410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200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94F667-8375-403A-915D-8B624883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z="12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 sz="12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38CA968B-7C7F-4244-B939-296E6FF31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2334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6D783-22F6-4275-8AE6-992FA1E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Meilensteinplanung</a:t>
            </a:r>
            <a:r>
              <a:rPr lang="en-NZ" dirty="0"/>
              <a:t> I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CCF4E5F-21A3-4850-8520-F2333A43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59210"/>
              </p:ext>
            </p:extLst>
          </p:nvPr>
        </p:nvGraphicFramePr>
        <p:xfrm>
          <a:off x="838199" y="1825625"/>
          <a:ext cx="610947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739">
                  <a:extLst>
                    <a:ext uri="{9D8B030D-6E8A-4147-A177-3AD203B41FA5}">
                      <a16:colId xmlns:a16="http://schemas.microsoft.com/office/drawing/2014/main" xmlns="" val="2508942839"/>
                    </a:ext>
                  </a:extLst>
                </a:gridCol>
                <a:gridCol w="3054739">
                  <a:extLst>
                    <a:ext uri="{9D8B030D-6E8A-4147-A177-3AD203B41FA5}">
                      <a16:colId xmlns:a16="http://schemas.microsoft.com/office/drawing/2014/main" xmlns="" val="356425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12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29.10.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Feinkonzept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1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05.11.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Einarbeitung in Komponenten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6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12.11. (Meilenstein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Grundlayout für Modulübersicht &amp; Moduldetail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5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Modularer Aufbau auf Moduldetail-Seite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85306"/>
                  </a:ext>
                </a:extLst>
              </a:tr>
              <a:tr h="362786">
                <a:tc>
                  <a:txBody>
                    <a:bodyPr/>
                    <a:lstStyle/>
                    <a:p>
                      <a:r>
                        <a:rPr lang="de-DE" dirty="0"/>
                        <a:t>26.11. (Meilenstein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Modulübersicht fertiggestellt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017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Kommentarsektion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10.12. (Meilenstein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Suchkomponente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527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Visualisierung von Kennlinien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08304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5587BD-9B75-4B3D-ADAC-A1321A4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B904AB-CCE3-4B52-ADE9-A51292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8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6D783-22F6-4275-8AE6-992FA1E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Meilensteinplanung</a:t>
            </a:r>
            <a:r>
              <a:rPr lang="en-NZ" dirty="0"/>
              <a:t> II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CCF4E5F-21A3-4850-8520-F2333A43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44523"/>
              </p:ext>
            </p:extLst>
          </p:nvPr>
        </p:nvGraphicFramePr>
        <p:xfrm>
          <a:off x="838196" y="1825625"/>
          <a:ext cx="825891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455">
                  <a:extLst>
                    <a:ext uri="{9D8B030D-6E8A-4147-A177-3AD203B41FA5}">
                      <a16:colId xmlns:a16="http://schemas.microsoft.com/office/drawing/2014/main" xmlns="" val="2508942839"/>
                    </a:ext>
                  </a:extLst>
                </a:gridCol>
                <a:gridCol w="4129455">
                  <a:extLst>
                    <a:ext uri="{9D8B030D-6E8A-4147-A177-3AD203B41FA5}">
                      <a16:colId xmlns:a16="http://schemas.microsoft.com/office/drawing/2014/main" xmlns="" val="356425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12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Modulübersichts-/</a:t>
                      </a:r>
                      <a:r>
                        <a:rPr lang="en-NZ" dirty="0" err="1"/>
                        <a:t>Moduldetail-Seite</a:t>
                      </a:r>
                      <a:r>
                        <a:rPr lang="de-DE" dirty="0"/>
                        <a:t>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21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 &amp; Doku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6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5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21.01. (Übergabe)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Projektbericht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85306"/>
                  </a:ext>
                </a:extLst>
              </a:tr>
              <a:tr h="362786">
                <a:tc>
                  <a:txBody>
                    <a:bodyPr/>
                    <a:lstStyle/>
                    <a:p>
                      <a:r>
                        <a:rPr lang="de-DE" dirty="0"/>
                        <a:t>27.01.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01796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5587BD-9B75-4B3D-ADAC-A1321A4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B904AB-CCE3-4B52-ADE9-A51292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3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xmlns="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4CA7-10A0-4BD8-893C-AE2B4A2F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Anforderungen in Satzschablonen 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F61B3-7DF1-4D4E-94C0-1EE1AABB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eine Übersicht der am meisten gesuchten Module haben, um auf dem aktuellsten Stand zu bleiben.</a:t>
            </a:r>
          </a:p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eine Übersicht der neuesten Module haben, um über Neuigkeiten informiert zu werden.</a:t>
            </a:r>
          </a:p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erwarte ich eine Volltextsuche über alle oder eine Auswahl von Messwerte, um Tabellen zu durchsuchen.</a:t>
            </a:r>
          </a:p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auf der Startseite bereits die Suchleiste vorfinden, um direkt suchen zu können.</a:t>
            </a:r>
          </a:p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bei Klick in die Suchleiste eine Auflistung aller Hersteller vorfinden, um die Suche möglichst einfach zu haben.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0D6957-D9D8-4321-9641-EC62A14B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8F5C20-2711-4408-A5E1-E00109A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15153-BB93-46F2-ACFF-4B31903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Anforderungen</a:t>
            </a:r>
            <a:r>
              <a:rPr lang="en-NZ" dirty="0"/>
              <a:t> in </a:t>
            </a:r>
            <a:r>
              <a:rPr lang="en-NZ" dirty="0" err="1"/>
              <a:t>Satzschablonen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1397F-FC81-4392-BB4A-18CBCEC7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bei Texteingabe in die Suchleiste eine Auflistung aller passenden Module angezeigt bekommen, um schneller navigieren zu können.</a:t>
            </a:r>
          </a:p>
          <a:p>
            <a:r>
              <a:rPr lang="de-DE" dirty="0"/>
              <a:t>Als </a:t>
            </a:r>
            <a:r>
              <a:rPr lang="de-DE" b="1" dirty="0"/>
              <a:t>angemeldeter User </a:t>
            </a:r>
            <a:r>
              <a:rPr lang="de-DE" dirty="0"/>
              <a:t>möchte ich Kennlinien hochladen können, um Daten vergleichen zu können.</a:t>
            </a:r>
          </a:p>
          <a:p>
            <a:r>
              <a:rPr lang="de-DE" dirty="0"/>
              <a:t>Als </a:t>
            </a:r>
            <a:r>
              <a:rPr lang="de-DE" b="1" dirty="0"/>
              <a:t>angemeldeter User</a:t>
            </a:r>
            <a:r>
              <a:rPr lang="de-DE" dirty="0"/>
              <a:t> möchte ich zu Modulen Kommentare schreiben können, um mich mit anderen Nutzern austauschen zu können.</a:t>
            </a:r>
          </a:p>
          <a:p>
            <a:r>
              <a:rPr lang="de-DE" dirty="0"/>
              <a:t>Als </a:t>
            </a:r>
            <a:r>
              <a:rPr lang="de-DE" b="1" dirty="0"/>
              <a:t>User</a:t>
            </a:r>
            <a:r>
              <a:rPr lang="de-DE" dirty="0"/>
              <a:t> möchte ich Kommentare zu Modulen einsehen können, um mir einen Überblick über die Meinungen zu verschaffen.</a:t>
            </a:r>
          </a:p>
          <a:p>
            <a:r>
              <a:rPr lang="de-DE" dirty="0"/>
              <a:t>Als </a:t>
            </a:r>
            <a:r>
              <a:rPr lang="de-DE" b="1" dirty="0"/>
              <a:t>angemeldeter</a:t>
            </a:r>
            <a:r>
              <a:rPr lang="de-DE" dirty="0"/>
              <a:t> </a:t>
            </a:r>
            <a:r>
              <a:rPr lang="de-DE" b="1" dirty="0"/>
              <a:t>User</a:t>
            </a:r>
            <a:r>
              <a:rPr lang="de-DE" dirty="0"/>
              <a:t> möchte ich Module hochladen können, um sie einsehen zu können.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8E1BBA-9DB1-4C3E-AF1A-80D3DD4A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E21A5F-F017-4854-8AD9-1FFC5BED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Breitbild</PresentationFormat>
  <Paragraphs>165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PV-Modulportal</vt:lpstr>
      <vt:lpstr>Inhaltsverzeichnis</vt:lpstr>
      <vt:lpstr>Rollenverteilung</vt:lpstr>
      <vt:lpstr>Teamschnittstellen / Kommunikation</vt:lpstr>
      <vt:lpstr>Meilensteinplanung I</vt:lpstr>
      <vt:lpstr>Meilensteinplanung II</vt:lpstr>
      <vt:lpstr>PowerPoint-Präsentation</vt:lpstr>
      <vt:lpstr>Anforderungen in Satzschablonen I</vt:lpstr>
      <vt:lpstr>Anforderungen in Satzschablonen II</vt:lpstr>
      <vt:lpstr>Usecasediagramm</vt:lpstr>
      <vt:lpstr>Klassendiagramm</vt:lpstr>
      <vt:lpstr>Sequenzdiagramm</vt:lpstr>
      <vt:lpstr>Architektur</vt:lpstr>
      <vt:lpstr>Architektur</vt:lpstr>
      <vt:lpstr>Mockup – Startseite</vt:lpstr>
      <vt:lpstr>Mockup – Modulsuche – Liste</vt:lpstr>
      <vt:lpstr>Mockup – Modulsuche – Suchergebnisse</vt:lpstr>
      <vt:lpstr>Mockup – Modulseite – Kennlinien</vt:lpstr>
      <vt:lpstr>Mockup – Neues Modul</vt:lpstr>
      <vt:lpstr>Vorgehensmodell</vt:lpstr>
      <vt:lpstr>Datenbankdesign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Christiane Zolkin</cp:lastModifiedBy>
  <cp:revision>9</cp:revision>
  <dcterms:created xsi:type="dcterms:W3CDTF">2019-10-29T10:14:31Z</dcterms:created>
  <dcterms:modified xsi:type="dcterms:W3CDTF">2019-11-05T10:02:21Z</dcterms:modified>
</cp:coreProperties>
</file>