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7" r:id="rId4"/>
    <p:sldId id="271" r:id="rId5"/>
    <p:sldId id="272" r:id="rId6"/>
    <p:sldId id="258" r:id="rId7"/>
    <p:sldId id="260" r:id="rId8"/>
    <p:sldId id="259" r:id="rId9"/>
    <p:sldId id="270" r:id="rId10"/>
    <p:sldId id="269" r:id="rId11"/>
    <p:sldId id="266" r:id="rId12"/>
    <p:sldId id="265" r:id="rId13"/>
    <p:sldId id="261" r:id="rId14"/>
    <p:sldId id="262" r:id="rId15"/>
    <p:sldId id="263" r:id="rId16"/>
    <p:sldId id="264" r:id="rId17"/>
    <p:sldId id="268" r:id="rId18"/>
    <p:sldId id="27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F0B9D-593F-4369-8024-5204E828AC76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849D4-3324-4FF6-8AE8-B1DC025173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397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BCE4-E0EF-4FEE-80D5-A702C355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0572C-23B8-4844-BEA8-67547B46B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22F9-A075-4D48-821D-C3BBF5EF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98D-38D5-4C1A-A003-148E75DBF760}" type="datetime1">
              <a:rPr lang="de-DE" smtClean="0"/>
              <a:t>22.10.2019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1605A-96D3-4AE5-8AB0-795CD0B5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77BF-007F-4C70-98E2-83A1A7E9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1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7723-A745-4136-9E9B-C54A2591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1C7A2-1B43-4C6D-A293-C7FFD55FA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750D0-43FF-490C-A9D5-FAD09D16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94FD-1B66-443A-A78C-7063FFFB3DB5}" type="datetime1">
              <a:rPr lang="de-DE" smtClean="0"/>
              <a:t>22.10.2019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0C74-982E-4771-B07D-A0BD79EC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B4D69-0D90-4E66-BBD6-D567927F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59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D75F2-C38E-4541-87A7-F319E899E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62E13-06CB-485A-AA44-1327366B8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218E-01D2-451A-9031-AD736B1E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35C6-9F94-4AA4-B35A-39DE494D17EA}" type="datetime1">
              <a:rPr lang="de-DE" smtClean="0"/>
              <a:t>22.10.2019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83295-EF4A-46C3-90BB-B9E2D04D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EDD3E-35ED-415B-86A4-3E78B8B5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62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3AC9-B405-43A9-9B49-DD554606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ED858-EF3B-4519-8B6B-57FF232A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0030-2F31-4B9A-B432-2B22C4DE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78BF-52EB-4C5B-B6BB-996DFE0988BD}" type="datetime1">
              <a:rPr lang="de-DE" smtClean="0"/>
              <a:t>22.10.2019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21CD-2AA3-4C77-A2DC-710EE8AD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A6F5-C59C-4467-990E-B7673CF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46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6881-31C9-42FA-A745-EA48C2B1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81A45-5932-4C85-A105-4077AD8D9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FA83-5D09-45E6-BFEE-A02E8D51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25AB-2200-4FF3-AF2A-B172FFDDBDF4}" type="datetime1">
              <a:rPr lang="de-DE" smtClean="0"/>
              <a:t>22.10.2019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C5C45-F0F7-4E1E-A0BA-F748D717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BC97A-AFA3-4F0C-AF54-B5654540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76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744E-0BBE-4077-8230-C905D1B7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CA8F-8400-44E9-982B-20F711B51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C5013-EAEC-446A-836B-EE12B52AF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0F9EB-66BC-4C02-949E-4481CE3C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E413-4B36-416A-99F8-917101FD3552}" type="datetime1">
              <a:rPr lang="de-DE" smtClean="0"/>
              <a:t>22.10.2019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1129-AF84-4DC7-B6AB-10366106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A3CA7-9108-4644-9A69-9E5AEB0B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30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1592-15D3-4F0B-B2E7-C95CBA7D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8F03-C09F-41CB-A02C-235FEF123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1E649-41F5-4E43-B982-FA612CCD2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7ABD1-D2B0-4CF0-8B82-C5D1C4FD8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897D1-02F3-412B-83EF-28A5CF402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6E2B4-4A3E-4E96-98E5-D833ADA5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D5BB-2135-4C1C-9EB9-6B104A7F1852}" type="datetime1">
              <a:rPr lang="de-DE" smtClean="0"/>
              <a:t>22.10.2019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79E77-5927-4B6F-9B63-ADABE23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9B9C8-ED50-4852-B9F1-48A216BB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76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9CCC-3D72-4E6D-9B55-5BDB2AB4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C3247-58E3-4CD5-BAA0-DA75A819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FD36-9E63-4951-BEF9-F6B8ACF9848D}" type="datetime1">
              <a:rPr lang="de-DE" smtClean="0"/>
              <a:t>22.10.2019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7865A-A6D7-4B6F-AACB-CF758CA5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6C1C5-74DF-47F5-99D6-4A48265F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109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FD90C-4FC4-4111-9356-41D9564D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FACB-23B1-4A10-9D0A-328C6885745A}" type="datetime1">
              <a:rPr lang="de-DE" smtClean="0"/>
              <a:t>22.10.2019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FF4C4-44A5-48A4-BDD8-FEA03E20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1C1F2-608B-4F06-B3CF-EA402ECA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49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51A0-29CA-4ADD-9397-21C60FE7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C1E59-EC49-477D-A7FA-8D17A544F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40F56-8F9C-46CC-A2A8-FC43BF1B9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ABD1E-515F-40BE-8198-38023114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0433-A910-4A2C-B27B-93E80F26180A}" type="datetime1">
              <a:rPr lang="de-DE" smtClean="0"/>
              <a:t>22.10.2019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019DF-BD0B-472E-A976-8D5DB86E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698EC-CC4D-4D69-967F-312E2662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36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FAA6-7E4F-476A-9070-0F7F2F3C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F1107-C63D-4182-B212-341F4BBF5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6478D-FAFE-42F8-9655-7B1CEA641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6872F-0A70-4D1D-A649-079E23BF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816D-89A7-4D5C-8256-1B20355E25D9}" type="datetime1">
              <a:rPr lang="de-DE" smtClean="0"/>
              <a:t>22.10.2019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2BCC0-13EB-4DA8-B39F-A5298CA9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2339D-75FC-459B-A2F1-6975527E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9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CEAF9-517F-4246-89B4-773BBE3B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C07FB-A743-4CFF-8DBA-B22A10466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3EFD5-A9F8-4124-B4DE-1AEE565BA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F86B-E49E-4FBD-A866-1ABC19B2F8A7}" type="datetime1">
              <a:rPr lang="de-DE" smtClean="0"/>
              <a:t>22.10.2019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404-65B1-4F0D-A1D3-FE6F60E99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0220F-6B11-49AF-AB94-16FA52911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63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e Campusgebäude wurden mit einer Drohne von oben fotografiert.">
            <a:extLst>
              <a:ext uri="{FF2B5EF4-FFF2-40B4-BE49-F238E27FC236}">
                <a16:creationId xmlns:a16="http://schemas.microsoft.com/office/drawing/2014/main" id="{BB1D137F-7550-416E-9165-30BB2E2EE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r="22845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5DC1B-C9D0-4F34-9333-047D860C1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NZ" sz="4000"/>
              <a:t>PV-Modulportal</a:t>
            </a:r>
            <a:endParaRPr lang="de-DE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C82C3-D779-4672-B134-327C720F0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20000"/>
          </a:bodyPr>
          <a:lstStyle/>
          <a:p>
            <a:r>
              <a:rPr lang="en-NZ" sz="2000" dirty="0"/>
              <a:t>FH-Bielefeld, Campus Minden WS19/20</a:t>
            </a:r>
          </a:p>
          <a:p>
            <a:r>
              <a:rPr lang="en-NZ" sz="2000" dirty="0" err="1"/>
              <a:t>Rüffer</a:t>
            </a:r>
            <a:r>
              <a:rPr lang="en-NZ" sz="2000" dirty="0"/>
              <a:t>, Vorwerk, Withöft, </a:t>
            </a:r>
            <a:r>
              <a:rPr lang="en-NZ" sz="2000" dirty="0" err="1"/>
              <a:t>Zolkin</a:t>
            </a:r>
            <a:endParaRPr lang="de-DE" sz="20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3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9976-71E4-46C9-8940-3A5B3FDD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Sequenzdiagramm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D8919-69CF-492A-90C1-3006BB236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A1E72-ECFD-475F-B214-EC3742EB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5A3AB-5541-4569-B8D8-BACB4AFC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958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5C52-84F6-4587-9BCD-038E7093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Architektur</a:t>
            </a:r>
            <a:endParaRPr lang="de-DE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7793A84-3F72-4C91-A48B-DD4AB4EC4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19780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NZ" dirty="0"/>
              <a:t>Backend</a:t>
            </a:r>
          </a:p>
          <a:p>
            <a:pPr lvl="1"/>
            <a:r>
              <a:rPr lang="en-NZ" dirty="0" err="1"/>
              <a:t>Sprachen</a:t>
            </a:r>
            <a:endParaRPr lang="en-NZ" dirty="0"/>
          </a:p>
          <a:p>
            <a:pPr lvl="2"/>
            <a:r>
              <a:rPr lang="en-NZ" dirty="0"/>
              <a:t>Java</a:t>
            </a:r>
          </a:p>
          <a:p>
            <a:pPr lvl="1"/>
            <a:r>
              <a:rPr lang="en-NZ" dirty="0" err="1"/>
              <a:t>Architektur</a:t>
            </a:r>
            <a:endParaRPr lang="en-NZ" dirty="0"/>
          </a:p>
          <a:p>
            <a:pPr lvl="2"/>
            <a:r>
              <a:rPr lang="en-NZ" dirty="0" err="1"/>
              <a:t>SmartMonitoring</a:t>
            </a:r>
            <a:r>
              <a:rPr lang="en-NZ" dirty="0"/>
              <a:t> </a:t>
            </a:r>
          </a:p>
          <a:p>
            <a:pPr marL="914400" lvl="2" indent="0">
              <a:buNone/>
            </a:pPr>
            <a:r>
              <a:rPr lang="en-NZ" dirty="0"/>
              <a:t>    Backend (REST, JPA, Hibernate)</a:t>
            </a:r>
          </a:p>
          <a:p>
            <a:pPr lvl="2"/>
            <a:r>
              <a:rPr lang="en-NZ" dirty="0"/>
              <a:t>PostgreSQL </a:t>
            </a:r>
            <a:r>
              <a:rPr lang="en-NZ" dirty="0" err="1"/>
              <a:t>Datenbank</a:t>
            </a:r>
            <a:endParaRPr lang="en-NZ" dirty="0"/>
          </a:p>
          <a:p>
            <a:pPr lvl="2"/>
            <a:endParaRPr lang="de-DE" dirty="0"/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0E078E16-2FE1-4F5F-8D2E-1D82437D0BD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Z" dirty="0"/>
              <a:t>Frontend</a:t>
            </a:r>
          </a:p>
          <a:p>
            <a:pPr lvl="1"/>
            <a:r>
              <a:rPr lang="en-NZ" dirty="0" err="1"/>
              <a:t>Sprachen</a:t>
            </a:r>
            <a:endParaRPr lang="en-NZ" dirty="0"/>
          </a:p>
          <a:p>
            <a:pPr lvl="2"/>
            <a:r>
              <a:rPr lang="en-NZ" dirty="0"/>
              <a:t>HTML</a:t>
            </a:r>
          </a:p>
          <a:p>
            <a:pPr lvl="2"/>
            <a:r>
              <a:rPr lang="en-NZ" dirty="0"/>
              <a:t>CSS</a:t>
            </a:r>
          </a:p>
          <a:p>
            <a:pPr lvl="2"/>
            <a:r>
              <a:rPr lang="en-NZ" dirty="0"/>
              <a:t>JavaScript</a:t>
            </a:r>
          </a:p>
          <a:p>
            <a:pPr lvl="1"/>
            <a:r>
              <a:rPr lang="en-NZ" dirty="0" err="1"/>
              <a:t>Architektur</a:t>
            </a:r>
            <a:endParaRPr lang="en-NZ" dirty="0"/>
          </a:p>
          <a:p>
            <a:pPr lvl="2"/>
            <a:r>
              <a:rPr lang="en-NZ" dirty="0" err="1"/>
              <a:t>Komponenten</a:t>
            </a:r>
            <a:r>
              <a:rPr lang="en-NZ" dirty="0"/>
              <a:t> von SWAC</a:t>
            </a:r>
          </a:p>
          <a:p>
            <a:pPr lvl="1"/>
            <a:endParaRPr lang="en-NZ" dirty="0"/>
          </a:p>
          <a:p>
            <a:pPr lvl="2"/>
            <a:endParaRPr lang="de-DE" dirty="0"/>
          </a:p>
        </p:txBody>
      </p:sp>
      <p:pic>
        <p:nvPicPr>
          <p:cNvPr id="4098" name="Picture 2" descr="Image result for java">
            <a:extLst>
              <a:ext uri="{FF2B5EF4-FFF2-40B4-BE49-F238E27FC236}">
                <a16:creationId xmlns:a16="http://schemas.microsoft.com/office/drawing/2014/main" id="{C5566FCF-4A88-4F9C-B530-8AC9550E7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306" y="5443243"/>
            <a:ext cx="484494" cy="88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hibernate">
            <a:extLst>
              <a:ext uri="{FF2B5EF4-FFF2-40B4-BE49-F238E27FC236}">
                <a16:creationId xmlns:a16="http://schemas.microsoft.com/office/drawing/2014/main" id="{8111C7FF-7E14-4D4C-833E-3E26A1E23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960" y="5510017"/>
            <a:ext cx="819346" cy="81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postgre">
            <a:extLst>
              <a:ext uri="{FF2B5EF4-FFF2-40B4-BE49-F238E27FC236}">
                <a16:creationId xmlns:a16="http://schemas.microsoft.com/office/drawing/2014/main" id="{C34F0C44-1D14-4C8C-BDE2-512FD1BC2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613" y="5647502"/>
            <a:ext cx="819347" cy="84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JS">
            <a:extLst>
              <a:ext uri="{FF2B5EF4-FFF2-40B4-BE49-F238E27FC236}">
                <a16:creationId xmlns:a16="http://schemas.microsoft.com/office/drawing/2014/main" id="{1F7DFBFE-8410-4919-87AE-1AE0915AC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47502"/>
            <a:ext cx="848461" cy="84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HTML">
            <a:extLst>
              <a:ext uri="{FF2B5EF4-FFF2-40B4-BE49-F238E27FC236}">
                <a16:creationId xmlns:a16="http://schemas.microsoft.com/office/drawing/2014/main" id="{875ED7E3-294D-4358-ABF4-9BB48BD17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261" y="5438349"/>
            <a:ext cx="1178351" cy="117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CSS">
            <a:extLst>
              <a:ext uri="{FF2B5EF4-FFF2-40B4-BE49-F238E27FC236}">
                <a16:creationId xmlns:a16="http://schemas.microsoft.com/office/drawing/2014/main" id="{286DDF16-867F-464D-B791-E19858482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955" y="5438349"/>
            <a:ext cx="859328" cy="12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4F33CCDD-795D-4350-838F-8FAFB293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6B9846D-45B6-4896-BFB4-5E01D7A6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E263-5C61-4B97-9259-E3C5D3BD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Architektur</a:t>
            </a:r>
            <a:endParaRPr lang="de-D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B5BC0F-CB3E-44CF-8108-24D35D39A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119" y="1337200"/>
            <a:ext cx="8927762" cy="533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1387B-BB08-4F8C-95BA-755559DB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8F733-C7FE-465F-846A-7E67DA4B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969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CE42-6213-4998-856D-B7DDC5C8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Mockup</a:t>
            </a:r>
            <a:r>
              <a:rPr lang="en-NZ" dirty="0"/>
              <a:t> – </a:t>
            </a:r>
            <a:r>
              <a:rPr lang="en-NZ" dirty="0" err="1"/>
              <a:t>Startseite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294F45-039F-4D61-B82A-F64FCBF1D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555" y="1383766"/>
            <a:ext cx="6256889" cy="5396112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32E01D5-0763-4FB5-80FC-EB13C3C0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4D365C7-CFBB-4EC4-9A47-9EDBEC46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341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1344-DCFC-40C8-AFD0-BEC393E9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Mockup</a:t>
            </a:r>
            <a:r>
              <a:rPr lang="en-NZ" dirty="0"/>
              <a:t> – </a:t>
            </a:r>
            <a:r>
              <a:rPr lang="en-NZ" dirty="0" err="1"/>
              <a:t>Modulsuche</a:t>
            </a:r>
            <a:r>
              <a:rPr lang="en-NZ" dirty="0"/>
              <a:t> – </a:t>
            </a:r>
            <a:r>
              <a:rPr lang="en-NZ" dirty="0" err="1"/>
              <a:t>Liste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0ABF4-0D4A-4BAC-83AA-9D5194EF7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515" y="1308205"/>
            <a:ext cx="6212969" cy="535293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B4F83-AF3E-4174-8D2D-8C3AE8823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A4A65-4646-44A0-8EF9-F9E03EE5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36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E0646-6CBE-4D32-8B62-78D00791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Mockup</a:t>
            </a:r>
            <a:r>
              <a:rPr lang="en-NZ" dirty="0"/>
              <a:t> – </a:t>
            </a:r>
            <a:r>
              <a:rPr lang="en-NZ" dirty="0" err="1"/>
              <a:t>Modulsuche</a:t>
            </a:r>
            <a:r>
              <a:rPr lang="en-NZ" dirty="0"/>
              <a:t> – </a:t>
            </a:r>
            <a:r>
              <a:rPr lang="en-NZ" dirty="0" err="1"/>
              <a:t>Suchergebnisse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65162C-232F-4640-AB3B-0D2AD80B6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148" y="1333949"/>
            <a:ext cx="6283703" cy="541704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7CEDC-2150-46B6-960A-D6378D959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4E7C1-3ECC-497D-BC00-077B88D2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685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F5F8-AE9C-40A3-8595-E4341D4D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Mockup</a:t>
            </a:r>
            <a:r>
              <a:rPr lang="en-NZ" dirty="0"/>
              <a:t> – </a:t>
            </a:r>
            <a:r>
              <a:rPr lang="en-NZ" dirty="0" err="1"/>
              <a:t>Modulseite</a:t>
            </a:r>
            <a:r>
              <a:rPr lang="en-NZ" dirty="0"/>
              <a:t> – </a:t>
            </a:r>
            <a:r>
              <a:rPr lang="en-NZ" dirty="0" err="1"/>
              <a:t>Kennlinien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0D016-8D31-4242-804A-3A3E33793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97" y="1350469"/>
            <a:ext cx="6077605" cy="524632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34A24-4107-4805-9644-AA48B7F0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DEBA4-8509-4309-9721-5ED3E4D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445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DA4F-40A5-49BB-B323-D3F19CB5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Vorgehensmodell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9EB10-E00D-4AC8-B514-39D5AF6C3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3A7EA-EFF0-4442-99E2-6F930F8B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17</a:t>
            </a:fld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1D100-C2E4-44C4-BC8E-BC4292E3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/>
              <a:t>Kanban mit </a:t>
            </a:r>
            <a:r>
              <a:rPr lang="de-DE" sz="2400" b="1" dirty="0" err="1"/>
              <a:t>Kanbanboard</a:t>
            </a:r>
            <a:endParaRPr lang="de-DE" sz="2400" b="1" dirty="0"/>
          </a:p>
          <a:p>
            <a:pPr marL="0" indent="0">
              <a:buNone/>
            </a:pPr>
            <a:endParaRPr lang="de-DE" sz="2200" dirty="0"/>
          </a:p>
          <a:p>
            <a:r>
              <a:rPr lang="de-DE" sz="2400" dirty="0"/>
              <a:t>Agile Planung</a:t>
            </a:r>
          </a:p>
          <a:p>
            <a:r>
              <a:rPr lang="de-DE" sz="2400" dirty="0"/>
              <a:t>Flexibles Reagieren auf Änderungen</a:t>
            </a:r>
          </a:p>
          <a:p>
            <a:r>
              <a:rPr lang="de-DE" sz="2400" dirty="0"/>
              <a:t>Paralleles Arbeiten</a:t>
            </a:r>
          </a:p>
          <a:p>
            <a:r>
              <a:rPr lang="de-DE" sz="2400" dirty="0"/>
              <a:t>Einfachere Koordinierung</a:t>
            </a:r>
          </a:p>
          <a:p>
            <a:pPr lvl="1"/>
            <a:endParaRPr lang="de-DE" sz="2200" dirty="0"/>
          </a:p>
        </p:txBody>
      </p:sp>
      <p:pic>
        <p:nvPicPr>
          <p:cNvPr id="5124" name="Picture 4" descr="Image result for kanban vorgehensmodell">
            <a:extLst>
              <a:ext uri="{FF2B5EF4-FFF2-40B4-BE49-F238E27FC236}">
                <a16:creationId xmlns:a16="http://schemas.microsoft.com/office/drawing/2014/main" id="{34554836-711E-4196-81B8-1E117EAAE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1825625"/>
            <a:ext cx="56769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640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0392-B35F-476E-ACD9-9FD530C3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Datenbankdesign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2DAD-1800-4DF2-97CF-050CF5ABD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ModulTyp</a:t>
            </a:r>
            <a:endParaRPr lang="de-DE" dirty="0"/>
          </a:p>
          <a:p>
            <a:pPr lvl="1"/>
            <a:r>
              <a:rPr lang="de-DE" dirty="0"/>
              <a:t>ID, Hersteller, Typ, Nennleistung, Zelltyp, Anzahl Zellen, </a:t>
            </a:r>
            <a:r>
              <a:rPr lang="de-DE" dirty="0" err="1"/>
              <a:t>Zellgroesse</a:t>
            </a:r>
            <a:r>
              <a:rPr lang="de-DE" dirty="0"/>
              <a:t>, Anzahl Zellstrings, </a:t>
            </a:r>
            <a:r>
              <a:rPr lang="de-DE" dirty="0" err="1"/>
              <a:t>SpannungMPP</a:t>
            </a:r>
            <a:r>
              <a:rPr lang="de-DE" dirty="0"/>
              <a:t>, Systemspannung, Leerlaufspannung, TK Leerlaufspannung, Strom im MPP, TK Leistung, Kurzschlussstrom, TK Kurzschlussstrom, </a:t>
            </a:r>
            <a:r>
              <a:rPr lang="de-DE" dirty="0" err="1"/>
              <a:t>Hoehe</a:t>
            </a:r>
            <a:r>
              <a:rPr lang="de-DE" dirty="0"/>
              <a:t>, Breite, Tiefe, Gewicht, Rahmung, </a:t>
            </a:r>
            <a:r>
              <a:rPr lang="de-DE" dirty="0" err="1"/>
              <a:t>Glasstaerke</a:t>
            </a:r>
            <a:r>
              <a:rPr lang="de-DE" dirty="0"/>
              <a:t> Front, Zeitstempel des Uploads, Bild</a:t>
            </a:r>
          </a:p>
          <a:p>
            <a:r>
              <a:rPr lang="de-DE" dirty="0"/>
              <a:t>Kennlinie</a:t>
            </a:r>
          </a:p>
          <a:p>
            <a:pPr lvl="1"/>
            <a:r>
              <a:rPr lang="de-DE" dirty="0"/>
              <a:t>ID, </a:t>
            </a:r>
            <a:r>
              <a:rPr lang="de-DE" dirty="0" err="1"/>
              <a:t>ModulTyp</a:t>
            </a:r>
            <a:r>
              <a:rPr lang="de-DE" dirty="0"/>
              <a:t> ID, Spannung, Stromstärke</a:t>
            </a:r>
          </a:p>
          <a:p>
            <a:r>
              <a:rPr lang="de-DE" dirty="0" err="1"/>
              <a:t>ModulTyp</a:t>
            </a:r>
            <a:r>
              <a:rPr lang="de-DE" dirty="0"/>
              <a:t> Suchanfragen, optional:</a:t>
            </a:r>
          </a:p>
          <a:p>
            <a:pPr lvl="1"/>
            <a:r>
              <a:rPr lang="de-DE" dirty="0"/>
              <a:t>Absolut (Feld in Modul)</a:t>
            </a:r>
          </a:p>
          <a:p>
            <a:pPr lvl="1"/>
            <a:r>
              <a:rPr lang="de-DE" dirty="0"/>
              <a:t>Relativ (Zwischentabelle, mit Zeitstempel Verweis)</a:t>
            </a:r>
          </a:p>
          <a:p>
            <a:r>
              <a:rPr lang="de-DE" dirty="0"/>
              <a:t>Kommentar</a:t>
            </a:r>
          </a:p>
          <a:p>
            <a:pPr lvl="1"/>
            <a:r>
              <a:rPr lang="de-DE" dirty="0"/>
              <a:t>ID, Benutzer ID, </a:t>
            </a:r>
            <a:r>
              <a:rPr lang="de-DE" dirty="0" err="1"/>
              <a:t>ModulTyp</a:t>
            </a:r>
            <a:r>
              <a:rPr lang="de-DE" dirty="0"/>
              <a:t> ID, Zeitstempel des Uploads, Inhalt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C4A3E0-D300-403D-8D6C-D5A509B9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994E-E578-4608-921C-1E984652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26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EB8D-0A4F-46AA-AF64-E268DD01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Inhaltsverzeichnis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E7285-2250-4AE8-93ED-187E4BCFF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Z" dirty="0" err="1"/>
              <a:t>Rollenverteilung</a:t>
            </a:r>
            <a:endParaRPr lang="en-NZ" dirty="0"/>
          </a:p>
          <a:p>
            <a:r>
              <a:rPr lang="de-DE" dirty="0"/>
              <a:t>Teamarbeitsplan/Meilensteinplanung</a:t>
            </a:r>
          </a:p>
          <a:p>
            <a:r>
              <a:rPr lang="de-DE" dirty="0"/>
              <a:t>Gantt-Diagramm</a:t>
            </a:r>
            <a:endParaRPr lang="en-NZ" dirty="0"/>
          </a:p>
          <a:p>
            <a:r>
              <a:rPr lang="en-NZ" dirty="0" err="1"/>
              <a:t>Anforderungen</a:t>
            </a:r>
            <a:r>
              <a:rPr lang="en-NZ" dirty="0"/>
              <a:t> (</a:t>
            </a:r>
            <a:r>
              <a:rPr lang="en-NZ" dirty="0" err="1"/>
              <a:t>Satzschablonen</a:t>
            </a:r>
            <a:r>
              <a:rPr lang="en-NZ" dirty="0"/>
              <a:t>)</a:t>
            </a:r>
          </a:p>
          <a:p>
            <a:r>
              <a:rPr lang="en-NZ" dirty="0" err="1"/>
              <a:t>Usecasediagramm</a:t>
            </a:r>
            <a:endParaRPr lang="en-NZ" dirty="0"/>
          </a:p>
          <a:p>
            <a:r>
              <a:rPr lang="en-NZ" dirty="0" err="1"/>
              <a:t>Klassendiagramm</a:t>
            </a:r>
            <a:endParaRPr lang="en-NZ" dirty="0"/>
          </a:p>
          <a:p>
            <a:r>
              <a:rPr lang="en-NZ" dirty="0" err="1"/>
              <a:t>Sequenzdiagramm</a:t>
            </a:r>
            <a:endParaRPr lang="en-NZ" dirty="0"/>
          </a:p>
          <a:p>
            <a:r>
              <a:rPr lang="en-NZ" dirty="0" err="1"/>
              <a:t>Architektur</a:t>
            </a:r>
            <a:endParaRPr lang="en-NZ" dirty="0"/>
          </a:p>
          <a:p>
            <a:r>
              <a:rPr lang="en-NZ" dirty="0" err="1"/>
              <a:t>Mockups</a:t>
            </a:r>
            <a:endParaRPr lang="en-NZ" dirty="0"/>
          </a:p>
          <a:p>
            <a:r>
              <a:rPr lang="en-NZ" dirty="0" err="1"/>
              <a:t>Vorgehensmodell</a:t>
            </a:r>
            <a:endParaRPr lang="en-NZ" dirty="0"/>
          </a:p>
          <a:p>
            <a:r>
              <a:rPr lang="en-NZ" dirty="0" err="1"/>
              <a:t>Meilensteinplanung</a:t>
            </a:r>
            <a:endParaRPr lang="en-NZ" dirty="0"/>
          </a:p>
          <a:p>
            <a:r>
              <a:rPr lang="en-NZ" dirty="0" err="1"/>
              <a:t>Datenbankdesign</a:t>
            </a:r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71016-FBB9-4FE9-A94D-721F4E0A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C5FDC-86E9-486E-98A5-8B49B12E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89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587A-B168-4EDA-B172-00945B96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Rollenverteilung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7A749-3EB8-4529-9230-EF6BB503C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err="1"/>
              <a:t>Projektleiter</a:t>
            </a:r>
            <a:r>
              <a:rPr lang="en-NZ" dirty="0"/>
              <a:t>: Moritz Withöft</a:t>
            </a:r>
          </a:p>
          <a:p>
            <a:r>
              <a:rPr lang="de-DE" dirty="0"/>
              <a:t>Dokumentationsmanager: Moritz Withöft</a:t>
            </a:r>
            <a:endParaRPr lang="en-NZ" dirty="0"/>
          </a:p>
          <a:p>
            <a:r>
              <a:rPr lang="de-DE" dirty="0"/>
              <a:t>Schnittstellenmanager: Michelle Vorwerk</a:t>
            </a:r>
          </a:p>
          <a:p>
            <a:endParaRPr lang="de-DE" dirty="0"/>
          </a:p>
          <a:p>
            <a:r>
              <a:rPr lang="de-DE" dirty="0"/>
              <a:t>Frontend:</a:t>
            </a:r>
          </a:p>
          <a:p>
            <a:pPr lvl="1"/>
            <a:r>
              <a:rPr lang="de-DE" dirty="0"/>
              <a:t>Michelle Vorwerk</a:t>
            </a:r>
          </a:p>
          <a:p>
            <a:pPr lvl="1"/>
            <a:r>
              <a:rPr lang="de-DE" dirty="0"/>
              <a:t>Christiane </a:t>
            </a:r>
            <a:r>
              <a:rPr lang="de-DE" dirty="0" err="1"/>
              <a:t>Zolkin</a:t>
            </a:r>
            <a:endParaRPr lang="de-DE" dirty="0"/>
          </a:p>
          <a:p>
            <a:pPr lvl="1"/>
            <a:r>
              <a:rPr lang="de-DE" dirty="0"/>
              <a:t>Moritz Withöft</a:t>
            </a:r>
          </a:p>
          <a:p>
            <a:r>
              <a:rPr lang="de-DE" dirty="0"/>
              <a:t>Backend:</a:t>
            </a:r>
          </a:p>
          <a:p>
            <a:pPr lvl="1"/>
            <a:r>
              <a:rPr lang="de-DE" dirty="0"/>
              <a:t>Hannes Rüffer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671C9-F949-4187-BD16-EA75A1CA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9BA0D-6439-48C5-9FA9-69BDE989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93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D783-22F6-4275-8AE6-992FA1E9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Teamarbeitsplan</a:t>
            </a:r>
            <a:r>
              <a:rPr lang="en-NZ" dirty="0"/>
              <a:t>/</a:t>
            </a:r>
            <a:r>
              <a:rPr lang="en-NZ" dirty="0" err="1"/>
              <a:t>Meilensteinplanung</a:t>
            </a:r>
            <a:endParaRPr lang="de-DE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CCF4E5F-21A3-4850-8520-F2333A43F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916137"/>
              </p:ext>
            </p:extLst>
          </p:nvPr>
        </p:nvGraphicFramePr>
        <p:xfrm>
          <a:off x="838200" y="1825625"/>
          <a:ext cx="78867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50894283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642576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56053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Datum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Aufgabe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/>
                        <a:t>Durchführung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28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29.10.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/>
                        <a:t>Feinkonzept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/>
                        <a:t>Alle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16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05.11.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686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57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5306"/>
                  </a:ext>
                </a:extLst>
              </a:tr>
              <a:tr h="36278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179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82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275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83045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587BD-9B75-4B3D-ADAC-A1321A42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904AB-CCE3-4B52-ADE9-A5129273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78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4EE2-6661-4703-ADFC-3126635A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Gantt-</a:t>
            </a:r>
            <a:r>
              <a:rPr lang="en-NZ" dirty="0" err="1"/>
              <a:t>Diagramm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C1C5F-0C65-41B9-99C7-6A30A0201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B9B3D-60D1-40C3-8045-FF07B54F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84930-FD5C-442C-968E-3F669D7F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4CA7-10A0-4BD8-893C-AE2B4A2F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in Satzschablonen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61B3-7DF1-4D4E-94C0-1EE1AABBC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Als User möchte ich eine Übersicht der am meisten gesuchten Module haben, um auf dem aktuellsten Stand zu bleiben.</a:t>
            </a:r>
          </a:p>
          <a:p>
            <a:r>
              <a:rPr lang="de-DE" dirty="0"/>
              <a:t>Als User möchte ich eine Übersicht der neuesten Module haben, um über Neuigkeiten informiert zu werden.</a:t>
            </a:r>
          </a:p>
          <a:p>
            <a:r>
              <a:rPr lang="de-DE" dirty="0"/>
              <a:t>Als User erwarte ich eine Volltextsuche über alle oder eine Auswahl von Messwerte, um Tabellen zu durchsuchen.</a:t>
            </a:r>
          </a:p>
          <a:p>
            <a:r>
              <a:rPr lang="de-DE" dirty="0"/>
              <a:t>Als User möchte ich auf der Startseite bereits die Suchleiste vorfinden, um direkt suchen zu können.</a:t>
            </a:r>
          </a:p>
          <a:p>
            <a:r>
              <a:rPr lang="de-DE" dirty="0"/>
              <a:t>Als User möchte ich bei Klick in die Suchleiste eine Auflistung aller Hersteller vorfinden, um die Suche möglichst einfach zu haben.</a:t>
            </a:r>
          </a:p>
          <a:p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D6957-D9D8-4321-9641-EC62A14B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F5C20-2711-4408-A5E1-E00109A8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46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15153-BB93-46F2-ACFF-4B319033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Anforderungen</a:t>
            </a:r>
            <a:r>
              <a:rPr lang="en-NZ" dirty="0"/>
              <a:t> in </a:t>
            </a:r>
            <a:r>
              <a:rPr lang="en-NZ" dirty="0" err="1"/>
              <a:t>Satzschablonen</a:t>
            </a:r>
            <a:r>
              <a:rPr lang="en-NZ" dirty="0"/>
              <a:t> II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1397F-FC81-4392-BB4A-18CBCEC74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Als User möchte ich bei Texteingabe in die Suchleiste eine Auflistung aller passenden Module angezeigt bekommen, um schneller navigieren zu können.</a:t>
            </a:r>
          </a:p>
          <a:p>
            <a:r>
              <a:rPr lang="de-DE" dirty="0"/>
              <a:t>Als Admin möchte ich ein Rechtesystem festlegen, um einen geregelten Datenzugriff zu gewährleisten.</a:t>
            </a:r>
          </a:p>
          <a:p>
            <a:r>
              <a:rPr lang="de-DE" dirty="0"/>
              <a:t>Als angemeldeter User möchte ich Kennlinien hochladen können, um Daten vergleichen zu können.</a:t>
            </a:r>
          </a:p>
          <a:p>
            <a:r>
              <a:rPr lang="de-DE" dirty="0"/>
              <a:t>Als angemeldeter User möchte ich zu Modulen Kommentare schreiben können, um mich mit anderen Nutzern austauschen zu können.</a:t>
            </a:r>
          </a:p>
          <a:p>
            <a:r>
              <a:rPr lang="de-DE" dirty="0"/>
              <a:t>Als User möchte ich Kommentare zu Modulen einsehen können, um mir einen Überblick über die Meinungen zu verschaffen.</a:t>
            </a:r>
          </a:p>
          <a:p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E1BBA-9DB1-4C3E-AF1A-80D3DD4A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21A5F-F017-4854-8AD9-1FFC5BED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69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2878-6108-4095-948B-EC169932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Usecasediagramm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332A9-469E-4E7F-A10E-D45E831D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2FAF8-7230-4914-B8AE-0869A031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8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01E71C-5E3F-428D-B5AF-EE99CB3BD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4626"/>
            <a:ext cx="12192000" cy="454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1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B44E-95F9-46BE-B3B0-76D9329E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Klassendiagramm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717A-70DB-420F-AD05-EF1325DE0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7B870-4BD0-4438-BF0D-4E6C96BE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CA952-DDF4-451A-81B5-52DC3286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33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</Words>
  <Application>Microsoft Office PowerPoint</Application>
  <PresentationFormat>Widescreen</PresentationFormat>
  <Paragraphs>122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PV-Modulportal</vt:lpstr>
      <vt:lpstr>Inhaltsverzeichnis</vt:lpstr>
      <vt:lpstr>Rollenverteilung</vt:lpstr>
      <vt:lpstr>Teamarbeitsplan/Meilensteinplanung</vt:lpstr>
      <vt:lpstr>Gantt-Diagramm</vt:lpstr>
      <vt:lpstr>Anforderungen in Satzschablonen I</vt:lpstr>
      <vt:lpstr>Anforderungen in Satzschablonen II</vt:lpstr>
      <vt:lpstr>Usecasediagramm</vt:lpstr>
      <vt:lpstr>Klassendiagramm</vt:lpstr>
      <vt:lpstr>Sequenzdiagramm</vt:lpstr>
      <vt:lpstr>Architektur</vt:lpstr>
      <vt:lpstr>Architektur</vt:lpstr>
      <vt:lpstr>Mockup – Startseite</vt:lpstr>
      <vt:lpstr>Mockup – Modulsuche – Liste</vt:lpstr>
      <vt:lpstr>Mockup – Modulsuche – Suchergebnisse</vt:lpstr>
      <vt:lpstr>Mockup – Modulseite – Kennlinien</vt:lpstr>
      <vt:lpstr>Vorgehensmodell</vt:lpstr>
      <vt:lpstr>Datenbankdesign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PV-Modulportal</dc:title>
  <dc:creator>Moritz Withöft</dc:creator>
  <cp:lastModifiedBy>Moritz Withöft</cp:lastModifiedBy>
  <cp:revision>20</cp:revision>
  <dcterms:created xsi:type="dcterms:W3CDTF">2019-10-22T10:42:19Z</dcterms:created>
  <dcterms:modified xsi:type="dcterms:W3CDTF">2019-10-22T12:49:11Z</dcterms:modified>
</cp:coreProperties>
</file>