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91" r:id="rId9"/>
    <p:sldId id="281" r:id="rId10"/>
    <p:sldId id="293" r:id="rId11"/>
    <p:sldId id="279" r:id="rId12"/>
    <p:sldId id="275" r:id="rId13"/>
    <p:sldId id="274" r:id="rId14"/>
    <p:sldId id="276" r:id="rId15"/>
    <p:sldId id="277" r:id="rId16"/>
    <p:sldId id="283" r:id="rId17"/>
    <p:sldId id="286" r:id="rId18"/>
    <p:sldId id="287" r:id="rId19"/>
    <p:sldId id="285" r:id="rId20"/>
    <p:sldId id="288" r:id="rId21"/>
    <p:sldId id="289" r:id="rId22"/>
    <p:sldId id="290" r:id="rId23"/>
    <p:sldId id="284" r:id="rId24"/>
    <p:sldId id="266" r:id="rId25"/>
    <p:sldId id="292" r:id="rId26"/>
    <p:sldId id="278" r:id="rId27"/>
    <p:sldId id="265" r:id="rId28"/>
    <p:sldId id="267" r:id="rId29"/>
    <p:sldId id="269" r:id="rId30"/>
    <p:sldId id="270" r:id="rId31"/>
    <p:sldId id="294" r:id="rId32"/>
    <p:sldId id="295" r:id="rId33"/>
    <p:sldId id="268" r:id="rId34"/>
    <p:sldId id="271" r:id="rId35"/>
    <p:sldId id="296" r:id="rId36"/>
    <p:sldId id="297" r:id="rId37"/>
    <p:sldId id="298" r:id="rId38"/>
    <p:sldId id="272" r:id="rId39"/>
    <p:sldId id="273" r:id="rId40"/>
    <p:sldId id="282" r:id="rId41"/>
    <p:sldId id="263" r:id="rId42"/>
    <p:sldId id="26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Projektleiter: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Dokumentationsmanager: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Schnittstellenmanager: Michelle Vorwerk</a:t>
            </a:r>
          </a:p>
          <a:p>
            <a:r>
              <a:rPr lang="de-DE" dirty="0"/>
              <a:t>Frontend:</a:t>
            </a:r>
          </a:p>
          <a:p>
            <a:pPr lvl="1"/>
            <a:r>
              <a:rPr lang="de-DE" dirty="0"/>
              <a:t>Michelle Vorwerk</a:t>
            </a:r>
          </a:p>
          <a:p>
            <a:pPr lvl="1"/>
            <a:r>
              <a:rPr lang="de-DE" dirty="0"/>
              <a:t>Christiane Zolkin</a:t>
            </a:r>
          </a:p>
          <a:p>
            <a:pPr lvl="1"/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Hannes Rüffer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6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58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10.12.2019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6F81B39-CC5E-430E-A51C-C34E1573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B6F76-0506-482C-8DF5-5972FA052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pPr lvl="1"/>
            <a:r>
              <a:rPr lang="de-DE" dirty="0"/>
              <a:t>Projektleiter</a:t>
            </a:r>
          </a:p>
          <a:p>
            <a:pPr lvl="1"/>
            <a:r>
              <a:rPr lang="de-DE" dirty="0"/>
              <a:t>Dokumentationsmanager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Hannes Rüffer</a:t>
            </a:r>
          </a:p>
          <a:p>
            <a:pPr lvl="1"/>
            <a:r>
              <a:rPr lang="de-DE" dirty="0"/>
              <a:t>Backend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84EF27-681D-4A81-BD45-B65014D11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Christiane Zolkin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Michelle Vorwerk</a:t>
            </a:r>
          </a:p>
          <a:p>
            <a:pPr lvl="1"/>
            <a:r>
              <a:rPr lang="de-DE" dirty="0"/>
              <a:t>Schnittstellenmanager</a:t>
            </a:r>
          </a:p>
          <a:p>
            <a:pPr lvl="1"/>
            <a:r>
              <a:rPr lang="de-DE" dirty="0"/>
              <a:t>Frontend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42DBB-7459-4914-8B4E-7D75AAC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F0CB6-0EB5-48C9-A7AF-B05D53CB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5C52-84F6-4587-9BCD-038E709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793A84-3F72-4C91-A48B-DD4AB4EC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Backend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Java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SmartMonitoring</a:t>
            </a:r>
            <a:r>
              <a:rPr lang="en-NZ" dirty="0"/>
              <a:t> </a:t>
            </a:r>
          </a:p>
          <a:p>
            <a:pPr marL="914400" lvl="2" indent="0">
              <a:buNone/>
            </a:pPr>
            <a:r>
              <a:rPr lang="en-NZ" dirty="0"/>
              <a:t>    Backend (REST, JPA, Hibernate)</a:t>
            </a:r>
          </a:p>
          <a:p>
            <a:pPr lvl="2"/>
            <a:r>
              <a:rPr lang="en-NZ" dirty="0"/>
              <a:t>PostgreSQL </a:t>
            </a:r>
            <a:r>
              <a:rPr lang="en-NZ" dirty="0" err="1"/>
              <a:t>Datenbank</a:t>
            </a:r>
            <a:endParaRPr lang="en-NZ" dirty="0"/>
          </a:p>
          <a:p>
            <a:pPr lvl="2"/>
            <a:endParaRPr lang="de-DE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0E078E16-2FE1-4F5F-8D2E-1D82437D0B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Frontend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HTML</a:t>
            </a:r>
          </a:p>
          <a:p>
            <a:pPr lvl="2"/>
            <a:r>
              <a:rPr lang="en-NZ" dirty="0"/>
              <a:t>CSS</a:t>
            </a:r>
          </a:p>
          <a:p>
            <a:pPr lvl="2"/>
            <a:r>
              <a:rPr lang="en-NZ" dirty="0"/>
              <a:t>JavaScript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Komponenten</a:t>
            </a:r>
            <a:r>
              <a:rPr lang="en-NZ" dirty="0"/>
              <a:t> von SWAC</a:t>
            </a:r>
          </a:p>
          <a:p>
            <a:pPr lvl="1"/>
            <a:endParaRPr lang="en-NZ" dirty="0"/>
          </a:p>
          <a:p>
            <a:pPr lvl="2"/>
            <a:endParaRPr lang="de-DE" dirty="0"/>
          </a:p>
        </p:txBody>
      </p:sp>
      <p:pic>
        <p:nvPicPr>
          <p:cNvPr id="4098" name="Picture 2" descr="Image result for java">
            <a:extLst>
              <a:ext uri="{FF2B5EF4-FFF2-40B4-BE49-F238E27FC236}">
                <a16:creationId xmlns:a16="http://schemas.microsoft.com/office/drawing/2014/main" id="{C5566FCF-4A88-4F9C-B530-8AC9550E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6" y="5443243"/>
            <a:ext cx="484494" cy="8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bernate">
            <a:extLst>
              <a:ext uri="{FF2B5EF4-FFF2-40B4-BE49-F238E27FC236}">
                <a16:creationId xmlns:a16="http://schemas.microsoft.com/office/drawing/2014/main" id="{8111C7FF-7E14-4D4C-833E-3E26A1E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60" y="5510017"/>
            <a:ext cx="819346" cy="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ostgre">
            <a:extLst>
              <a:ext uri="{FF2B5EF4-FFF2-40B4-BE49-F238E27FC236}">
                <a16:creationId xmlns:a16="http://schemas.microsoft.com/office/drawing/2014/main" id="{C34F0C44-1D14-4C8C-BDE2-512FD1B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13" y="5647502"/>
            <a:ext cx="819347" cy="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S">
            <a:extLst>
              <a:ext uri="{FF2B5EF4-FFF2-40B4-BE49-F238E27FC236}">
                <a16:creationId xmlns:a16="http://schemas.microsoft.com/office/drawing/2014/main" id="{1F7DFBFE-8410-4919-87AE-1AE0915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7502"/>
            <a:ext cx="848461" cy="8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TML">
            <a:extLst>
              <a:ext uri="{FF2B5EF4-FFF2-40B4-BE49-F238E27FC236}">
                <a16:creationId xmlns:a16="http://schemas.microsoft.com/office/drawing/2014/main" id="{875ED7E3-294D-4358-ABF4-9BB48BD1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1" y="5438349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SS">
            <a:extLst>
              <a:ext uri="{FF2B5EF4-FFF2-40B4-BE49-F238E27FC236}">
                <a16:creationId xmlns:a16="http://schemas.microsoft.com/office/drawing/2014/main" id="{286DDF16-867F-464D-B791-E1985848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5" y="5438349"/>
            <a:ext cx="85932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F33CCDD-795D-4350-838F-8FAFB29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B9846D-45B6-4896-BFB4-5E01D7A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37F4-3B03-4D2F-91C5-95AD7221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Komponenten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F6FF7-3337-483E-ADB9-5C497BE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C8BF-0B9D-4568-A78D-D38C5519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25</a:t>
            </a:fld>
            <a:endParaRPr lang="de-D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C7423A-3473-46A7-A830-7BC737F3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121410"/>
            <a:ext cx="632460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1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28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SWAC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31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07F4C84-4F4F-4520-885C-408A29A857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8846"/>
          <a:stretch/>
        </p:blipFill>
        <p:spPr>
          <a:xfrm>
            <a:off x="520699" y="2312988"/>
            <a:ext cx="11519669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Senden eines Kommentares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BAEB1D6-5F14-4FA5-9CC1-F1F27B76C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347" y="2341563"/>
            <a:ext cx="10921305" cy="4151312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7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Chart Komponente </a:t>
            </a:r>
          </a:p>
          <a:p>
            <a:pPr lvl="1"/>
            <a:r>
              <a:rPr lang="de-DE" dirty="0"/>
              <a:t>Neuer Plugin</a:t>
            </a:r>
          </a:p>
          <a:p>
            <a:pPr lvl="1"/>
            <a:r>
              <a:rPr lang="de-DE" dirty="0"/>
              <a:t>Optionen für die Darstellung des Diagramms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9C30DC1-E47A-46AD-94A8-14B576B9F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690688"/>
            <a:ext cx="5903913" cy="435794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83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1800" cy="4351338"/>
          </a:xfrm>
        </p:spPr>
        <p:txBody>
          <a:bodyPr/>
          <a:lstStyle/>
          <a:p>
            <a:r>
              <a:rPr lang="de-DE" dirty="0"/>
              <a:t>Daten von REST Schnittstelle holen</a:t>
            </a:r>
          </a:p>
          <a:p>
            <a:r>
              <a:rPr lang="de-DE" dirty="0"/>
              <a:t>P ausrechnen &amp; in JS Objekt speichern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36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18B9E0B-E80D-4E38-B625-0C5A50228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21202" y="1716074"/>
            <a:ext cx="7018418" cy="46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1BA0D-C2FA-47D2-9FB8-AD44C4EE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Modul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E1972-3631-4FBA-B46A-2AA4D126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/>
              <a:t>SWAC </a:t>
            </a:r>
            <a:r>
              <a:rPr lang="de-DE" dirty="0" err="1"/>
              <a:t>Present</a:t>
            </a:r>
            <a:r>
              <a:rPr lang="de-DE" dirty="0"/>
              <a:t>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DB87F-8E51-49C7-A29F-F2C16E1E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E863B-C09E-4732-B624-D572A528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37</a:t>
            </a:fld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9485EB70-197A-45EF-9B71-B1730B205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222" y="2243138"/>
            <a:ext cx="1133796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4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38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39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40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war zum Teil schwierig</a:t>
            </a:r>
          </a:p>
          <a:p>
            <a:r>
              <a:rPr lang="de-DE"/>
              <a:t>Missverständnisse bei den Anforderungen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Microsoft Office PowerPoint</Application>
  <PresentationFormat>Widescreen</PresentationFormat>
  <Paragraphs>280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PowerPoint Presentation</vt:lpstr>
      <vt:lpstr>Vorstellung der Gruppe</vt:lpstr>
      <vt:lpstr>Team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Konzeptionelle Arbeiten  -  Suche &amp; View Requests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 Presentation</vt:lpstr>
      <vt:lpstr>SW-Architektur</vt:lpstr>
      <vt:lpstr>SW-Architektur - Übersicht</vt:lpstr>
      <vt:lpstr>SW-Architektur - Komponenten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Frontend        Kommentare</vt:lpstr>
      <vt:lpstr>Codeimplementierungen  –  Frontend        Kommentare</vt:lpstr>
      <vt:lpstr>Codeimplementierungen  –  Backend        Kommentare</vt:lpstr>
      <vt:lpstr>Codeimplementierungen  –  Backend        Media</vt:lpstr>
      <vt:lpstr>Codeimplementierungen  –  Kennlinien        Diagramm</vt:lpstr>
      <vt:lpstr>Codeimplementierungen  –  Kennlinien        Diagramm</vt:lpstr>
      <vt:lpstr>Codeimplementierungen  –  Modul        Übersicht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Moritz Withöft</cp:lastModifiedBy>
  <cp:revision>8</cp:revision>
  <dcterms:created xsi:type="dcterms:W3CDTF">2019-12-10T00:26:57Z</dcterms:created>
  <dcterms:modified xsi:type="dcterms:W3CDTF">2019-12-10T09:56:00Z</dcterms:modified>
</cp:coreProperties>
</file>