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09.12.2019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09.12.2019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09.12.2019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xmlns="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xmlns="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 dirty="0"/>
              <a:t>PV-</a:t>
            </a:r>
            <a:r>
              <a:rPr lang="en-NZ" sz="4000" dirty="0" err="1"/>
              <a:t>Modulportal</a:t>
            </a:r>
            <a:endParaRPr lang="de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1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 err="1"/>
              <a:t>Projektbeschreibung</a:t>
            </a:r>
            <a:endParaRPr lang="en-NZ" sz="1700" dirty="0"/>
          </a:p>
          <a:p>
            <a:r>
              <a:rPr lang="en-NZ" sz="1700" dirty="0" err="1"/>
              <a:t>Vorstellung</a:t>
            </a:r>
            <a:r>
              <a:rPr lang="en-NZ" sz="1700" dirty="0"/>
              <a:t> der </a:t>
            </a:r>
            <a:r>
              <a:rPr lang="en-NZ" sz="1700" dirty="0" err="1"/>
              <a:t>Gruppenmitglieder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</a:t>
            </a:r>
            <a:r>
              <a:rPr lang="en-NZ" sz="1700" dirty="0" err="1"/>
              <a:t>Aufgaben</a:t>
            </a:r>
            <a:r>
              <a:rPr lang="en-NZ" sz="1700" dirty="0"/>
              <a:t> und </a:t>
            </a:r>
            <a:r>
              <a:rPr lang="en-NZ" sz="1700" dirty="0" err="1"/>
              <a:t>Rollen</a:t>
            </a:r>
            <a:r>
              <a:rPr lang="en-NZ" sz="1700" dirty="0"/>
              <a:t> (Michelle)</a:t>
            </a:r>
          </a:p>
          <a:p>
            <a:r>
              <a:rPr lang="en-NZ" sz="1700" dirty="0" err="1"/>
              <a:t>Theoretische</a:t>
            </a:r>
            <a:r>
              <a:rPr lang="en-NZ" sz="1700" dirty="0"/>
              <a:t> </a:t>
            </a:r>
            <a:r>
              <a:rPr lang="en-NZ" sz="1700" dirty="0" err="1"/>
              <a:t>Grundlagen</a:t>
            </a:r>
            <a:r>
              <a:rPr lang="en-NZ" sz="1700" dirty="0"/>
              <a:t> (Hannes)</a:t>
            </a:r>
          </a:p>
          <a:p>
            <a:r>
              <a:rPr lang="en-NZ" sz="1700" dirty="0" err="1"/>
              <a:t>Konzeptionelle</a:t>
            </a:r>
            <a:r>
              <a:rPr lang="en-NZ" sz="1700" dirty="0"/>
              <a:t> </a:t>
            </a:r>
            <a:r>
              <a:rPr lang="en-NZ" sz="1700" dirty="0" err="1"/>
              <a:t>Arbeiten</a:t>
            </a:r>
            <a:r>
              <a:rPr lang="en-NZ" sz="1700" dirty="0"/>
              <a:t> (Christiane, Michelle)</a:t>
            </a:r>
          </a:p>
          <a:p>
            <a:r>
              <a:rPr lang="en-NZ" sz="1700" dirty="0"/>
              <a:t>SW-</a:t>
            </a:r>
            <a:r>
              <a:rPr lang="en-NZ" sz="1700" dirty="0" err="1"/>
              <a:t>Architektur</a:t>
            </a:r>
            <a:r>
              <a:rPr lang="en-NZ" sz="1700" dirty="0"/>
              <a:t> (Hannes, Moritz)</a:t>
            </a:r>
          </a:p>
          <a:p>
            <a:r>
              <a:rPr lang="en-NZ" sz="1700" dirty="0"/>
              <a:t>Code-</a:t>
            </a:r>
            <a:r>
              <a:rPr lang="en-NZ" sz="1700" dirty="0" err="1"/>
              <a:t>Implementierungen</a:t>
            </a:r>
            <a:r>
              <a:rPr lang="en-NZ" sz="1700" dirty="0"/>
              <a:t> </a:t>
            </a:r>
            <a:r>
              <a:rPr lang="en-NZ" sz="1700" dirty="0" err="1"/>
              <a:t>mit</a:t>
            </a:r>
            <a:r>
              <a:rPr lang="en-NZ" sz="1700" dirty="0"/>
              <a:t> </a:t>
            </a:r>
            <a:r>
              <a:rPr lang="en-NZ" sz="1700" dirty="0" err="1"/>
              <a:t>aussagekräftigen</a:t>
            </a:r>
            <a:r>
              <a:rPr lang="en-NZ" sz="1700" dirty="0"/>
              <a:t> Details (</a:t>
            </a:r>
            <a:r>
              <a:rPr lang="en-NZ" sz="1700" dirty="0" err="1"/>
              <a:t>alle</a:t>
            </a:r>
            <a:r>
              <a:rPr lang="en-NZ" sz="1700" dirty="0"/>
              <a:t>)</a:t>
            </a:r>
          </a:p>
          <a:p>
            <a:r>
              <a:rPr lang="en-NZ" sz="1700" dirty="0"/>
              <a:t>Demonstration der Software (</a:t>
            </a:r>
            <a:r>
              <a:rPr lang="en-NZ" sz="1700" dirty="0" err="1"/>
              <a:t>keiner</a:t>
            </a:r>
            <a:r>
              <a:rPr lang="en-NZ" sz="1700" dirty="0"/>
              <a:t>)</a:t>
            </a:r>
          </a:p>
          <a:p>
            <a:r>
              <a:rPr lang="en-NZ" sz="1700" dirty="0" err="1"/>
              <a:t>Ausblick</a:t>
            </a:r>
            <a:r>
              <a:rPr lang="en-NZ" sz="1700" dirty="0"/>
              <a:t>, </a:t>
            </a:r>
            <a:r>
              <a:rPr lang="en-NZ" sz="1700" dirty="0" err="1"/>
              <a:t>Fazit</a:t>
            </a:r>
            <a:r>
              <a:rPr lang="en-NZ" sz="1700" dirty="0"/>
              <a:t> (Christiane)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66376-BDA9-42B0-B399-BBF455F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/>
              <a:t>Projektbeschreibung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BAFCDA-66B7-4892-8C91-69D5101F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PV-</a:t>
            </a:r>
            <a:r>
              <a:rPr lang="en-NZ" dirty="0" err="1"/>
              <a:t>Modulportal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Vergleichen</a:t>
            </a:r>
            <a:r>
              <a:rPr lang="en-NZ" dirty="0"/>
              <a:t> von </a:t>
            </a:r>
            <a:r>
              <a:rPr lang="en-NZ" dirty="0" err="1"/>
              <a:t>Kennlinien</a:t>
            </a:r>
            <a:endParaRPr lang="en-NZ" dirty="0"/>
          </a:p>
          <a:p>
            <a:pPr lvl="1"/>
            <a:r>
              <a:rPr lang="en-NZ" dirty="0" err="1"/>
              <a:t>Erfassen</a:t>
            </a:r>
            <a:endParaRPr lang="en-NZ" dirty="0"/>
          </a:p>
          <a:p>
            <a:pPr lvl="1"/>
            <a:r>
              <a:rPr lang="en-NZ" dirty="0" err="1"/>
              <a:t>Vergleichen</a:t>
            </a:r>
            <a:endParaRPr lang="en-NZ" dirty="0"/>
          </a:p>
          <a:p>
            <a:pPr lvl="1"/>
            <a:r>
              <a:rPr lang="en-NZ" dirty="0" err="1"/>
              <a:t>Statistiken</a:t>
            </a:r>
            <a:endParaRPr lang="en-NZ" dirty="0"/>
          </a:p>
          <a:p>
            <a:pPr lvl="1"/>
            <a:r>
              <a:rPr lang="en-NZ" dirty="0" err="1"/>
              <a:t>Diskussionen</a:t>
            </a:r>
            <a:endParaRPr lang="en-NZ" dirty="0"/>
          </a:p>
          <a:p>
            <a:pPr lvl="1"/>
            <a:r>
              <a:rPr lang="en-NZ" dirty="0"/>
              <a:t>Downloads</a:t>
            </a:r>
          </a:p>
          <a:p>
            <a:r>
              <a:rPr lang="en-NZ" dirty="0" err="1"/>
              <a:t>Übersichtsseite</a:t>
            </a:r>
            <a:endParaRPr lang="en-NZ" dirty="0"/>
          </a:p>
          <a:p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Suche</a:t>
            </a:r>
            <a:endParaRPr lang="en-NZ" dirty="0"/>
          </a:p>
          <a:p>
            <a:r>
              <a:rPr lang="en-NZ" dirty="0" err="1"/>
              <a:t>Uploadseite</a:t>
            </a:r>
            <a:endParaRPr lang="en-NZ" dirty="0"/>
          </a:p>
          <a:p>
            <a:pPr lvl="1"/>
            <a:r>
              <a:rPr lang="en-NZ" dirty="0"/>
              <a:t>Nach </a:t>
            </a:r>
            <a:r>
              <a:rPr lang="en-NZ" dirty="0" err="1"/>
              <a:t>Planung</a:t>
            </a:r>
            <a:r>
              <a:rPr lang="en-NZ" dirty="0"/>
              <a:t> </a:t>
            </a:r>
            <a:r>
              <a:rPr lang="en-NZ" dirty="0" err="1"/>
              <a:t>noch</a:t>
            </a:r>
            <a:r>
              <a:rPr lang="en-NZ" dirty="0"/>
              <a:t> </a:t>
            </a:r>
            <a:r>
              <a:rPr lang="en-NZ" dirty="0" err="1"/>
              <a:t>ausstehend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1B4AEF-1956-4FA4-AF17-52F5FA2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7CE355-2B04-4F17-8E3C-AE813E7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4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4DA76-FBA9-4255-9F8F-DBD2A5E2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Übersichtsseite</a:t>
            </a:r>
            <a:endParaRPr lang="en-NZ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BEF1177-6BDC-4C82-AAB5-58804151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89" y="2234882"/>
            <a:ext cx="5723473" cy="330530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2C7976-7264-4148-AD03-59E4B4F7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11" y="2279151"/>
            <a:ext cx="4114800" cy="3387145"/>
          </a:xfrm>
        </p:spPr>
        <p:txBody>
          <a:bodyPr anchor="ctr">
            <a:normAutofit/>
          </a:bodyPr>
          <a:lstStyle/>
          <a:p>
            <a:r>
              <a:rPr lang="en-NZ" sz="2400" dirty="0" err="1"/>
              <a:t>Übersicht</a:t>
            </a:r>
            <a:r>
              <a:rPr lang="en-NZ" sz="2400" dirty="0"/>
              <a:t> nach:</a:t>
            </a:r>
          </a:p>
          <a:p>
            <a:pPr lvl="1"/>
            <a:r>
              <a:rPr lang="en-NZ" dirty="0" err="1"/>
              <a:t>Neuste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gesucht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kommentiert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E0C278-526A-4003-B85A-72429B34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2E81ED-7F21-418B-B91B-7B27BAA6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F7DBBA-40E4-45A3-ACD0-6F25C32B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/>
              <a:t>Suche</a:t>
            </a:r>
            <a:endParaRPr lang="en-NZ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C8D9439-AB1B-4EEA-8BA5-22749261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75" y="2311687"/>
            <a:ext cx="5633493" cy="3239259"/>
          </a:xfrm>
          <a:prstGeom prst="rect">
            <a:avLst/>
          </a:prstGeom>
        </p:spPr>
      </p:pic>
      <p:sp>
        <p:nvSpPr>
          <p:cNvPr id="19" name="Freeform: Shape 15">
            <a:extLst>
              <a:ext uri="{FF2B5EF4-FFF2-40B4-BE49-F238E27FC236}">
                <a16:creationId xmlns:a16="http://schemas.microsoft.com/office/drawing/2014/main" xmlns="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20673C7-CB6D-4F67-ABF0-DE2C50E5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NZ" sz="2400"/>
              <a:t>Suche nach Hersteller über Alphabetleiste</a:t>
            </a:r>
          </a:p>
          <a:p>
            <a:r>
              <a:rPr lang="en-NZ" sz="2400"/>
              <a:t>Volltextsuche nach Modulnamen und Hersteller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901347-E5AB-4A86-8D5E-33FABF9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9F682C-D2C9-4003-BF7F-EDBFC5A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9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8FAAD-55D4-4F7B-A3E3-56C2607E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Detailseite</a:t>
            </a:r>
            <a:endParaRPr lang="en-NZ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42E2C0D-B957-49ED-A36D-F2E34026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47" y="2421575"/>
            <a:ext cx="5685323" cy="297058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8DC07883-6FEB-4246-BFE9-889DDCF1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Detaillierte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endParaRPr lang="en-US" sz="2400" dirty="0"/>
          </a:p>
          <a:p>
            <a:r>
              <a:rPr lang="en-US" sz="2400" dirty="0" err="1"/>
              <a:t>Kennlinien</a:t>
            </a:r>
            <a:endParaRPr lang="en-US" sz="2400" dirty="0"/>
          </a:p>
          <a:p>
            <a:r>
              <a:rPr lang="en-US" sz="2400" dirty="0" err="1"/>
              <a:t>Fehleranalyse</a:t>
            </a:r>
            <a:endParaRPr lang="en-US" sz="2400" dirty="0"/>
          </a:p>
          <a:p>
            <a:r>
              <a:rPr lang="en-US" sz="2400" dirty="0"/>
              <a:t>Downloads</a:t>
            </a:r>
          </a:p>
          <a:p>
            <a:r>
              <a:rPr lang="en-US" sz="2400" dirty="0" err="1"/>
              <a:t>Diskussionen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1639C5-FA60-4BF7-98BA-05F3753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093915-6888-4B2E-A7DB-162E0D0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Fertigstellung der Moduldetailseite</a:t>
            </a:r>
          </a:p>
          <a:p>
            <a:r>
              <a:rPr lang="de-DE" dirty="0" smtClean="0"/>
              <a:t>Modul-Upload Seite</a:t>
            </a:r>
          </a:p>
          <a:p>
            <a:r>
              <a:rPr lang="de-DE" dirty="0" smtClean="0"/>
              <a:t>Dokumentation</a:t>
            </a:r>
          </a:p>
          <a:p>
            <a:r>
              <a:rPr lang="de-DE" dirty="0" smtClean="0"/>
              <a:t>Projektbericht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WS19/20 - PV-Modulportal - Rüffer, Vorwerk, Withöft, Zolkin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2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Erstellung des Grob- und Feinkonzepts zu Beginn war sehr hilfreich</a:t>
            </a:r>
          </a:p>
          <a:p>
            <a:r>
              <a:rPr lang="de-DE" dirty="0" smtClean="0"/>
              <a:t>Kommunikation im Team und Gruppendynamik war gut</a:t>
            </a:r>
          </a:p>
          <a:p>
            <a:r>
              <a:rPr lang="de-DE" dirty="0" smtClean="0"/>
              <a:t>Planung war zum Teil schwierig</a:t>
            </a:r>
          </a:p>
          <a:p>
            <a:r>
              <a:rPr lang="de-DE" smtClean="0"/>
              <a:t>Missverständnisse bei den Anforderungen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WS19/20 - PV-Modulportal - Rüffer, Vorwerk, Withöft, Zolkin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56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62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1_Office Theme</vt:lpstr>
      <vt:lpstr>PV-Modulportal</vt:lpstr>
      <vt:lpstr>Inhaltsverzeichnis</vt:lpstr>
      <vt:lpstr>Projektbeschreibung</vt:lpstr>
      <vt:lpstr>Übersichtsseite</vt:lpstr>
      <vt:lpstr>Suche</vt:lpstr>
      <vt:lpstr>Detailseite</vt:lpstr>
      <vt:lpstr>Ausblick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Moritz Withöft</dc:creator>
  <cp:lastModifiedBy>Christiane Zolkin</cp:lastModifiedBy>
  <cp:revision>3</cp:revision>
  <dcterms:created xsi:type="dcterms:W3CDTF">2019-12-08T19:02:51Z</dcterms:created>
  <dcterms:modified xsi:type="dcterms:W3CDTF">2019-12-09T13:46:09Z</dcterms:modified>
</cp:coreProperties>
</file>