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66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832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9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34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17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61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06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7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337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5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12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593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  <p:sldLayoutId id="2147484311" r:id="rId13"/>
    <p:sldLayoutId id="2147484312" r:id="rId14"/>
    <p:sldLayoutId id="2147484313" r:id="rId15"/>
    <p:sldLayoutId id="2147484314" r:id="rId16"/>
    <p:sldLayoutId id="21474843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Bingham &amp; Marika Witt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War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virus has run rampant and has led to World War III. </a:t>
            </a:r>
          </a:p>
          <a:p>
            <a:r>
              <a:rPr lang="en-US" dirty="0" smtClean="0"/>
              <a:t>Almost every city on Earth has been destroyed. There are only five cities remaining: Seattle, Boring, Toronto, Tokyo, and Paramaribo.</a:t>
            </a:r>
          </a:p>
          <a:p>
            <a:r>
              <a:rPr lang="en-US" dirty="0" smtClean="0"/>
              <a:t>You are required to move to one of these five </a:t>
            </a:r>
            <a:r>
              <a:rPr lang="en-US" dirty="0" smtClean="0"/>
              <a:t>cities.</a:t>
            </a:r>
          </a:p>
          <a:p>
            <a:r>
              <a:rPr lang="en-US" dirty="0" smtClean="0"/>
              <a:t>You need to find a home you can afford.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48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Loans $$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buyer wishes to borrow a certain amount of money at a certain interest rate in order to buy a home.</a:t>
            </a:r>
          </a:p>
          <a:p>
            <a:r>
              <a:rPr lang="en-US" dirty="0" smtClean="0"/>
              <a:t>Interest is compounded continuously, and payments are made continuously.</a:t>
            </a:r>
          </a:p>
          <a:p>
            <a:r>
              <a:rPr lang="en-US" dirty="0" smtClean="0"/>
              <a:t>Determine monthly payment required to pay off loan in a certain amount 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Differential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2" y="2641338"/>
                <a:ext cx="2382128" cy="3318936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𝑑𝑆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𝑟𝑠</m:t>
                      </m:r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𝑑𝑆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𝑟𝑠</m:t>
                      </m:r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𝑟𝑑𝑡</m:t>
                              </m:r>
                            </m:e>
                          </m:nary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𝑑𝑆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𝑟𝑠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2641338"/>
                <a:ext cx="2382128" cy="331893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677530" y="2822519"/>
                <a:ext cx="1730327" cy="349309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70000" lnSpcReduction="200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</m:t>
                      </m:r>
                      <m:d>
                        <m:dPr>
                          <m:ctrlP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𝑙𝑜𝑎𝑛</m:t>
                      </m:r>
                    </m:oMath>
                  </m:oMathPara>
                </a14:m>
                <a:endParaRPr lang="en-US" sz="19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𝑙𝑜𝑎𝑛</m:t>
                      </m:r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</m:oMath>
                  </m:oMathPara>
                </a14:m>
                <a:endParaRPr lang="en-US" sz="19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num>
                        <m:den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sSup>
                        <m:sSupPr>
                          <m:ctrlP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sz="19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num>
                        <m:den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</m:oMath>
                  </m:oMathPara>
                </a14:m>
                <a:endParaRPr lang="en-US" sz="19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−</m:t>
                      </m:r>
                      <m:f>
                        <m:fPr>
                          <m:ctrlP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num>
                        <m:den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19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num>
                        <m:den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9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9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19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190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</m:t>
                      </m:r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19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𝑙𝑟</m:t>
                          </m:r>
                          <m:sSup>
                            <m:sSupPr>
                              <m:ctrlPr>
                                <a:rPr lang="en-US" sz="19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𝑟𝑡</m:t>
                              </m:r>
                            </m:sup>
                          </m:sSup>
                        </m:num>
                        <m:den>
                          <m:r>
                            <a:rPr lang="en-US" sz="19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US" sz="19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9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Font typeface="Arial"/>
                  <a:buNone/>
                </a:pPr>
                <a:endParaRPr lang="en-US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530" y="2822519"/>
                <a:ext cx="1730327" cy="3493093"/>
              </a:xfrm>
              <a:prstGeom prst="rect">
                <a:avLst/>
              </a:prstGeom>
              <a:blipFill rotWithShape="0">
                <a:blip r:embed="rId3"/>
                <a:stretch>
                  <a:fillRect b="-2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79574" y="3618933"/>
                <a:ext cx="2562707" cy="95013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𝒌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𝒍</m:t>
                          </m:r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𝒓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𝒓𝒕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𝒓𝒕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574" y="3618933"/>
                <a:ext cx="2562707" cy="9501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2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way to set up classes. </a:t>
            </a:r>
          </a:p>
          <a:p>
            <a:r>
              <a:rPr lang="en-US" dirty="0" smtClean="0"/>
              <a:t>Making the input/output files work efficiently.</a:t>
            </a:r>
          </a:p>
          <a:p>
            <a:r>
              <a:rPr lang="en-US" dirty="0" smtClean="0"/>
              <a:t>Manipulating the differential equation to work in C++.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7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491</TotalTime>
  <Words>154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Garamond</vt:lpstr>
      <vt:lpstr>Organic</vt:lpstr>
      <vt:lpstr>Final Project</vt:lpstr>
      <vt:lpstr>World War III</vt:lpstr>
      <vt:lpstr>Loans $$</vt:lpstr>
      <vt:lpstr>Using Differential Equations</vt:lpstr>
      <vt:lpstr>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Marika T Witt</dc:creator>
  <cp:lastModifiedBy>Marika T Witt</cp:lastModifiedBy>
  <cp:revision>12</cp:revision>
  <dcterms:created xsi:type="dcterms:W3CDTF">2016-05-06T17:33:09Z</dcterms:created>
  <dcterms:modified xsi:type="dcterms:W3CDTF">2016-05-18T23:39:00Z</dcterms:modified>
</cp:coreProperties>
</file>