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65CF3-CFCF-4F1D-4C2E-8D239846C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744481-6350-2B4D-C382-71A87D7B9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8B7F5-5B81-3908-AFA6-DB63BCFD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C94F2-47BC-F6D4-400F-5CCC8729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D2C30-6C29-DB7A-1FA5-AA0F033E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2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F2BD1-8F1E-001F-0A0A-E3684080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577DC-B470-1A6A-1814-5846734F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8C64B-1E38-766F-89E9-BD7FB941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07F44-0AD2-9152-8AF6-D690F581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E0AEB-1F10-899E-711A-3F3496A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91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A7ECE7-FC8A-B733-0C3E-4CED222B1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89C6A-ED48-8CFC-063E-433EAFF6B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2D8D8-372B-4D6F-5E74-CFE9E2F1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A090B-C14A-23EB-315C-04BE0751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CD872-02FC-6CFA-AD2C-221875C5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AA0A0-9B7A-6394-40B7-1F80FF16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72AB8-EC3A-9B7C-6455-9AB14DFD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4D4C6-A669-9971-07D6-20D91C07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DB8AB-5B4F-47A9-5342-8EBF793C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9A2CE-61A3-C75C-8D42-DEE3E0C8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80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15F6A-48B4-0C2A-C765-178AAB24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51888-B0D4-2418-D342-F4A6B3B8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273B9-AC83-F9D0-296D-BC7909F0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9770B-8A26-6000-295F-25BB439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3F02F-370E-9F01-2AE1-796B62D5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23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2D52D-93DB-E5C1-E47B-D1C1BA2F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C680C-2AED-210A-5C35-3500E5146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49A2F-6CDD-A39C-2E6D-F85750AD0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635F9-F302-95C4-2CDE-80B4FCEF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0A4E5-5E24-B12D-750C-87D57C00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F3FA4A-5230-F658-5C27-6EE45732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9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E0E3C-0945-E764-D5E3-3FB83882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7DBA1-5948-3877-DB31-3E118523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1FAA7-4091-10E7-C982-6537C68B6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D6532-A6A7-A068-5B27-0A07285C6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61BBEF-6C5E-F2FB-0FD9-596A55C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B6B51F-B9FC-4B0A-2E60-C90EBB87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52405F-E184-2FA5-9959-5F13DD91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9D6072-5FB9-75F4-8C0F-7BE31774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5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94165-FDE9-8449-F653-C7986D4F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4D6E0C-3FDA-C01A-18CB-2D31C30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243C1B-BF75-25ED-5D6B-2DB3C754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139D07-A78E-65CC-B0A1-75877077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6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983DA8-FA9A-EE7C-EB72-3729B1B3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B84DC-99F9-3D65-8F0C-828CB086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8A658-A796-9DCB-A3B1-9D301964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14FE0-DA5C-6620-EF33-722D6148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43BE9-7F96-14B3-2D3E-38CE144BD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060F23-7EA1-7F44-1575-7E961A63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3E6E5-C5EF-0DF0-4CE8-E8C78CD3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3F2FA-101A-353A-41CF-6E8006C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F4CC3F-BD4A-1B52-3EE6-FDE4B32A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E85E3-6E7D-408E-EACA-509B95EE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163E9-BAB4-D7BD-3B80-D546FBFAB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000A5-DFB6-DAA1-E05B-694075892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588CB-0742-E5FC-2574-A62FCAA4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F74BF-D1B0-A17A-B24F-A0B1101B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1FFDF-FA6F-E0C1-6A84-373E5DD6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7F2366-69C8-DE1C-5382-34273730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725A0-77CE-E1F4-0FBF-4E49B7B1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C5DF-BCFF-D8C7-6447-81126053E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9BFEBF-C7F5-4613-A2BF-92AF600BE4E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3E5FB-4EF9-5886-83E0-F0DFC3BF4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7A524-A245-9361-6DF8-4171B65D0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C7978-CBDA-48B9-A059-837DA58B9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0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F0E849D-DB8F-66D9-781F-2D679CBC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1947656"/>
            <a:ext cx="674464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3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9F834-97A3-1850-A90A-9CED64E8D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FE05396-5048-5169-4210-EC173274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9" y="1118825"/>
            <a:ext cx="674464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C89CD-BE45-2B00-24B9-29C216E5B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38AC23F-ABE5-F266-C387-D0446D1C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1957182"/>
            <a:ext cx="6811326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A7D985-5BDF-7AF9-1689-7B1004E6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37" y="2866946"/>
            <a:ext cx="4848902" cy="1124107"/>
          </a:xfrm>
          <a:prstGeom prst="rect">
            <a:avLst/>
          </a:prstGeom>
        </p:spPr>
      </p:pic>
      <p:pic>
        <p:nvPicPr>
          <p:cNvPr id="6" name="그림 5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C1BDC28-6EEE-E181-428E-C82FE18E2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2" y="1523999"/>
            <a:ext cx="5448308" cy="40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9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정민우</dc:creator>
  <cp:lastModifiedBy>정민우</cp:lastModifiedBy>
  <cp:revision>5</cp:revision>
  <dcterms:created xsi:type="dcterms:W3CDTF">2025-04-02T14:34:58Z</dcterms:created>
  <dcterms:modified xsi:type="dcterms:W3CDTF">2025-04-21T10:35:20Z</dcterms:modified>
</cp:coreProperties>
</file>