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 id="2147483669" r:id="rId3"/>
  </p:sldMasterIdLst>
  <p:notesMasterIdLst>
    <p:notesMasterId r:id="rId25"/>
  </p:notesMasterIdLst>
  <p:handoutMasterIdLst>
    <p:handoutMasterId r:id="rId26"/>
  </p:handoutMasterIdLst>
  <p:sldIdLst>
    <p:sldId id="376" r:id="rId4"/>
    <p:sldId id="377" r:id="rId5"/>
    <p:sldId id="378" r:id="rId6"/>
    <p:sldId id="37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3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B346F25-4CE5-4549-A7C1-F2DB6C131E2C}">
          <p14:sldIdLst>
            <p14:sldId id="376"/>
            <p14:sldId id="377"/>
            <p14:sldId id="378"/>
            <p14:sldId id="379"/>
            <p14:sldId id="390"/>
            <p14:sldId id="391"/>
          </p14:sldIdLst>
        </p14:section>
        <p14:section name="无标题节" id="{7FE5CF01-22F8-4444-9DB5-EFF90532B646}">
          <p14:sldIdLst>
            <p14:sldId id="392"/>
            <p14:sldId id="393"/>
            <p14:sldId id="394"/>
            <p14:sldId id="395"/>
            <p14:sldId id="396"/>
            <p14:sldId id="397"/>
            <p14:sldId id="398"/>
            <p14:sldId id="399"/>
            <p14:sldId id="400"/>
            <p14:sldId id="401"/>
            <p14:sldId id="402"/>
            <p14:sldId id="403"/>
            <p14:sldId id="404"/>
            <p14:sldId id="405"/>
            <p14:sldId id="38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31" autoAdjust="0"/>
  </p:normalViewPr>
  <p:slideViewPr>
    <p:cSldViewPr snapToGrid="0">
      <p:cViewPr varScale="1">
        <p:scale>
          <a:sx n="114" d="100"/>
          <a:sy n="114" d="100"/>
        </p:scale>
        <p:origin x="360" y="114"/>
      </p:cViewPr>
      <p:guideLst>
        <p:guide orient="horz" pos="2160"/>
        <p:guide pos="3840"/>
      </p:guideLst>
    </p:cSldViewPr>
  </p:slideViewPr>
  <p:outlineViewPr>
    <p:cViewPr>
      <p:scale>
        <a:sx n="33" d="100"/>
        <a:sy n="33" d="100"/>
      </p:scale>
      <p:origin x="0" y="-696"/>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9"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60"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a:p>
        </p:txBody>
      </p:sp>
      <p:sp>
        <p:nvSpPr>
          <p:cNvPr id="1048761"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62"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104875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a:p>
        </p:txBody>
      </p:sp>
      <p:sp>
        <p:nvSpPr>
          <p:cNvPr id="104875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104875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75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104875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with Image">
    <p:spTree>
      <p:nvGrpSpPr>
        <p:cNvPr id="1" name=""/>
        <p:cNvGrpSpPr/>
        <p:nvPr/>
      </p:nvGrpSpPr>
      <p:grpSpPr>
        <a:xfrm>
          <a:off x="0" y="0"/>
          <a:ext cx="0" cy="0"/>
          <a:chOff x="0" y="0"/>
          <a:chExt cx="0" cy="0"/>
        </a:xfrm>
      </p:grpSpPr>
      <p:sp>
        <p:nvSpPr>
          <p:cNvPr id="1048626" name="Rectangle 6"/>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27" name="Rectangle 7"/>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28" name="Rectangle 10"/>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29" name="Rectangle 11"/>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30" name="Freeform: Shape 12"/>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48631" name="Picture Placeholder 1"/>
          <p:cNvSpPr>
            <a:spLocks noGrp="1"/>
          </p:cNvSpPr>
          <p:nvPr>
            <p:ph type="pic" sz="quarter" idx="13" hasCustomPrompt="1"/>
          </p:nvPr>
        </p:nvSpPr>
        <p:spPr>
          <a:xfrm>
            <a:off x="144000" y="144000"/>
            <a:ext cx="11905200" cy="6570000"/>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632" name="Title 1"/>
          <p:cNvSpPr>
            <a:spLocks noGrp="1"/>
          </p:cNvSpPr>
          <p:nvPr>
            <p:ph type="ctrTitle" hasCustomPrompt="1"/>
          </p:nvPr>
        </p:nvSpPr>
        <p:spPr>
          <a:xfrm>
            <a:off x="360000" y="359999"/>
            <a:ext cx="4416588" cy="5321927"/>
          </a:xfrm>
          <a:gradFill>
            <a:gsLst>
              <a:gs pos="0">
                <a:schemeClr val="accent1">
                  <a:lumMod val="20000"/>
                  <a:lumOff val="80000"/>
                  <a:alpha val="50000"/>
                </a:schemeClr>
              </a:gs>
              <a:gs pos="46000">
                <a:schemeClr val="bg1">
                  <a:alpha val="9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endParaRPr lang="en-US" noProof="0"/>
          </a:p>
        </p:txBody>
      </p:sp>
      <p:sp>
        <p:nvSpPr>
          <p:cNvPr id="1048633" name="Subtitle 2"/>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48731" name="Title 1"/>
          <p:cNvSpPr>
            <a:spLocks noGrp="1"/>
          </p:cNvSpPr>
          <p:nvPr>
            <p:ph type="ctrTitle" hasCustomPrompt="1"/>
          </p:nvPr>
        </p:nvSpPr>
        <p:spPr>
          <a:xfrm>
            <a:off x="779100" y="804500"/>
            <a:ext cx="4416588" cy="3818712"/>
          </a:xfrm>
          <a:gradFill>
            <a:gsLst>
              <a:gs pos="0">
                <a:schemeClr val="accent1">
                  <a:lumMod val="20000"/>
                  <a:lumOff val="80000"/>
                  <a:alpha val="50000"/>
                </a:schemeClr>
              </a:gs>
              <a:gs pos="46000">
                <a:schemeClr val="bg1">
                  <a:alpha val="9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endParaRPr lang="en-US" noProof="0"/>
          </a:p>
        </p:txBody>
      </p:sp>
      <p:sp>
        <p:nvSpPr>
          <p:cNvPr id="1048732" name="Subtitle 2"/>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
        <p:nvSpPr>
          <p:cNvPr id="1048733" name="Footer Placeholder 4"/>
          <p:cNvSpPr>
            <a:spLocks noGrp="1"/>
          </p:cNvSpPr>
          <p:nvPr>
            <p:ph type="ftr" sz="quarter" idx="12"/>
          </p:nvPr>
        </p:nvSpPr>
        <p:spPr/>
        <p:txBody>
          <a:bodyPr/>
          <a:lstStyle/>
          <a:p>
            <a:r>
              <a:rPr lang="en-US" noProof="0" dirty="0"/>
              <a:t>Add a footer</a:t>
            </a:r>
            <a:endParaRPr lang="en-US" noProof="0" dirty="0"/>
          </a:p>
        </p:txBody>
      </p:sp>
      <p:sp>
        <p:nvSpPr>
          <p:cNvPr id="1048734"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48690" name="Content Placeholder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691" name="Footer Placeholder 3"/>
          <p:cNvSpPr>
            <a:spLocks noGrp="1"/>
          </p:cNvSpPr>
          <p:nvPr>
            <p:ph type="ftr" sz="quarter" idx="12"/>
          </p:nvPr>
        </p:nvSpPr>
        <p:spPr/>
        <p:txBody>
          <a:bodyPr/>
          <a:lstStyle/>
          <a:p>
            <a:r>
              <a:rPr lang="en-US" noProof="0" dirty="0"/>
              <a:t>Add a footer</a:t>
            </a:r>
            <a:endParaRPr lang="en-US" noProof="0" dirty="0"/>
          </a:p>
        </p:txBody>
      </p:sp>
      <p:sp>
        <p:nvSpPr>
          <p:cNvPr id="1048692" name="Slide Number Placeholder 4"/>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693" name="Title 5"/>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48724" name="Footer Placeholder 3"/>
          <p:cNvSpPr>
            <a:spLocks noGrp="1"/>
          </p:cNvSpPr>
          <p:nvPr>
            <p:ph type="ftr" sz="quarter" idx="13"/>
          </p:nvPr>
        </p:nvSpPr>
        <p:spPr/>
        <p:txBody>
          <a:bodyPr/>
          <a:lstStyle/>
          <a:p>
            <a:r>
              <a:rPr lang="en-US" noProof="0" dirty="0"/>
              <a:t>Add a footer</a:t>
            </a:r>
            <a:endParaRPr lang="en-US" noProof="0" dirty="0"/>
          </a:p>
        </p:txBody>
      </p:sp>
      <p:sp>
        <p:nvSpPr>
          <p:cNvPr id="1048725" name="Slide Number Placeholder 4"/>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726" name="Title 7"/>
          <p:cNvSpPr>
            <a:spLocks noGrp="1"/>
          </p:cNvSpPr>
          <p:nvPr>
            <p:ph type="title"/>
          </p:nvPr>
        </p:nvSpPr>
        <p:spPr/>
        <p:txBody>
          <a:bodyPr/>
          <a:lstStyle/>
          <a:p>
            <a:r>
              <a:rPr lang="zh-CN" altLang="en-US" noProof="0"/>
              <a:t>单击此处编辑母版标题样式</a:t>
            </a:r>
            <a:endParaRPr lang="en-US" noProof="0"/>
          </a:p>
        </p:txBody>
      </p:sp>
      <p:sp>
        <p:nvSpPr>
          <p:cNvPr id="1048727" name="Content Placeholder 3"/>
          <p:cNvSpPr>
            <a:spLocks noGrp="1"/>
          </p:cNvSpPr>
          <p:nvPr>
            <p:ph sz="half" idx="2"/>
          </p:nvPr>
        </p:nvSpPr>
        <p:spPr>
          <a:xfrm>
            <a:off x="6299886" y="1512000"/>
            <a:ext cx="5472114" cy="4664963"/>
          </a:xfrm>
        </p:spPr>
        <p:txBody>
          <a:body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28" name="Content Placeholder 2"/>
          <p:cNvSpPr>
            <a:spLocks noGrp="1"/>
          </p:cNvSpPr>
          <p:nvPr>
            <p:ph sz="half" idx="1"/>
          </p:nvPr>
        </p:nvSpPr>
        <p:spPr>
          <a:xfrm>
            <a:off x="431886" y="1512000"/>
            <a:ext cx="5472114" cy="4664963"/>
          </a:xfrm>
        </p:spPr>
        <p:txBody>
          <a:body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48683" name="Footer Placeholder 3"/>
          <p:cNvSpPr>
            <a:spLocks noGrp="1"/>
          </p:cNvSpPr>
          <p:nvPr>
            <p:ph type="ftr" sz="quarter" idx="13"/>
          </p:nvPr>
        </p:nvSpPr>
        <p:spPr/>
        <p:txBody>
          <a:bodyPr/>
          <a:lstStyle/>
          <a:p>
            <a:r>
              <a:rPr lang="en-US" noProof="0" dirty="0"/>
              <a:t>Add a footer</a:t>
            </a:r>
            <a:endParaRPr lang="en-US" noProof="0" dirty="0"/>
          </a:p>
        </p:txBody>
      </p:sp>
      <p:sp>
        <p:nvSpPr>
          <p:cNvPr id="1048684" name="Slide Number Placeholder 4"/>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685" name="Title 7"/>
          <p:cNvSpPr>
            <a:spLocks noGrp="1"/>
          </p:cNvSpPr>
          <p:nvPr>
            <p:ph type="title"/>
          </p:nvPr>
        </p:nvSpPr>
        <p:spPr/>
        <p:txBody>
          <a:bodyPr/>
          <a:lstStyle/>
          <a:p>
            <a:r>
              <a:rPr lang="zh-CN" altLang="en-US" noProof="0"/>
              <a:t>单击此处编辑母版标题样式</a:t>
            </a:r>
            <a:endParaRPr lang="en-US" noProof="0"/>
          </a:p>
        </p:txBody>
      </p:sp>
      <p:sp>
        <p:nvSpPr>
          <p:cNvPr id="1048686" name="Text Placeholder 2"/>
          <p:cNvSpPr>
            <a:spLocks noGrp="1"/>
          </p:cNvSpPr>
          <p:nvPr>
            <p:ph type="body" idx="1"/>
          </p:nvPr>
        </p:nvSpPr>
        <p:spPr>
          <a:xfrm>
            <a:off x="431886" y="1512000"/>
            <a:ext cx="5472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endParaRPr lang="zh-CN" altLang="en-US" noProof="0"/>
          </a:p>
        </p:txBody>
      </p:sp>
      <p:sp>
        <p:nvSpPr>
          <p:cNvPr id="1048687" name="Text Placeholder 4"/>
          <p:cNvSpPr>
            <a:spLocks noGrp="1"/>
          </p:cNvSpPr>
          <p:nvPr>
            <p:ph type="body" sz="quarter" idx="3"/>
          </p:nvPr>
        </p:nvSpPr>
        <p:spPr>
          <a:xfrm>
            <a:off x="6299886" y="1512000"/>
            <a:ext cx="5472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endParaRPr lang="zh-CN" altLang="en-US" noProof="0"/>
          </a:p>
        </p:txBody>
      </p:sp>
      <p:sp>
        <p:nvSpPr>
          <p:cNvPr id="1048688" name="Content Placeholder 5"/>
          <p:cNvSpPr>
            <a:spLocks noGrp="1"/>
          </p:cNvSpPr>
          <p:nvPr>
            <p:ph sz="quarter" idx="4"/>
          </p:nvPr>
        </p:nvSpPr>
        <p:spPr>
          <a:xfrm>
            <a:off x="6299886" y="2505075"/>
            <a:ext cx="5472114" cy="3684588"/>
          </a:xfrm>
        </p:spPr>
        <p:txBody>
          <a:body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689" name="Content Placeholder 3"/>
          <p:cNvSpPr>
            <a:spLocks noGrp="1"/>
          </p:cNvSpPr>
          <p:nvPr>
            <p:ph sz="half" idx="2"/>
          </p:nvPr>
        </p:nvSpPr>
        <p:spPr>
          <a:xfrm>
            <a:off x="431887" y="2505075"/>
            <a:ext cx="5472114" cy="3684588"/>
          </a:xfrm>
        </p:spPr>
        <p:txBody>
          <a:body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栏">
    <p:spTree>
      <p:nvGrpSpPr>
        <p:cNvPr id="1" name=""/>
        <p:cNvGrpSpPr/>
        <p:nvPr/>
      </p:nvGrpSpPr>
      <p:grpSpPr>
        <a:xfrm>
          <a:off x="0" y="0"/>
          <a:ext cx="0" cy="0"/>
          <a:chOff x="0" y="0"/>
          <a:chExt cx="0" cy="0"/>
        </a:xfrm>
      </p:grpSpPr>
      <p:sp>
        <p:nvSpPr>
          <p:cNvPr id="1048741" name="Subtitle 2"/>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Subtitle</a:t>
            </a:r>
            <a:endParaRPr lang="en-US" noProof="0"/>
          </a:p>
        </p:txBody>
      </p:sp>
      <p:sp>
        <p:nvSpPr>
          <p:cNvPr id="1048742" name="Content Placeholder 2"/>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43" name="Text Placeholder 4"/>
          <p:cNvSpPr>
            <a:spLocks noGrp="1"/>
          </p:cNvSpPr>
          <p:nvPr>
            <p:ph type="body" sz="quarter" idx="12"/>
          </p:nvPr>
        </p:nvSpPr>
        <p:spPr>
          <a:xfrm>
            <a:off x="4301550" y="1511476"/>
            <a:ext cx="3600450" cy="46792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44" name="Text Placeholder 5"/>
          <p:cNvSpPr>
            <a:spLocks noGrp="1"/>
          </p:cNvSpPr>
          <p:nvPr>
            <p:ph type="body" sz="quarter" idx="13"/>
          </p:nvPr>
        </p:nvSpPr>
        <p:spPr>
          <a:xfrm>
            <a:off x="8171550" y="1511475"/>
            <a:ext cx="360045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45" name="Footer Placeholder 3"/>
          <p:cNvSpPr>
            <a:spLocks noGrp="1"/>
          </p:cNvSpPr>
          <p:nvPr>
            <p:ph type="ftr" sz="quarter" idx="14"/>
          </p:nvPr>
        </p:nvSpPr>
        <p:spPr/>
        <p:txBody>
          <a:bodyPr/>
          <a:lstStyle/>
          <a:p>
            <a:r>
              <a:rPr lang="en-US" noProof="0" dirty="0"/>
              <a:t>Add a footer</a:t>
            </a:r>
            <a:endParaRPr lang="en-US" noProof="0" dirty="0"/>
          </a:p>
        </p:txBody>
      </p:sp>
      <p:sp>
        <p:nvSpPr>
          <p:cNvPr id="1048746" name="Slide Number Placeholder 5"/>
          <p:cNvSpPr>
            <a:spLocks noGrp="1"/>
          </p:cNvSpPr>
          <p:nvPr>
            <p:ph type="sldNum" sz="quarter" idx="15"/>
          </p:nvPr>
        </p:nvSpPr>
        <p:spPr/>
        <p:txBody>
          <a:bodyPr/>
          <a:lstStyle/>
          <a:p>
            <a:fld id="{19B51A1E-902D-48AF-9020-955120F399B6}" type="slidenum">
              <a:rPr lang="en-US" noProof="0" smtClean="0"/>
            </a:fld>
            <a:endParaRPr lang="en-US" noProof="0" dirty="0"/>
          </a:p>
        </p:txBody>
      </p:sp>
      <p:sp>
        <p:nvSpPr>
          <p:cNvPr id="1048747" name="Title 6"/>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048701" name="Subtitle 2"/>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Subtitle</a:t>
            </a:r>
            <a:endParaRPr lang="en-US" noProof="0"/>
          </a:p>
        </p:txBody>
      </p:sp>
      <p:sp>
        <p:nvSpPr>
          <p:cNvPr id="1048702" name="Content Placeholder 2"/>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03" name="Text Placeholder 4"/>
          <p:cNvSpPr>
            <a:spLocks noGrp="1"/>
          </p:cNvSpPr>
          <p:nvPr>
            <p:ph type="body" sz="quarter" idx="12"/>
          </p:nvPr>
        </p:nvSpPr>
        <p:spPr>
          <a:xfrm>
            <a:off x="2726412" y="1512000"/>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04" name="Text Placeholder 5"/>
          <p:cNvSpPr>
            <a:spLocks noGrp="1"/>
          </p:cNvSpPr>
          <p:nvPr>
            <p:ph type="body" sz="quarter" idx="13"/>
          </p:nvPr>
        </p:nvSpPr>
        <p:spPr>
          <a:xfrm>
            <a:off x="5021412" y="1512000"/>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05" name="Text Placeholder 6"/>
          <p:cNvSpPr>
            <a:spLocks noGrp="1"/>
          </p:cNvSpPr>
          <p:nvPr>
            <p:ph type="body" sz="quarter" idx="14"/>
          </p:nvPr>
        </p:nvSpPr>
        <p:spPr>
          <a:xfrm>
            <a:off x="7316412" y="1507535"/>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06" name="Text Placeholder 7"/>
          <p:cNvSpPr>
            <a:spLocks noGrp="1"/>
          </p:cNvSpPr>
          <p:nvPr>
            <p:ph type="body" sz="quarter" idx="15"/>
          </p:nvPr>
        </p:nvSpPr>
        <p:spPr>
          <a:xfrm>
            <a:off x="9611412" y="1507535"/>
            <a:ext cx="2160588" cy="468371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07" name="Footer Placeholder 3"/>
          <p:cNvSpPr>
            <a:spLocks noGrp="1"/>
          </p:cNvSpPr>
          <p:nvPr>
            <p:ph type="ftr" sz="quarter" idx="16"/>
          </p:nvPr>
        </p:nvSpPr>
        <p:spPr/>
        <p:txBody>
          <a:bodyPr/>
          <a:lstStyle/>
          <a:p>
            <a:r>
              <a:rPr lang="en-US" noProof="0" dirty="0"/>
              <a:t>Add a footer</a:t>
            </a:r>
            <a:endParaRPr lang="en-US" noProof="0" dirty="0"/>
          </a:p>
        </p:txBody>
      </p:sp>
      <p:sp>
        <p:nvSpPr>
          <p:cNvPr id="1048708" name="Slide Number Placeholder 5"/>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709" name="Title 6"/>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048748" name="Footer Placeholder 4"/>
          <p:cNvSpPr>
            <a:spLocks noGrp="1"/>
          </p:cNvSpPr>
          <p:nvPr>
            <p:ph type="ftr" sz="quarter" idx="12"/>
          </p:nvPr>
        </p:nvSpPr>
        <p:spPr/>
        <p:txBody>
          <a:bodyPr/>
          <a:lstStyle/>
          <a:p>
            <a:r>
              <a:rPr lang="en-US" noProof="0" dirty="0"/>
              <a:t>Add a footer</a:t>
            </a:r>
            <a:endParaRPr lang="en-US" noProof="0" dirty="0"/>
          </a:p>
        </p:txBody>
      </p:sp>
      <p:sp>
        <p:nvSpPr>
          <p:cNvPr id="1048749"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
        <p:nvSpPr>
          <p:cNvPr id="1048750" name="Title 1"/>
          <p:cNvSpPr>
            <a:spLocks noGrp="1"/>
          </p:cNvSpPr>
          <p:nvPr>
            <p:ph type="ctrTitle" hasCustomPrompt="1"/>
          </p:nvPr>
        </p:nvSpPr>
        <p:spPr>
          <a:xfrm>
            <a:off x="355601" y="3263898"/>
            <a:ext cx="4840085" cy="1626013"/>
          </a:xfrm>
          <a:gradFill>
            <a:gsLst>
              <a:gs pos="0">
                <a:schemeClr val="accent1">
                  <a:lumMod val="20000"/>
                  <a:lumOff val="80000"/>
                  <a:alpha val="50000"/>
                </a:schemeClr>
              </a:gs>
              <a:gs pos="31860">
                <a:schemeClr val="bg1">
                  <a:alpha val="9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endParaRPr lang="en-US" noProof="0"/>
          </a:p>
        </p:txBody>
      </p:sp>
      <p:sp>
        <p:nvSpPr>
          <p:cNvPr id="1048751" name="Text Placeholder 3"/>
          <p:cNvSpPr>
            <a:spLocks noGrp="1"/>
          </p:cNvSpPr>
          <p:nvPr>
            <p:ph type="body" sz="half" idx="2"/>
          </p:nvPr>
        </p:nvSpPr>
        <p:spPr>
          <a:xfrm>
            <a:off x="355601" y="4889910"/>
            <a:ext cx="4840085" cy="816077"/>
          </a:xfrm>
          <a:solidFill>
            <a:schemeClr val="bg1">
              <a:alpha val="80000"/>
            </a:schemeClr>
          </a:solidFill>
          <a:ln w="3175">
            <a:gradFill>
              <a:gsLst>
                <a:gs pos="0">
                  <a:schemeClr val="bg1">
                    <a:lumMod val="95000"/>
                  </a:schemeClr>
                </a:gs>
                <a:gs pos="100000">
                  <a:schemeClr val="accent1"/>
                </a:gs>
              </a:gsLst>
              <a:lin ang="0" scaled="0"/>
            </a:gradFill>
          </a:ln>
        </p:spPr>
        <p:txBody>
          <a:bodyPr vert="horz" lIns="0" tIns="144000" rIns="180000" bIns="0" rtlCol="0">
            <a:noAutofit/>
          </a:bodyPr>
          <a:lstStyle>
            <a:lvl1pPr marL="0" indent="0" algn="r">
              <a:buNone/>
              <a:defRPr lang="en-US">
                <a:solidFill>
                  <a:schemeClr val="tx1"/>
                </a:solidFill>
              </a:defRPr>
            </a:lvl1pPr>
          </a:lstStyle>
          <a:p>
            <a:pPr marL="266700" lvl="0" indent="-266700" algn="r"/>
            <a:r>
              <a:rPr lang="zh-CN" altLang="en-US" noProof="0"/>
              <a:t>单击此处编辑母版文本样式</a:t>
            </a:r>
            <a:endParaRPr lang="zh-CN" altLang="en-US" noProof="0"/>
          </a:p>
        </p:txBody>
      </p:sp>
      <p:sp>
        <p:nvSpPr>
          <p:cNvPr id="1048752" name="Content Placeholder 2"/>
          <p:cNvSpPr>
            <a:spLocks noGrp="1"/>
          </p:cNvSpPr>
          <p:nvPr>
            <p:ph idx="1"/>
          </p:nvPr>
        </p:nvSpPr>
        <p:spPr>
          <a:xfrm>
            <a:off x="6096000" y="987425"/>
            <a:ext cx="5472000" cy="4718562"/>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48719" name="Footer Placeholder 4"/>
          <p:cNvSpPr>
            <a:spLocks noGrp="1"/>
          </p:cNvSpPr>
          <p:nvPr>
            <p:ph type="ftr" sz="quarter" idx="12"/>
          </p:nvPr>
        </p:nvSpPr>
        <p:spPr/>
        <p:txBody>
          <a:bodyPr/>
          <a:lstStyle/>
          <a:p>
            <a:r>
              <a:rPr lang="en-US" noProof="0" dirty="0"/>
              <a:t>Add a footer</a:t>
            </a:r>
            <a:endParaRPr lang="en-US" noProof="0" dirty="0"/>
          </a:p>
        </p:txBody>
      </p:sp>
      <p:sp>
        <p:nvSpPr>
          <p:cNvPr id="1048720"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
        <p:nvSpPr>
          <p:cNvPr id="1048721" name="Title 1"/>
          <p:cNvSpPr>
            <a:spLocks noGrp="1"/>
          </p:cNvSpPr>
          <p:nvPr>
            <p:ph type="ctrTitle" hasCustomPrompt="1"/>
          </p:nvPr>
        </p:nvSpPr>
        <p:spPr>
          <a:xfrm>
            <a:off x="355601" y="3263898"/>
            <a:ext cx="4840085" cy="1626013"/>
          </a:xfrm>
          <a:gradFill>
            <a:gsLst>
              <a:gs pos="0">
                <a:schemeClr val="accent1">
                  <a:lumMod val="20000"/>
                  <a:lumOff val="80000"/>
                  <a:alpha val="50000"/>
                </a:schemeClr>
              </a:gs>
              <a:gs pos="31860">
                <a:schemeClr val="bg1">
                  <a:alpha val="9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endParaRPr lang="en-US" noProof="0"/>
          </a:p>
        </p:txBody>
      </p:sp>
      <p:sp>
        <p:nvSpPr>
          <p:cNvPr id="1048722" name="Text Placeholder 3"/>
          <p:cNvSpPr>
            <a:spLocks noGrp="1"/>
          </p:cNvSpPr>
          <p:nvPr>
            <p:ph type="body" sz="half" idx="2"/>
          </p:nvPr>
        </p:nvSpPr>
        <p:spPr>
          <a:xfrm>
            <a:off x="355601" y="4889910"/>
            <a:ext cx="4840085" cy="816077"/>
          </a:xfrm>
          <a:solidFill>
            <a:schemeClr val="bg1">
              <a:alpha val="80000"/>
            </a:schemeClr>
          </a:solidFill>
          <a:ln w="3175">
            <a:gradFill>
              <a:gsLst>
                <a:gs pos="0">
                  <a:schemeClr val="bg1">
                    <a:lumMod val="95000"/>
                  </a:schemeClr>
                </a:gs>
                <a:gs pos="100000">
                  <a:schemeClr val="accent1"/>
                </a:gs>
              </a:gsLst>
              <a:lin ang="0" scaled="0"/>
            </a:gradFill>
          </a:ln>
        </p:spPr>
        <p:txBody>
          <a:bodyPr vert="horz" lIns="0" tIns="144000" rIns="180000" bIns="0" rtlCol="0">
            <a:noAutofit/>
          </a:bodyPr>
          <a:lstStyle>
            <a:lvl1pPr marL="0" indent="0" algn="r">
              <a:buNone/>
              <a:defRPr lang="en-US">
                <a:solidFill>
                  <a:schemeClr val="tx1"/>
                </a:solidFill>
              </a:defRPr>
            </a:lvl1pPr>
          </a:lstStyle>
          <a:p>
            <a:pPr marL="266700" lvl="0" indent="-266700" algn="r"/>
            <a:r>
              <a:rPr lang="zh-CN" altLang="en-US" noProof="0"/>
              <a:t>单击此处编辑母版文本样式</a:t>
            </a:r>
            <a:endParaRPr lang="zh-CN" altLang="en-US" noProof="0"/>
          </a:p>
        </p:txBody>
      </p:sp>
      <p:sp>
        <p:nvSpPr>
          <p:cNvPr id="1048723" name="Picture Placeholder 2"/>
          <p:cNvSpPr>
            <a:spLocks noGrp="1"/>
          </p:cNvSpPr>
          <p:nvPr>
            <p:ph type="pic" idx="1"/>
          </p:nvPr>
        </p:nvSpPr>
        <p:spPr>
          <a:xfrm>
            <a:off x="6095999" y="987425"/>
            <a:ext cx="5471999" cy="47185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noProof="0"/>
              <a:t>单击图标添加图片</a:t>
            </a:r>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048680" name="Footer Placeholder 2"/>
          <p:cNvSpPr>
            <a:spLocks noGrp="1"/>
          </p:cNvSpPr>
          <p:nvPr>
            <p:ph type="ftr" sz="quarter" idx="12"/>
          </p:nvPr>
        </p:nvSpPr>
        <p:spPr/>
        <p:txBody>
          <a:bodyPr/>
          <a:lstStyle/>
          <a:p>
            <a:r>
              <a:rPr lang="en-US" noProof="0" dirty="0"/>
              <a:t>Add a footer</a:t>
            </a:r>
            <a:endParaRPr lang="en-US" noProof="0" dirty="0"/>
          </a:p>
        </p:txBody>
      </p:sp>
      <p:sp>
        <p:nvSpPr>
          <p:cNvPr id="1048681" name="Slide Number Placeholder 3"/>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682" name="Title 5"/>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048710" name="Footer Placeholder 2"/>
          <p:cNvSpPr>
            <a:spLocks noGrp="1"/>
          </p:cNvSpPr>
          <p:nvPr>
            <p:ph type="ftr" sz="quarter" idx="12"/>
          </p:nvPr>
        </p:nvSpPr>
        <p:spPr/>
        <p:txBody>
          <a:bodyPr/>
          <a:lstStyle/>
          <a:p>
            <a:r>
              <a:rPr lang="en-US" noProof="0" dirty="0"/>
              <a:t>Add a footer</a:t>
            </a:r>
            <a:endParaRPr lang="en-US" noProof="0" dirty="0"/>
          </a:p>
        </p:txBody>
      </p:sp>
      <p:sp>
        <p:nvSpPr>
          <p:cNvPr id="1048711" name="Slide Number Placeholder 3"/>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712" name="Title 5"/>
          <p:cNvSpPr>
            <a:spLocks noGrp="1"/>
          </p:cNvSpPr>
          <p:nvPr>
            <p:ph type="title"/>
          </p:nvPr>
        </p:nvSpPr>
        <p:spPr/>
        <p:txBody>
          <a:bodyPr/>
          <a:lstStyle/>
          <a:p>
            <a:r>
              <a:rPr lang="zh-CN" altLang="en-US" noProof="0"/>
              <a:t>单击此处编辑母版标题样式</a:t>
            </a:r>
            <a:endParaRPr lang="en-US" noProof="0"/>
          </a:p>
        </p:txBody>
      </p:sp>
      <p:sp>
        <p:nvSpPr>
          <p:cNvPr id="1048713" name="Text Placeholder 4"/>
          <p:cNvSpPr>
            <a:spLocks noGrp="1"/>
          </p:cNvSpPr>
          <p:nvPr>
            <p:ph type="body" sz="quarter" idx="34"/>
          </p:nvPr>
        </p:nvSpPr>
        <p:spPr>
          <a:xfrm>
            <a:off x="1313656" y="1955257"/>
            <a:ext cx="9564688" cy="2947486"/>
          </a:xfrm>
        </p:spPr>
        <p:txBody>
          <a:bodyPr anchor="ctr"/>
          <a:lstStyle>
            <a:lvl1pPr marL="0" indent="0" algn="ctr">
              <a:buNone/>
              <a:defRPr sz="6000"/>
            </a:lvl1pPr>
            <a:lvl2pPr marL="266700" indent="0">
              <a:buNone/>
            </a:lvl2pPr>
          </a:lstStyle>
          <a:p>
            <a:pPr lvl="0"/>
            <a:r>
              <a:rPr lang="zh-CN" altLang="en-US" noProof="0"/>
              <a:t>单击此处编辑母版文本样式</a:t>
            </a:r>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sp>
        <p:nvSpPr>
          <p:cNvPr id="1048635" name="Picture Placeholder 1"/>
          <p:cNvSpPr>
            <a:spLocks noGrp="1"/>
          </p:cNvSpPr>
          <p:nvPr>
            <p:ph type="pic" sz="quarter" idx="13" hasCustomPrompt="1"/>
          </p:nvPr>
        </p:nvSpPr>
        <p:spPr>
          <a:xfrm>
            <a:off x="144000" y="144000"/>
            <a:ext cx="11905200" cy="6060155"/>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636" name="Title 1"/>
          <p:cNvSpPr>
            <a:spLocks noGrp="1"/>
          </p:cNvSpPr>
          <p:nvPr>
            <p:ph type="ctrTitle" hasCustomPrompt="1"/>
          </p:nvPr>
        </p:nvSpPr>
        <p:spPr>
          <a:xfrm>
            <a:off x="779100" y="804500"/>
            <a:ext cx="4416588" cy="3818712"/>
          </a:xfrm>
          <a:gradFill>
            <a:gsLst>
              <a:gs pos="0">
                <a:schemeClr val="accent1">
                  <a:lumMod val="20000"/>
                  <a:lumOff val="80000"/>
                  <a:alpha val="50000"/>
                </a:schemeClr>
              </a:gs>
              <a:gs pos="46000">
                <a:schemeClr val="bg1">
                  <a:alpha val="9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endParaRPr lang="en-US" noProof="0"/>
          </a:p>
        </p:txBody>
      </p:sp>
      <p:sp>
        <p:nvSpPr>
          <p:cNvPr id="1048637" name="Subtitle 2"/>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
        <p:nvSpPr>
          <p:cNvPr id="1048638" name="Footer Placeholder 4"/>
          <p:cNvSpPr>
            <a:spLocks noGrp="1"/>
          </p:cNvSpPr>
          <p:nvPr>
            <p:ph type="ftr" sz="quarter" idx="12"/>
          </p:nvPr>
        </p:nvSpPr>
        <p:spPr/>
        <p:txBody>
          <a:bodyPr/>
          <a:lstStyle/>
          <a:p>
            <a:r>
              <a:rPr lang="en-US" noProof="0" dirty="0"/>
              <a:t>Add a footer</a:t>
            </a:r>
            <a:endParaRPr lang="en-US" noProof="0" dirty="0"/>
          </a:p>
        </p:txBody>
      </p:sp>
      <p:sp>
        <p:nvSpPr>
          <p:cNvPr id="1048639"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729" name="Footer Placeholder 1"/>
          <p:cNvSpPr>
            <a:spLocks noGrp="1"/>
          </p:cNvSpPr>
          <p:nvPr>
            <p:ph type="ftr" sz="quarter" idx="12"/>
          </p:nvPr>
        </p:nvSpPr>
        <p:spPr/>
        <p:txBody>
          <a:bodyPr/>
          <a:lstStyle/>
          <a:p>
            <a:r>
              <a:rPr lang="en-US" noProof="0" dirty="0"/>
              <a:t>Add a footer</a:t>
            </a:r>
            <a:endParaRPr lang="en-US" noProof="0" dirty="0"/>
          </a:p>
        </p:txBody>
      </p:sp>
      <p:sp>
        <p:nvSpPr>
          <p:cNvPr id="1048730" name="Slide Number Placeholder 2"/>
          <p:cNvSpPr>
            <a:spLocks noGrp="1"/>
          </p:cNvSpPr>
          <p:nvPr>
            <p:ph type="sldNum" sz="quarter" idx="13"/>
          </p:nvPr>
        </p:nvSpPr>
        <p:spPr>
          <a:solidFill>
            <a:schemeClr val="bg1"/>
          </a:solidFill>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1048676" name="矩形 5"/>
          <p:cNvSpPr/>
          <p:nvPr userDrawn="1"/>
        </p:nvSpPr>
        <p:spPr>
          <a:xfrm>
            <a:off x="440603" y="759873"/>
            <a:ext cx="662361" cy="379656"/>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048677" name="矩形 10"/>
          <p:cNvSpPr/>
          <p:nvPr userDrawn="1"/>
        </p:nvSpPr>
        <p:spPr>
          <a:xfrm>
            <a:off x="2572589" y="759873"/>
            <a:ext cx="1402001" cy="904863"/>
          </a:xfrm>
          <a:prstGeom prst="rect">
            <a:avLst/>
          </a:prstGeom>
        </p:spPr>
        <p:txBody>
          <a:bodyPr wrap="square">
            <a:spAutoFit/>
          </a:bodyPr>
          <a:lstStyle/>
          <a:p>
            <a:pPr marL="0" marR="0" lvl="0" indent="0" defTabSz="609600" eaLnBrk="1" fontAlgn="auto" latinLnBrk="0" hangingPunct="1">
              <a:lnSpc>
                <a:spcPct val="130000"/>
              </a:lnSpc>
              <a:spcBef>
                <a:spcPts val="0"/>
              </a:spcBef>
              <a:spcAft>
                <a:spcPts val="0"/>
              </a:spcAft>
              <a:buClrTx/>
              <a:buSzTx/>
              <a:buFontTx/>
              <a:buNone/>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模板来源</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048678" name="矩形 11"/>
          <p:cNvSpPr/>
          <p:nvPr userDrawn="1"/>
        </p:nvSpPr>
        <p:spPr>
          <a:xfrm>
            <a:off x="4153010" y="759873"/>
            <a:ext cx="7074345" cy="1692707"/>
          </a:xfrm>
          <a:prstGeom prst="rect">
            <a:avLst/>
          </a:prstGeom>
        </p:spPr>
        <p:txBody>
          <a:bodyPr wrap="square">
            <a:spAutoFit/>
          </a:bodyPr>
          <a:lstStyle/>
          <a:p>
            <a:pPr marL="0" marR="0" lvl="0" indent="0" defTabSz="609600" eaLnBrk="1" fontAlgn="auto" latinLnBrk="0" hangingPunct="1">
              <a:lnSpc>
                <a:spcPct val="130000"/>
              </a:lnSpc>
              <a:spcBef>
                <a:spcPts val="0"/>
              </a:spcBef>
              <a:spcAft>
                <a:spcPts val="0"/>
              </a:spcAft>
              <a:buClrTx/>
              <a:buSzTx/>
              <a:buFontTx/>
              <a:buNone/>
            </a:pP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office.com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048679" name="矩形 12"/>
          <p:cNvSpPr/>
          <p:nvPr userDrawn="1"/>
        </p:nvSpPr>
        <p:spPr>
          <a:xfrm>
            <a:off x="440603" y="182445"/>
            <a:ext cx="777777" cy="246221"/>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1048618" name="Picture Placeholder 1"/>
          <p:cNvSpPr>
            <a:spLocks noGrp="1"/>
          </p:cNvSpPr>
          <p:nvPr>
            <p:ph type="pic" sz="quarter" idx="13" hasCustomPrompt="1"/>
          </p:nvPr>
        </p:nvSpPr>
        <p:spPr>
          <a:xfrm>
            <a:off x="144000" y="144000"/>
            <a:ext cx="11905200" cy="6060155"/>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619" name="Title 1"/>
          <p:cNvSpPr>
            <a:spLocks noGrp="1"/>
          </p:cNvSpPr>
          <p:nvPr>
            <p:ph type="ctrTitle" hasCustomPrompt="1"/>
          </p:nvPr>
        </p:nvSpPr>
        <p:spPr>
          <a:xfrm>
            <a:off x="5943600" y="2438399"/>
            <a:ext cx="5385600" cy="3044399"/>
          </a:xfrm>
          <a:gradFill>
            <a:gsLst>
              <a:gs pos="0">
                <a:schemeClr val="accent1">
                  <a:lumMod val="20000"/>
                  <a:lumOff val="80000"/>
                  <a:alpha val="50000"/>
                </a:schemeClr>
              </a:gs>
              <a:gs pos="46000">
                <a:schemeClr val="bg1">
                  <a:alpha val="90000"/>
                </a:schemeClr>
              </a:gs>
              <a:gs pos="83186">
                <a:schemeClr val="bg1"/>
              </a:gs>
            </a:gsLst>
            <a:lin ang="3600000" scaled="0"/>
          </a:gradFill>
        </p:spPr>
        <p:txBody>
          <a:bodyPr lIns="72000" tIns="180000" rIns="180000" bIns="0" anchor="t"/>
          <a:lstStyle>
            <a:lvl1pPr algn="r">
              <a:lnSpc>
                <a:spcPts val="4700"/>
              </a:lnSpc>
              <a:defRPr sz="4500">
                <a:solidFill>
                  <a:schemeClr val="tx1"/>
                </a:solidFill>
              </a:defRPr>
            </a:lvl1pPr>
          </a:lstStyle>
          <a:p>
            <a:r>
              <a:rPr lang="en-US" noProof="0"/>
              <a:t>Click to edit presentation title</a:t>
            </a:r>
            <a:endParaRPr lang="en-US" noProof="0"/>
          </a:p>
        </p:txBody>
      </p:sp>
      <p:sp>
        <p:nvSpPr>
          <p:cNvPr id="1048620" name="Subtitle 2"/>
          <p:cNvSpPr>
            <a:spLocks noGrp="1"/>
          </p:cNvSpPr>
          <p:nvPr>
            <p:ph type="subTitle" idx="1"/>
          </p:nvPr>
        </p:nvSpPr>
        <p:spPr>
          <a:xfrm>
            <a:off x="8248971" y="4479264"/>
            <a:ext cx="2851629" cy="749534"/>
          </a:xfrm>
          <a:solidFill>
            <a:schemeClr val="bg1">
              <a:alpha val="80000"/>
            </a:schemeClr>
          </a:solidFill>
          <a:ln w="3175">
            <a:gradFill>
              <a:gsLst>
                <a:gs pos="0">
                  <a:schemeClr val="bg1">
                    <a:lumMod val="95000"/>
                  </a:schemeClr>
                </a:gs>
                <a:gs pos="100000">
                  <a:schemeClr val="accent1"/>
                </a:gs>
              </a:gsLst>
              <a:lin ang="1080000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
        <p:nvSpPr>
          <p:cNvPr id="1048621" name="Footer Placeholder 4"/>
          <p:cNvSpPr>
            <a:spLocks noGrp="1"/>
          </p:cNvSpPr>
          <p:nvPr>
            <p:ph type="ftr" sz="quarter" idx="12"/>
          </p:nvPr>
        </p:nvSpPr>
        <p:spPr/>
        <p:txBody>
          <a:bodyPr/>
          <a:lstStyle/>
          <a:p>
            <a:r>
              <a:rPr lang="en-US" noProof="0" dirty="0"/>
              <a:t>Add a footer</a:t>
            </a:r>
            <a:endParaRPr lang="en-US" noProof="0" dirty="0"/>
          </a:p>
        </p:txBody>
      </p:sp>
      <p:sp>
        <p:nvSpPr>
          <p:cNvPr id="1048622"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048735" name="Picture Placeholder 1"/>
          <p:cNvSpPr>
            <a:spLocks noGrp="1"/>
          </p:cNvSpPr>
          <p:nvPr>
            <p:ph type="pic" sz="quarter" idx="13" hasCustomPrompt="1"/>
          </p:nvPr>
        </p:nvSpPr>
        <p:spPr>
          <a:xfrm>
            <a:off x="6769100" y="144000"/>
            <a:ext cx="5280100" cy="6048000"/>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736" name="Title 1"/>
          <p:cNvSpPr>
            <a:spLocks noGrp="1"/>
          </p:cNvSpPr>
          <p:nvPr>
            <p:ph type="ctrTitle" hasCustomPrompt="1"/>
          </p:nvPr>
        </p:nvSpPr>
        <p:spPr>
          <a:xfrm>
            <a:off x="7493000" y="2438399"/>
            <a:ext cx="3836200" cy="3044399"/>
          </a:xfrm>
          <a:gradFill>
            <a:gsLst>
              <a:gs pos="0">
                <a:schemeClr val="accent1">
                  <a:lumMod val="20000"/>
                  <a:lumOff val="80000"/>
                  <a:alpha val="50000"/>
                </a:schemeClr>
              </a:gs>
              <a:gs pos="46000">
                <a:schemeClr val="bg1">
                  <a:alpha val="90000"/>
                </a:schemeClr>
              </a:gs>
              <a:gs pos="83186">
                <a:schemeClr val="bg1"/>
              </a:gs>
            </a:gsLst>
            <a:lin ang="3600000" scaled="0"/>
          </a:gradFill>
        </p:spPr>
        <p:txBody>
          <a:bodyPr lIns="432000" tIns="432000" rIns="72000" bIns="1188000" anchor="t"/>
          <a:lstStyle>
            <a:lvl1pPr algn="l">
              <a:lnSpc>
                <a:spcPts val="4700"/>
              </a:lnSpc>
              <a:defRPr sz="4500">
                <a:solidFill>
                  <a:schemeClr val="tx1"/>
                </a:solidFill>
              </a:defRPr>
            </a:lvl1pPr>
          </a:lstStyle>
          <a:p>
            <a:r>
              <a:rPr lang="en-US" noProof="0"/>
              <a:t>Slide Title</a:t>
            </a:r>
            <a:endParaRPr lang="en-US" noProof="0"/>
          </a:p>
        </p:txBody>
      </p:sp>
      <p:sp>
        <p:nvSpPr>
          <p:cNvPr id="1048737" name="Subtitle 2"/>
          <p:cNvSpPr>
            <a:spLocks noGrp="1"/>
          </p:cNvSpPr>
          <p:nvPr>
            <p:ph type="subTitle" idx="1"/>
          </p:nvPr>
        </p:nvSpPr>
        <p:spPr>
          <a:xfrm>
            <a:off x="7747000" y="4465176"/>
            <a:ext cx="3372329" cy="774934"/>
          </a:xfrm>
          <a:solidFill>
            <a:schemeClr val="bg1">
              <a:alpha val="80000"/>
            </a:schemeClr>
          </a:solidFill>
          <a:ln w="3175">
            <a:gradFill>
              <a:gsLst>
                <a:gs pos="0">
                  <a:schemeClr val="bg1">
                    <a:lumMod val="95000"/>
                  </a:schemeClr>
                </a:gs>
                <a:gs pos="100000">
                  <a:schemeClr val="accent1"/>
                </a:gs>
              </a:gsLst>
              <a:lin ang="10800000" scaled="0"/>
            </a:gradFill>
          </a:ln>
        </p:spPr>
        <p:txBody>
          <a:bodyPr lIns="180000" tIns="144000" rIns="0"/>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
        <p:nvSpPr>
          <p:cNvPr id="1048738" name="Content Placeholder 2"/>
          <p:cNvSpPr>
            <a:spLocks noGrp="1"/>
          </p:cNvSpPr>
          <p:nvPr>
            <p:ph sz="half" idx="15"/>
          </p:nvPr>
        </p:nvSpPr>
        <p:spPr>
          <a:xfrm>
            <a:off x="432000" y="2438399"/>
            <a:ext cx="5472000" cy="30444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39" name="Footer Placeholder 4"/>
          <p:cNvSpPr>
            <a:spLocks noGrp="1"/>
          </p:cNvSpPr>
          <p:nvPr>
            <p:ph type="ftr" sz="quarter" idx="12"/>
          </p:nvPr>
        </p:nvSpPr>
        <p:spPr/>
        <p:txBody>
          <a:bodyPr/>
          <a:lstStyle/>
          <a:p>
            <a:r>
              <a:rPr lang="en-US" noProof="0" dirty="0"/>
              <a:t>Add a footer</a:t>
            </a:r>
            <a:endParaRPr lang="en-US" noProof="0" dirty="0"/>
          </a:p>
        </p:txBody>
      </p:sp>
      <p:sp>
        <p:nvSpPr>
          <p:cNvPr id="1048740"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048598" name="Picture Placeholder 1"/>
          <p:cNvSpPr>
            <a:spLocks noGrp="1"/>
          </p:cNvSpPr>
          <p:nvPr>
            <p:ph type="pic" sz="quarter" idx="13" hasCustomPrompt="1"/>
          </p:nvPr>
        </p:nvSpPr>
        <p:spPr>
          <a:xfrm>
            <a:off x="144000" y="144000"/>
            <a:ext cx="5280100" cy="6060155"/>
          </a:xfrm>
          <a:solidFill>
            <a:schemeClr val="bg1">
              <a:lumMod val="95000"/>
            </a:schemeClr>
          </a:solidFill>
        </p:spPr>
        <p:txBody>
          <a:bodyPr lIns="0" tIns="144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599" name="Content Placeholder 2"/>
          <p:cNvSpPr>
            <a:spLocks noGrp="1"/>
          </p:cNvSpPr>
          <p:nvPr>
            <p:ph sz="half" idx="15"/>
          </p:nvPr>
        </p:nvSpPr>
        <p:spPr>
          <a:xfrm>
            <a:off x="6096000" y="3263899"/>
            <a:ext cx="5472000" cy="2442088"/>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600" name="Footer Placeholder 4"/>
          <p:cNvSpPr>
            <a:spLocks noGrp="1"/>
          </p:cNvSpPr>
          <p:nvPr>
            <p:ph type="ftr" sz="quarter" idx="12"/>
          </p:nvPr>
        </p:nvSpPr>
        <p:spPr/>
        <p:txBody>
          <a:bodyPr/>
          <a:lstStyle/>
          <a:p>
            <a:r>
              <a:rPr lang="en-US" noProof="0" dirty="0"/>
              <a:t>Add a footer</a:t>
            </a:r>
            <a:endParaRPr lang="en-US" noProof="0" dirty="0"/>
          </a:p>
        </p:txBody>
      </p:sp>
      <p:sp>
        <p:nvSpPr>
          <p:cNvPr id="1048601"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
        <p:nvSpPr>
          <p:cNvPr id="1048602" name="Title 1"/>
          <p:cNvSpPr>
            <a:spLocks noGrp="1"/>
          </p:cNvSpPr>
          <p:nvPr>
            <p:ph type="ctrTitle" hasCustomPrompt="1"/>
          </p:nvPr>
        </p:nvSpPr>
        <p:spPr>
          <a:xfrm>
            <a:off x="355601" y="3263898"/>
            <a:ext cx="4840085" cy="1626013"/>
          </a:xfrm>
          <a:gradFill>
            <a:gsLst>
              <a:gs pos="0">
                <a:schemeClr val="accent1">
                  <a:lumMod val="20000"/>
                  <a:lumOff val="80000"/>
                  <a:alpha val="50000"/>
                </a:schemeClr>
              </a:gs>
              <a:gs pos="31860">
                <a:schemeClr val="bg1">
                  <a:alpha val="9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endParaRPr lang="en-US" noProof="0"/>
          </a:p>
        </p:txBody>
      </p:sp>
      <p:sp>
        <p:nvSpPr>
          <p:cNvPr id="1048603" name="Subtitle 2"/>
          <p:cNvSpPr>
            <a:spLocks noGrp="1"/>
          </p:cNvSpPr>
          <p:nvPr>
            <p:ph type="subTitle" idx="1"/>
          </p:nvPr>
        </p:nvSpPr>
        <p:spPr>
          <a:xfrm>
            <a:off x="355601" y="4889912"/>
            <a:ext cx="4840085" cy="816075"/>
          </a:xfrm>
          <a:solidFill>
            <a:schemeClr val="bg1">
              <a:alpha val="80000"/>
            </a:schemeClr>
          </a:solidFill>
          <a:ln w="3175">
            <a:gradFill>
              <a:gsLst>
                <a:gs pos="0">
                  <a:schemeClr val="bg1">
                    <a:lumMod val="95000"/>
                  </a:schemeClr>
                </a:gs>
                <a:gs pos="100000">
                  <a:schemeClr val="accent1"/>
                </a:gs>
              </a:gsLst>
              <a:lin ang="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48607" name="Subtitle 2"/>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Subtitle</a:t>
            </a:r>
            <a:endParaRPr lang="en-US" noProof="0"/>
          </a:p>
        </p:txBody>
      </p:sp>
      <p:sp>
        <p:nvSpPr>
          <p:cNvPr id="1048608" name="Comparison Left Placeholder 1"/>
          <p:cNvSpPr>
            <a:spLocks noGrp="1"/>
          </p:cNvSpPr>
          <p:nvPr>
            <p:ph type="body" idx="1"/>
          </p:nvPr>
        </p:nvSpPr>
        <p:spPr>
          <a:xfrm>
            <a:off x="432000" y="1515834"/>
            <a:ext cx="5472000" cy="360000"/>
          </a:xfrm>
        </p:spPr>
        <p:txBody>
          <a:bodyPr anchor="t"/>
          <a:lstStyle>
            <a:lvl1pPr marL="0" indent="0">
              <a:buNone/>
              <a:defRPr sz="2400" b="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endParaRPr lang="zh-CN" altLang="en-US" noProof="0"/>
          </a:p>
        </p:txBody>
      </p:sp>
      <p:sp>
        <p:nvSpPr>
          <p:cNvPr id="1048609" name="Content Placeholder 2"/>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610" name="Comparison Left Placeholder 2"/>
          <p:cNvSpPr>
            <a:spLocks noGrp="1"/>
          </p:cNvSpPr>
          <p:nvPr>
            <p:ph type="body" sz="quarter" idx="13"/>
          </p:nvPr>
        </p:nvSpPr>
        <p:spPr>
          <a:xfrm>
            <a:off x="6300000" y="1516359"/>
            <a:ext cx="5472000" cy="358775"/>
          </a:xfrm>
        </p:spPr>
        <p:txBody>
          <a:bodyPr/>
          <a:lstStyle>
            <a:lvl1pPr marL="0" indent="0">
              <a:buNone/>
              <a:defRPr sz="2400" b="0">
                <a:solidFill>
                  <a:schemeClr val="tx1">
                    <a:lumMod val="75000"/>
                    <a:lumOff val="25000"/>
                  </a:schemeClr>
                </a:solidFill>
                <a:latin typeface="+mj-lt"/>
              </a:defRPr>
            </a:lvl1pPr>
          </a:lstStyle>
          <a:p>
            <a:pPr lvl="0"/>
            <a:r>
              <a:rPr lang="zh-CN" altLang="en-US" noProof="0"/>
              <a:t>单击此处编辑母版文本样式</a:t>
            </a:r>
            <a:endParaRPr lang="zh-CN" altLang="en-US" noProof="0"/>
          </a:p>
        </p:txBody>
      </p:sp>
      <p:sp>
        <p:nvSpPr>
          <p:cNvPr id="1048611" name="Text Placeholder 4"/>
          <p:cNvSpPr>
            <a:spLocks noGrp="1"/>
          </p:cNvSpPr>
          <p:nvPr>
            <p:ph type="body" sz="quarter" idx="12"/>
          </p:nvPr>
        </p:nvSpPr>
        <p:spPr>
          <a:xfrm>
            <a:off x="6299887" y="2020359"/>
            <a:ext cx="5472113" cy="417089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612" name="Footer Placeholder 4"/>
          <p:cNvSpPr>
            <a:spLocks noGrp="1"/>
          </p:cNvSpPr>
          <p:nvPr>
            <p:ph type="ftr" sz="quarter" idx="14"/>
          </p:nvPr>
        </p:nvSpPr>
        <p:spPr/>
        <p:txBody>
          <a:bodyPr/>
          <a:lstStyle/>
          <a:p>
            <a:r>
              <a:rPr lang="en-US" noProof="0" dirty="0"/>
              <a:t>Add a footer</a:t>
            </a:r>
            <a:endParaRPr lang="en-US" noProof="0" dirty="0"/>
          </a:p>
        </p:txBody>
      </p:sp>
      <p:sp>
        <p:nvSpPr>
          <p:cNvPr id="1048613" name="Slide Number Placeholder 5"/>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614" name="Title 6"/>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1048714" name="Picture Placeholder 6"/>
          <p:cNvSpPr>
            <a:spLocks noGrp="1"/>
          </p:cNvSpPr>
          <p:nvPr>
            <p:ph type="pic" sz="quarter" idx="16" hasCustomPrompt="1"/>
          </p:nvPr>
        </p:nvSpPr>
        <p:spPr>
          <a:xfrm>
            <a:off x="144000" y="143999"/>
            <a:ext cx="11905200" cy="6047999"/>
          </a:xfrm>
          <a:solidFill>
            <a:schemeClr val="bg1">
              <a:lumMod val="95000"/>
            </a:schemeClr>
          </a:solidFill>
        </p:spPr>
        <p:txBody>
          <a:bodyPr lIns="0" r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715" name="Content Placeholder 2"/>
          <p:cNvSpPr>
            <a:spLocks noGrp="1"/>
          </p:cNvSpPr>
          <p:nvPr>
            <p:ph sz="half" idx="1" hasCustomPrompt="1"/>
          </p:nvPr>
        </p:nvSpPr>
        <p:spPr>
          <a:xfrm>
            <a:off x="664900" y="4910452"/>
            <a:ext cx="4101900" cy="773546"/>
          </a:xfrm>
          <a:solidFill>
            <a:schemeClr val="tx1"/>
          </a:solidFill>
        </p:spPr>
        <p:txBody>
          <a:bodyPr lIns="180000" tIns="72000" rIns="180000" anchor="t"/>
          <a:lstStyle>
            <a:lvl1pPr marL="0" indent="0">
              <a:buNone/>
              <a:defRPr>
                <a:solidFill>
                  <a:schemeClr val="bg1"/>
                </a:solidFill>
                <a:latin typeface="+mj-lt"/>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endParaRPr lang="en-US" noProof="0"/>
          </a:p>
        </p:txBody>
      </p:sp>
      <p:sp>
        <p:nvSpPr>
          <p:cNvPr id="1048716" name="Footer Placeholder 3"/>
          <p:cNvSpPr>
            <a:spLocks noGrp="1"/>
          </p:cNvSpPr>
          <p:nvPr>
            <p:ph type="ftr" sz="quarter" idx="13"/>
          </p:nvPr>
        </p:nvSpPr>
        <p:spPr/>
        <p:txBody>
          <a:bodyPr/>
          <a:lstStyle/>
          <a:p>
            <a:r>
              <a:rPr lang="en-US" noProof="0" dirty="0"/>
              <a:t>Add a footer</a:t>
            </a:r>
            <a:endParaRPr lang="en-US" noProof="0" dirty="0"/>
          </a:p>
        </p:txBody>
      </p:sp>
      <p:sp>
        <p:nvSpPr>
          <p:cNvPr id="1048717" name="Slide Number Placeholder 1"/>
          <p:cNvSpPr>
            <a:spLocks noGrp="1"/>
          </p:cNvSpPr>
          <p:nvPr>
            <p:ph type="sldNum" sz="quarter" idx="15"/>
          </p:nvPr>
        </p:nvSpPr>
        <p:spPr/>
        <p:txBody>
          <a:bodyPr/>
          <a:lstStyle/>
          <a:p>
            <a:fld id="{19B51A1E-902D-48AF-9020-955120F399B6}" type="slidenum">
              <a:rPr lang="en-US" noProof="0" smtClean="0"/>
            </a:fld>
            <a:endParaRPr lang="en-US" noProof="0" dirty="0"/>
          </a:p>
        </p:txBody>
      </p:sp>
      <p:sp>
        <p:nvSpPr>
          <p:cNvPr id="1048718" name="Title 4"/>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Thank You Slide">
    <p:spTree>
      <p:nvGrpSpPr>
        <p:cNvPr id="1" name=""/>
        <p:cNvGrpSpPr/>
        <p:nvPr/>
      </p:nvGrpSpPr>
      <p:grpSpPr>
        <a:xfrm>
          <a:off x="0" y="0"/>
          <a:ext cx="0" cy="0"/>
          <a:chOff x="0" y="0"/>
          <a:chExt cx="0" cy="0"/>
        </a:xfrm>
      </p:grpSpPr>
      <p:sp>
        <p:nvSpPr>
          <p:cNvPr id="1048586" name="Picture Placeholder 1"/>
          <p:cNvSpPr>
            <a:spLocks noGrp="1"/>
          </p:cNvSpPr>
          <p:nvPr>
            <p:ph type="pic" sz="quarter" idx="13" hasCustomPrompt="1"/>
          </p:nvPr>
        </p:nvSpPr>
        <p:spPr>
          <a:xfrm>
            <a:off x="144000" y="144000"/>
            <a:ext cx="11905200" cy="6570000"/>
          </a:xfrm>
          <a:solidFill>
            <a:schemeClr val="bg1">
              <a:lumMod val="95000"/>
            </a:schemeClr>
          </a:solidFill>
        </p:spPr>
        <p:txBody>
          <a:bodyPr lIns="1764000" rIns="0" anchor="ctr"/>
          <a:lstStyle>
            <a:lvl1pPr marL="0" indent="0" algn="l">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587" name="Title 1"/>
          <p:cNvSpPr>
            <a:spLocks noGrp="1"/>
          </p:cNvSpPr>
          <p:nvPr>
            <p:ph type="ctrTitle" hasCustomPrompt="1"/>
          </p:nvPr>
        </p:nvSpPr>
        <p:spPr>
          <a:xfrm>
            <a:off x="7415412" y="360000"/>
            <a:ext cx="4416588" cy="4716572"/>
          </a:xfrm>
          <a:gradFill>
            <a:gsLst>
              <a:gs pos="0">
                <a:schemeClr val="accent1">
                  <a:lumMod val="20000"/>
                  <a:lumOff val="80000"/>
                  <a:alpha val="50000"/>
                </a:schemeClr>
              </a:gs>
              <a:gs pos="46000">
                <a:schemeClr val="bg1">
                  <a:alpha val="9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Thank You</a:t>
            </a:r>
            <a:endParaRPr lang="en-US" noProof="0"/>
          </a:p>
        </p:txBody>
      </p:sp>
      <p:sp>
        <p:nvSpPr>
          <p:cNvPr id="1048588" name="Text Placeholder 5"/>
          <p:cNvSpPr>
            <a:spLocks noGrp="1"/>
          </p:cNvSpPr>
          <p:nvPr>
            <p:ph type="subTitle" idx="1" hasCustomPrompt="1"/>
          </p:nvPr>
        </p:nvSpPr>
        <p:spPr>
          <a:xfrm>
            <a:off x="7415413" y="5076572"/>
            <a:ext cx="4416587" cy="1421429"/>
          </a:xfrm>
          <a:solidFill>
            <a:schemeClr val="bg1">
              <a:alpha val="80000"/>
            </a:schemeClr>
          </a:solidFill>
          <a:ln w="3175">
            <a:gradFill>
              <a:gsLst>
                <a:gs pos="0">
                  <a:schemeClr val="bg1">
                    <a:lumMod val="95000"/>
                  </a:schemeClr>
                </a:gs>
                <a:gs pos="100000">
                  <a:schemeClr val="accent1"/>
                </a:gs>
              </a:gsLst>
              <a:lin ang="0" scaled="0"/>
            </a:gradFill>
          </a:ln>
        </p:spPr>
        <p:txBody>
          <a:bodyPr tIns="144000" rIns="468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endParaRPr lang="en-US" noProof="0"/>
          </a:p>
        </p:txBody>
      </p:sp>
      <p:sp>
        <p:nvSpPr>
          <p:cNvPr id="1048589" name="Text Placeholder 6"/>
          <p:cNvSpPr>
            <a:spLocks noGrp="1"/>
          </p:cNvSpPr>
          <p:nvPr>
            <p:ph type="body" sz="quarter" idx="16" hasCustomPrompt="1"/>
          </p:nvPr>
        </p:nvSpPr>
        <p:spPr>
          <a:xfrm>
            <a:off x="7948708" y="5540135"/>
            <a:ext cx="3396887" cy="196707"/>
          </a:xfrm>
        </p:spPr>
        <p:txBody>
          <a:bodyPr/>
          <a:lstStyle>
            <a:lvl1pPr marL="0" indent="0" algn="r">
              <a:buNone/>
              <a:defRPr sz="1400">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Phone Number</a:t>
            </a:r>
            <a:endParaRPr lang="en-US" noProof="0"/>
          </a:p>
        </p:txBody>
      </p:sp>
      <p:sp>
        <p:nvSpPr>
          <p:cNvPr id="1048590" name="Text Placeholder 7"/>
          <p:cNvSpPr>
            <a:spLocks noGrp="1"/>
          </p:cNvSpPr>
          <p:nvPr>
            <p:ph type="body" sz="quarter" idx="17" hasCustomPrompt="1"/>
          </p:nvPr>
        </p:nvSpPr>
        <p:spPr>
          <a:xfrm>
            <a:off x="7948708" y="5809779"/>
            <a:ext cx="3396887" cy="196707"/>
          </a:xfrm>
        </p:spPr>
        <p:txBody>
          <a:bodyPr/>
          <a:lstStyle>
            <a:lvl1pPr marL="0" indent="0" algn="r">
              <a:buNone/>
              <a:defRPr sz="1400">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Email or Social Media Handle</a:t>
            </a:r>
            <a:endParaRPr lang="en-US" noProof="0"/>
          </a:p>
        </p:txBody>
      </p:sp>
      <p:sp>
        <p:nvSpPr>
          <p:cNvPr id="1048591" name="Text Placeholder 8"/>
          <p:cNvSpPr>
            <a:spLocks noGrp="1"/>
          </p:cNvSpPr>
          <p:nvPr>
            <p:ph type="body" sz="quarter" idx="18" hasCustomPrompt="1"/>
          </p:nvPr>
        </p:nvSpPr>
        <p:spPr>
          <a:xfrm>
            <a:off x="7948708" y="6079423"/>
            <a:ext cx="3396887" cy="196707"/>
          </a:xfrm>
        </p:spPr>
        <p:txBody>
          <a:bodyPr/>
          <a:lstStyle>
            <a:lvl1pPr marL="0" indent="0" algn="r">
              <a:buNone/>
              <a:defRPr sz="1400">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Company Website</a:t>
            </a:r>
            <a:endParaRPr lang="en-US" noProof="0"/>
          </a:p>
        </p:txBody>
      </p:sp>
      <p:sp>
        <p:nvSpPr>
          <p:cNvPr id="1048592" name="Rectangle 6"/>
          <p:cNvSpPr/>
          <p:nvPr userDrawn="1"/>
        </p:nvSpPr>
        <p:spPr>
          <a:xfrm>
            <a:off x="0" y="671400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93" name="Rectangle 7"/>
          <p:cNvSpPr/>
          <p:nvPr userDrawn="1"/>
        </p:nvSpPr>
        <p:spPr>
          <a:xfrm>
            <a:off x="0" y="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94" name="Rectangle 10"/>
          <p:cNvSpPr/>
          <p:nvPr userDrawn="1"/>
        </p:nvSpPr>
        <p:spPr>
          <a:xfrm>
            <a:off x="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95" name="Rectangle 11"/>
          <p:cNvSpPr/>
          <p:nvPr userDrawn="1"/>
        </p:nvSpPr>
        <p:spPr>
          <a:xfrm>
            <a:off x="1204800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96" name="Freeform: Shape 12"/>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048694" name="Rectangle 6"/>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95" name="Rectangle 7"/>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96" name="Rectangle 10"/>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97" name="Rectangle 11"/>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98" name="Freeform: Shape 12"/>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48699" name="Title 1"/>
          <p:cNvSpPr>
            <a:spLocks noGrp="1"/>
          </p:cNvSpPr>
          <p:nvPr>
            <p:ph type="ctrTitle" hasCustomPrompt="1"/>
          </p:nvPr>
        </p:nvSpPr>
        <p:spPr>
          <a:xfrm>
            <a:off x="360000" y="359999"/>
            <a:ext cx="4416588" cy="5321927"/>
          </a:xfrm>
          <a:gradFill>
            <a:gsLst>
              <a:gs pos="0">
                <a:schemeClr val="accent1">
                  <a:lumMod val="20000"/>
                  <a:lumOff val="80000"/>
                  <a:alpha val="50000"/>
                </a:schemeClr>
              </a:gs>
              <a:gs pos="46000">
                <a:schemeClr val="bg1">
                  <a:alpha val="9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endParaRPr lang="en-US" noProof="0"/>
          </a:p>
        </p:txBody>
      </p:sp>
      <p:sp>
        <p:nvSpPr>
          <p:cNvPr id="1048700" name="Subtitle 2"/>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7"/>
          <p:cNvSpPr/>
          <p:nvPr userDrawn="1"/>
        </p:nvSpPr>
        <p:spPr>
          <a:xfrm>
            <a:off x="0" y="6191250"/>
            <a:ext cx="12192000" cy="666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77" name="Title Placeholder 1"/>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page title</a:t>
            </a:r>
            <a:endParaRPr lang="en-US" noProof="0"/>
          </a:p>
        </p:txBody>
      </p:sp>
      <p:sp>
        <p:nvSpPr>
          <p:cNvPr id="1048578" name="Text Placeholder 2"/>
          <p:cNvSpPr>
            <a:spLocks noGrp="1"/>
          </p:cNvSpPr>
          <p:nvPr>
            <p:ph type="body" idx="1"/>
          </p:nvPr>
        </p:nvSpPr>
        <p:spPr>
          <a:xfrm>
            <a:off x="432000" y="1512000"/>
            <a:ext cx="11340000" cy="4377523"/>
          </a:xfrm>
          <a:prstGeom prst="rect">
            <a:avLst/>
          </a:prstGeom>
        </p:spPr>
        <p:txBody>
          <a:bodyPr vert="horz" lIns="0" tIns="0" rIns="0" bIns="0" rtlCol="0">
            <a:noAutofit/>
          </a:body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579" name="Rectangle 6"/>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0" name="Rectangle 8"/>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1" name="Rectangle 9"/>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2" name="Freeform: Shape 17"/>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48583" name="Slide Number Placeholder 5"/>
          <p:cNvSpPr>
            <a:spLocks noGrp="1"/>
          </p:cNvSpPr>
          <p:nvPr>
            <p:ph type="sldNum" sz="quarter" idx="4"/>
          </p:nvPr>
        </p:nvSpPr>
        <p:spPr>
          <a:xfrm>
            <a:off x="11677425" y="6322399"/>
            <a:ext cx="370575" cy="365125"/>
          </a:xfrm>
          <a:prstGeom prst="rect">
            <a:avLst/>
          </a:prstGeom>
          <a:solidFill>
            <a:schemeClr val="bg1"/>
          </a:solidFill>
          <a:ln w="3175">
            <a:solidFill>
              <a:schemeClr val="bg1">
                <a:lumMod val="85000"/>
              </a:schemeClr>
            </a:solidFill>
          </a:ln>
          <a:effectLst/>
        </p:spPr>
        <p:txBody>
          <a:bodyPr vert="horz" lIns="0" tIns="0" rIns="0" bIns="0" rtlCol="0" anchor="ctr"/>
          <a:lstStyle>
            <a:lvl1pPr algn="ctr">
              <a:defRPr sz="1200">
                <a:solidFill>
                  <a:schemeClr val="tx1">
                    <a:lumMod val="75000"/>
                    <a:lumOff val="25000"/>
                  </a:schemeClr>
                </a:solidFill>
              </a:defRPr>
            </a:lvl1pPr>
          </a:lstStyle>
          <a:p>
            <a:fld id="{19B51A1E-902D-48AF-9020-955120F399B6}" type="slidenum">
              <a:rPr lang="en-US" noProof="0" smtClean="0"/>
            </a:fld>
            <a:endParaRPr lang="en-US" noProof="0" dirty="0"/>
          </a:p>
        </p:txBody>
      </p:sp>
      <p:sp>
        <p:nvSpPr>
          <p:cNvPr id="1048584" name="Footer Placeholder 4"/>
          <p:cNvSpPr>
            <a:spLocks noGrp="1"/>
          </p:cNvSpPr>
          <p:nvPr>
            <p:ph type="ftr" sz="quarter" idx="3"/>
          </p:nvPr>
        </p:nvSpPr>
        <p:spPr>
          <a:xfrm>
            <a:off x="144000" y="6322399"/>
            <a:ext cx="4114800"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endParaRPr lang="en-US" noProof="0" dirty="0"/>
          </a:p>
        </p:txBody>
      </p:sp>
      <p:sp>
        <p:nvSpPr>
          <p:cNvPr id="1048585" name="TextBox 20"/>
          <p:cNvSpPr txBox="1"/>
          <p:nvPr userDrawn="1"/>
        </p:nvSpPr>
        <p:spPr>
          <a:xfrm>
            <a:off x="10194026" y="6258973"/>
            <a:ext cx="1577974" cy="427535"/>
          </a:xfrm>
          <a:prstGeom prst="rect">
            <a:avLst/>
          </a:prstGeom>
          <a:noFill/>
        </p:spPr>
        <p:txBody>
          <a:bodyPr wrap="square" lIns="0" tIns="144000" rIns="0" bIns="0" rtlCol="0">
            <a:spAutoFit/>
          </a:bodyPr>
          <a:lstStyle/>
          <a:p>
            <a:pPr algn="ctr">
              <a:lnSpc>
                <a:spcPts val="1100"/>
              </a:lnSpc>
            </a:pPr>
            <a:r>
              <a:rPr lang="en-US" sz="2000" b="1" spc="0" baseline="0" noProof="0" dirty="0">
                <a:solidFill>
                  <a:schemeClr val="tx1">
                    <a:lumMod val="75000"/>
                    <a:lumOff val="25000"/>
                  </a:schemeClr>
                </a:solidFill>
                <a:latin typeface="+mj-lt"/>
                <a:cs typeface="Times New Roman" panose="02020603050405020304" pitchFamily="18" charset="0"/>
              </a:rPr>
              <a:t>Contoso</a:t>
            </a:r>
            <a:br>
              <a:rPr lang="en-US" sz="2000" b="1" spc="0" baseline="0" noProof="0"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1100" b="0" i="1" spc="600" baseline="0" noProof="0" dirty="0">
                <a:solidFill>
                  <a:schemeClr val="tx1">
                    <a:lumMod val="75000"/>
                    <a:lumOff val="25000"/>
                  </a:schemeClr>
                </a:solidFill>
                <a:latin typeface="Times New Roman" panose="02020603050405020304" pitchFamily="18" charset="0"/>
                <a:cs typeface="Times New Roman" panose="02020603050405020304" pitchFamily="18" charset="0"/>
              </a:rPr>
              <a:t>Suites</a:t>
            </a:r>
            <a:endParaRPr lang="en-US" sz="1100" b="0" i="1" spc="600" baseline="0" noProof="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Rockwell" panose="02060603020205020403" pitchFamily="18" charset="0"/>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3"/>
          </p:nvPr>
        </p:nvPicPr>
        <p:blipFill rotWithShape="1">
          <a:blip r:embed="rId1"/>
          <a:srcRect l="31" r="31"/>
          <a:stretch>
            <a:fillRect/>
          </a:stretch>
        </p:blipFill>
        <p:spPr/>
      </p:pic>
      <p:sp>
        <p:nvSpPr>
          <p:cNvPr id="5" name="Title 2"/>
          <p:cNvSpPr>
            <a:spLocks noGrp="1"/>
          </p:cNvSpPr>
          <p:nvPr>
            <p:ph type="ctrTitle"/>
          </p:nvPr>
        </p:nvSpPr>
        <p:spPr>
          <a:xfrm>
            <a:off x="360363" y="360363"/>
            <a:ext cx="11442947" cy="4605920"/>
          </a:xfrm>
        </p:spPr>
        <p:txBody>
          <a:bodyPr/>
          <a:lstStyle/>
          <a:p>
            <a:pPr algn="r"/>
            <a:r>
              <a:rPr lang="en-US" altLang="zh-CN" sz="4400" dirty="0">
                <a:ea typeface="宋体" panose="02010600030101010101" pitchFamily="2" charset="-122"/>
              </a:rPr>
              <a:t>		</a:t>
            </a:r>
            <a:r>
              <a:rPr lang="zh-CN" altLang="en-US" sz="4800" dirty="0">
                <a:ea typeface="宋体" panose="02010600030101010101" pitchFamily="2" charset="-122"/>
              </a:rPr>
              <a:t>哆啦</a:t>
            </a:r>
            <a:r>
              <a:rPr lang="en-US" altLang="zh-CN" sz="4800" dirty="0">
                <a:ea typeface="宋体" panose="02010600030101010101" pitchFamily="2" charset="-122"/>
              </a:rPr>
              <a:t>A</a:t>
            </a:r>
            <a:r>
              <a:rPr lang="zh-CN" altLang="en-US" sz="4800" dirty="0">
                <a:ea typeface="宋体" panose="02010600030101010101" pitchFamily="2" charset="-122"/>
              </a:rPr>
              <a:t>梦的口袋网项目计划书GB 8567－88</a:t>
            </a:r>
            <a:br>
              <a:rPr lang="zh-CN" altLang="en-US" sz="3600" dirty="0">
                <a:ea typeface="宋体" panose="02010600030101010101" pitchFamily="2" charset="-122"/>
              </a:rPr>
            </a:br>
            <a:r>
              <a:rPr lang="en-US" altLang="zh-CN" sz="3600" dirty="0">
                <a:ea typeface="宋体" panose="02010600030101010101" pitchFamily="2" charset="-122"/>
              </a:rPr>
              <a:t>			</a:t>
            </a:r>
            <a:r>
              <a:rPr lang="en-US" altLang="zh-CN" sz="4400" dirty="0">
                <a:ea typeface="宋体" panose="02010600030101010101" pitchFamily="2" charset="-122"/>
              </a:rPr>
              <a:t>					</a:t>
            </a:r>
            <a:r>
              <a:rPr lang="en-US" altLang="zh-CN" sz="3200" dirty="0">
                <a:ea typeface="宋体" panose="02010600030101010101" pitchFamily="2" charset="-122"/>
              </a:rPr>
              <a:t>SE2020-G19</a:t>
            </a:r>
            <a:br>
              <a:rPr lang="en-US" altLang="zh-CN" sz="3200" dirty="0">
                <a:ea typeface="宋体" panose="02010600030101010101" pitchFamily="2" charset="-122"/>
              </a:rPr>
            </a:br>
            <a:r>
              <a:rPr lang="en-US" altLang="zh-CN" sz="4400" dirty="0">
                <a:ea typeface="宋体" panose="02010600030101010101" pitchFamily="2" charset="-122"/>
              </a:rPr>
              <a:t>						</a:t>
            </a:r>
            <a:r>
              <a:rPr lang="zh-CN" altLang="en-US" sz="3200" dirty="0">
                <a:ea typeface="宋体" panose="02010600030101010101" pitchFamily="2" charset="-122"/>
              </a:rPr>
              <a:t>组员：牛旷野，卢世逸，孟闻凯</a:t>
            </a:r>
            <a:br>
              <a:rPr lang="zh-CN" altLang="en-US" dirty="0">
                <a:ea typeface="宋体" panose="02010600030101010101" pitchFamily="2" charset="-122"/>
              </a:rPr>
            </a:br>
            <a:endParaRPr lang="zh-CN" altLang="en-US"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sz="5400" dirty="0">
                <a:latin typeface="华文楷体" panose="02010600040101010101" charset="-122"/>
                <a:ea typeface="华文楷体" panose="02010600040101010101" charset="-122"/>
                <a:cs typeface="华文楷体" panose="02010600040101010101" charset="-122"/>
              </a:rPr>
              <a:t>2.3.1  </a:t>
            </a:r>
            <a:r>
              <a:rPr lang="zh-CN" altLang="en-US" sz="5400" dirty="0">
                <a:latin typeface="华文楷体" panose="02010600040101010101" charset="-122"/>
                <a:ea typeface="华文楷体" panose="02010600040101010101" charset="-122"/>
                <a:cs typeface="华文楷体" panose="02010600040101010101" charset="-122"/>
              </a:rPr>
              <a:t>程序</a:t>
            </a:r>
            <a:endParaRPr lang="zh-CN" altLang="en-US" sz="5400" dirty="0">
              <a:latin typeface="华文楷体" panose="02010600040101010101" charset="-122"/>
              <a:ea typeface="华文楷体" panose="02010600040101010101" charset="-122"/>
              <a:cs typeface="华文楷体" panose="02010600040101010101" charset="-122"/>
            </a:endParaRPr>
          </a:p>
          <a:p>
            <a:r>
              <a:rPr lang="zh-CN" altLang="en-US" sz="2400" dirty="0">
                <a:latin typeface="华文楷体" panose="02010600040101010101" charset="-122"/>
                <a:ea typeface="华文楷体" panose="02010600040101010101" charset="-122"/>
                <a:cs typeface="华文楷体" panose="02010600040101010101" charset="-122"/>
              </a:rPr>
              <a:t>本项目的名称为：哆啦</a:t>
            </a:r>
            <a:r>
              <a:rPr lang="en-US" sz="2400" dirty="0">
                <a:latin typeface="华文楷体" panose="02010600040101010101" charset="-122"/>
                <a:ea typeface="华文楷体" panose="02010600040101010101" charset="-122"/>
                <a:cs typeface="华文楷体" panose="02010600040101010101" charset="-122"/>
              </a:rPr>
              <a:t>A</a:t>
            </a:r>
            <a:r>
              <a:rPr lang="zh-CN" altLang="en-US" sz="2400" dirty="0">
                <a:latin typeface="华文楷体" panose="02010600040101010101" charset="-122"/>
                <a:ea typeface="华文楷体" panose="02010600040101010101" charset="-122"/>
                <a:cs typeface="华文楷体" panose="02010600040101010101" charset="-122"/>
              </a:rPr>
              <a:t>梦的口袋网，使用的语言主要为</a:t>
            </a:r>
            <a:r>
              <a:rPr lang="en-US" sz="2400" dirty="0">
                <a:latin typeface="华文楷体" panose="02010600040101010101" charset="-122"/>
                <a:ea typeface="华文楷体" panose="02010600040101010101" charset="-122"/>
                <a:cs typeface="华文楷体" panose="02010600040101010101" charset="-122"/>
              </a:rPr>
              <a:t>java</a:t>
            </a:r>
            <a:r>
              <a:rPr lang="zh-CN" altLang="en-US" sz="2400" dirty="0">
                <a:latin typeface="华文楷体" panose="02010600040101010101" charset="-122"/>
                <a:ea typeface="华文楷体" panose="02010600040101010101" charset="-122"/>
                <a:cs typeface="华文楷体" panose="02010600040101010101" charset="-122"/>
              </a:rPr>
              <a:t>，</a:t>
            </a:r>
            <a:r>
              <a:rPr lang="en-US" sz="2400" dirty="0">
                <a:latin typeface="华文楷体" panose="02010600040101010101" charset="-122"/>
                <a:ea typeface="华文楷体" panose="02010600040101010101" charset="-122"/>
                <a:cs typeface="华文楷体" panose="02010600040101010101" charset="-122"/>
              </a:rPr>
              <a:t>html</a:t>
            </a:r>
            <a:r>
              <a:rPr lang="zh-CN" altLang="en-US" sz="2400" dirty="0">
                <a:latin typeface="华文楷体" panose="02010600040101010101" charset="-122"/>
                <a:ea typeface="华文楷体" panose="02010600040101010101" charset="-122"/>
                <a:cs typeface="华文楷体" panose="02010600040101010101" charset="-122"/>
              </a:rPr>
              <a:t>和</a:t>
            </a:r>
            <a:r>
              <a:rPr lang="en-US" sz="2400" dirty="0" err="1">
                <a:latin typeface="华文楷体" panose="02010600040101010101" charset="-122"/>
                <a:ea typeface="华文楷体" panose="02010600040101010101" charset="-122"/>
                <a:cs typeface="华文楷体" panose="02010600040101010101" charset="-122"/>
              </a:rPr>
              <a:t>js</a:t>
            </a:r>
            <a:r>
              <a:rPr lang="zh-CN" altLang="en-US" sz="2400" dirty="0">
                <a:latin typeface="华文楷体" panose="02010600040101010101" charset="-122"/>
                <a:ea typeface="华文楷体" panose="02010600040101010101" charset="-122"/>
                <a:cs typeface="华文楷体" panose="02010600040101010101" charset="-122"/>
              </a:rPr>
              <a:t>，存储程序的媒体形式为</a:t>
            </a:r>
            <a:r>
              <a:rPr lang="en-US" sz="2400" dirty="0" err="1">
                <a:latin typeface="华文楷体" panose="02010600040101010101" charset="-122"/>
                <a:ea typeface="华文楷体" panose="02010600040101010101" charset="-122"/>
                <a:cs typeface="华文楷体" panose="02010600040101010101" charset="-122"/>
              </a:rPr>
              <a:t>mysql</a:t>
            </a:r>
            <a:r>
              <a:rPr lang="zh-CN" altLang="en-US" sz="2400" dirty="0">
                <a:latin typeface="华文楷体" panose="02010600040101010101" charset="-122"/>
                <a:ea typeface="华文楷体" panose="02010600040101010101" charset="-122"/>
                <a:cs typeface="华文楷体" panose="02010600040101010101" charset="-122"/>
              </a:rPr>
              <a:t>数据库，依据需求说明书以及相应的设计文档进行系统设计，主要功能包括：</a:t>
            </a:r>
            <a:endParaRPr lang="zh-CN" altLang="en-US" sz="2400" dirty="0">
              <a:latin typeface="华文楷体" panose="02010600040101010101" charset="-122"/>
              <a:ea typeface="华文楷体" panose="02010600040101010101" charset="-122"/>
              <a:cs typeface="华文楷体" panose="02010600040101010101" charset="-122"/>
            </a:endParaRPr>
          </a:p>
          <a:p>
            <a:r>
              <a:rPr lang="zh-CN" altLang="en-US" sz="2400" dirty="0">
                <a:latin typeface="华文楷体" panose="02010600040101010101" charset="-122"/>
                <a:ea typeface="华文楷体" panose="02010600040101010101" charset="-122"/>
                <a:cs typeface="华文楷体" panose="02010600040101010101" charset="-122"/>
              </a:rPr>
              <a:t>  网站主页浏览</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商品详情查看</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支付</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加入购物车</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收藏商品</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注册</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登陆</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评价</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查看物流信息</a:t>
            </a:r>
            <a:endParaRPr lang="zh-CN" altLang="en-US" sz="2400" dirty="0">
              <a:latin typeface="华文楷体" panose="02010600040101010101" charset="-122"/>
              <a:ea typeface="华文楷体" panose="02010600040101010101" charset="-122"/>
              <a:cs typeface="华文楷体" panose="02010600040101010101" charset="-122"/>
            </a:endParaRPr>
          </a:p>
          <a:p>
            <a:r>
              <a:rPr lang="zh-CN" altLang="en-US" sz="2400" dirty="0">
                <a:latin typeface="华文楷体" panose="02010600040101010101" charset="-122"/>
                <a:ea typeface="华文楷体" panose="02010600040101010101" charset="-122"/>
                <a:cs typeface="华文楷体" panose="02010600040101010101" charset="-122"/>
              </a:rPr>
              <a:t>  查看订单信息</a:t>
            </a:r>
            <a:endParaRPr lang="zh-CN" altLang="en-US" sz="2400" dirty="0">
              <a:latin typeface="华文楷体" panose="02010600040101010101" charset="-122"/>
              <a:ea typeface="华文楷体" panose="02010600040101010101" charset="-122"/>
              <a:cs typeface="华文楷体" panose="02010600040101010101" charset="-122"/>
            </a:endParaRPr>
          </a:p>
          <a:p>
            <a:r>
              <a:rPr lang="zh-CN" altLang="en-US" sz="2400" dirty="0">
                <a:latin typeface="华文楷体" panose="02010600040101010101" charset="-122"/>
                <a:ea typeface="华文楷体" panose="02010600040101010101" charset="-122"/>
                <a:cs typeface="华文楷体" panose="02010600040101010101" charset="-122"/>
              </a:rPr>
              <a:t>  后台管理系统</a:t>
            </a:r>
            <a:endParaRPr lang="zh-CN" altLang="en-US" sz="2400" dirty="0">
              <a:latin typeface="华文楷体" panose="02010600040101010101" charset="-122"/>
              <a:ea typeface="华文楷体" panose="02010600040101010101" charset="-122"/>
              <a:cs typeface="华文楷体" panose="02010600040101010101" charset="-122"/>
            </a:endParaRPr>
          </a:p>
          <a:p>
            <a:pPr lvl="0"/>
            <a:br>
              <a:rPr kumimoji="0" lang="zh-CN" altLang="en-US" sz="45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rPr>
            </a:br>
            <a:endParaRPr kumimoji="0" lang="zh-CN" altLang="en-US" sz="45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sz="5400" dirty="0">
                <a:latin typeface="华文楷体" panose="02010600040101010101" charset="-122"/>
                <a:ea typeface="华文楷体" panose="02010600040101010101" charset="-122"/>
                <a:cs typeface="华文楷体" panose="02010600040101010101" charset="-122"/>
              </a:rPr>
              <a:t>2.3.2  </a:t>
            </a:r>
            <a:r>
              <a:rPr lang="zh-CN" altLang="en-US" sz="5400" dirty="0">
                <a:latin typeface="华文楷体" panose="02010600040101010101" charset="-122"/>
                <a:ea typeface="华文楷体" panose="02010600040101010101" charset="-122"/>
                <a:cs typeface="华文楷体" panose="02010600040101010101" charset="-122"/>
              </a:rPr>
              <a:t>文件</a:t>
            </a:r>
            <a:endParaRPr lang="zh-CN" altLang="en-US" sz="5400" dirty="0">
              <a:latin typeface="华文楷体" panose="02010600040101010101" charset="-122"/>
              <a:ea typeface="华文楷体" panose="02010600040101010101" charset="-122"/>
              <a:cs typeface="华文楷体" panose="02010600040101010101" charset="-122"/>
            </a:endParaRPr>
          </a:p>
          <a:p>
            <a:pPr algn="l"/>
            <a:r>
              <a:rPr sz="4000" dirty="0">
                <a:latin typeface="华文楷体" panose="02010600040101010101" charset="-122"/>
                <a:ea typeface="华文楷体" panose="02010600040101010101" charset="-122"/>
                <a:cs typeface="华文楷体" panose="02010600040101010101" charset="-122"/>
              </a:rPr>
              <a:t>《项目开发计划书》完成项目开发计划</a:t>
            </a:r>
            <a:endParaRPr sz="4000" dirty="0">
              <a:latin typeface="华文楷体" panose="02010600040101010101" charset="-122"/>
              <a:ea typeface="华文楷体" panose="02010600040101010101" charset="-122"/>
              <a:cs typeface="华文楷体" panose="02010600040101010101" charset="-122"/>
            </a:endParaRPr>
          </a:p>
          <a:p>
            <a:pPr algn="l"/>
            <a:r>
              <a:rPr sz="4000" dirty="0">
                <a:latin typeface="华文楷体" panose="02010600040101010101" charset="-122"/>
                <a:ea typeface="华文楷体" panose="02010600040101010101" charset="-122"/>
                <a:cs typeface="华文楷体" panose="02010600040101010101" charset="-122"/>
              </a:rPr>
              <a:t>《可行性研究报告》完成项目的可行性研究报告</a:t>
            </a:r>
            <a:endParaRPr sz="4000" dirty="0">
              <a:latin typeface="华文楷体" panose="02010600040101010101" charset="-122"/>
              <a:ea typeface="华文楷体" panose="02010600040101010101" charset="-122"/>
              <a:cs typeface="华文楷体" panose="02010600040101010101" charset="-122"/>
            </a:endParaRPr>
          </a:p>
          <a:p>
            <a:pPr algn="l"/>
            <a:r>
              <a:rPr sz="4000" dirty="0">
                <a:latin typeface="华文楷体" panose="02010600040101010101" charset="-122"/>
                <a:ea typeface="华文楷体" panose="02010600040101010101" charset="-122"/>
                <a:cs typeface="华文楷体" panose="02010600040101010101" charset="-122"/>
              </a:rPr>
              <a:t>《需求说明书》完成项目的需求分析 </a:t>
            </a:r>
            <a:endParaRPr sz="4000" dirty="0">
              <a:latin typeface="华文楷体" panose="02010600040101010101" charset="-122"/>
              <a:ea typeface="华文楷体" panose="02010600040101010101" charset="-122"/>
              <a:cs typeface="华文楷体" panose="02010600040101010101" charset="-122"/>
            </a:endParaRPr>
          </a:p>
          <a:p>
            <a:pPr algn="l"/>
            <a:r>
              <a:rPr sz="4000" dirty="0">
                <a:latin typeface="华文楷体" panose="02010600040101010101" charset="-122"/>
                <a:ea typeface="华文楷体" panose="02010600040101010101" charset="-122"/>
                <a:cs typeface="华文楷体" panose="02010600040101010101" charset="-122"/>
              </a:rPr>
              <a:t>《总体设计说明书》完成项目的总体设计</a:t>
            </a:r>
            <a:endParaRPr sz="4000" dirty="0">
              <a:latin typeface="华文楷体" panose="02010600040101010101" charset="-122"/>
              <a:ea typeface="华文楷体" panose="02010600040101010101" charset="-122"/>
              <a:cs typeface="华文楷体" panose="02010600040101010101" charset="-122"/>
            </a:endParaRPr>
          </a:p>
          <a:p>
            <a:pPr algn="l"/>
            <a:r>
              <a:rPr sz="4000" dirty="0">
                <a:latin typeface="华文楷体" panose="02010600040101010101" charset="-122"/>
                <a:ea typeface="华文楷体" panose="02010600040101010101" charset="-122"/>
                <a:cs typeface="华文楷体" panose="02010600040101010101" charset="-122"/>
              </a:rPr>
              <a:t>《详细设计说明书》完成项目的详细设计</a:t>
            </a:r>
            <a:endParaRPr sz="4000" dirty="0">
              <a:latin typeface="华文楷体" panose="02010600040101010101" charset="-122"/>
              <a:ea typeface="华文楷体" panose="02010600040101010101" charset="-122"/>
              <a:cs typeface="华文楷体" panose="02010600040101010101" charset="-122"/>
            </a:endParaRPr>
          </a:p>
          <a:p>
            <a:pPr algn="l"/>
            <a:r>
              <a:rPr sz="4000" dirty="0">
                <a:latin typeface="华文楷体" panose="02010600040101010101" charset="-122"/>
                <a:ea typeface="华文楷体" panose="02010600040101010101" charset="-122"/>
                <a:cs typeface="华文楷体" panose="02010600040101010101" charset="-122"/>
              </a:rPr>
              <a:t>《系统测试报告》完成系统的测试</a:t>
            </a:r>
            <a:endParaRPr sz="40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sz="5400" dirty="0">
                <a:latin typeface="华文楷体" panose="02010600040101010101" charset="-122"/>
                <a:ea typeface="华文楷体" panose="02010600040101010101" charset="-122"/>
                <a:cs typeface="华文楷体" panose="02010600040101010101" charset="-122"/>
              </a:rPr>
              <a:t>2.3.3  </a:t>
            </a:r>
            <a:r>
              <a:rPr lang="zh-CN" altLang="en-US" sz="5400" dirty="0">
                <a:latin typeface="华文楷体" panose="02010600040101010101" charset="-122"/>
                <a:ea typeface="华文楷体" panose="02010600040101010101" charset="-122"/>
                <a:cs typeface="华文楷体" panose="02010600040101010101" charset="-122"/>
              </a:rPr>
              <a:t>服务</a:t>
            </a:r>
            <a:endParaRPr lang="zh-CN" altLang="en-US" sz="5400" dirty="0">
              <a:latin typeface="华文楷体" panose="02010600040101010101" charset="-122"/>
              <a:ea typeface="华文楷体" panose="02010600040101010101" charset="-122"/>
              <a:cs typeface="华文楷体" panose="02010600040101010101" charset="-122"/>
            </a:endParaRPr>
          </a:p>
          <a:p>
            <a:r>
              <a:rPr lang="en-US" sz="5400" dirty="0">
                <a:latin typeface="华文楷体" panose="02010600040101010101" charset="-122"/>
                <a:ea typeface="华文楷体" panose="02010600040101010101" charset="-122"/>
                <a:cs typeface="华文楷体" panose="02010600040101010101" charset="-122"/>
              </a:rPr>
              <a:t>    </a:t>
            </a:r>
            <a:r>
              <a:rPr lang="en-US" sz="4800" dirty="0">
                <a:latin typeface="华文楷体" panose="02010600040101010101" charset="-122"/>
                <a:ea typeface="华文楷体" panose="02010600040101010101" charset="-122"/>
                <a:cs typeface="华文楷体" panose="02010600040101010101" charset="-122"/>
              </a:rPr>
              <a:t> </a:t>
            </a:r>
            <a:r>
              <a:rPr lang="zh-CN" altLang="en-US" sz="4800" dirty="0">
                <a:latin typeface="华文楷体" panose="02010600040101010101" charset="-122"/>
                <a:ea typeface="华文楷体" panose="02010600040101010101" charset="-122"/>
                <a:cs typeface="华文楷体" panose="02010600040101010101" charset="-122"/>
              </a:rPr>
              <a:t>向用户提供的服务有：系统的配置，维护和其他运行需求</a:t>
            </a:r>
            <a:endParaRPr lang="zh-CN" altLang="en-US" sz="5400" dirty="0">
              <a:latin typeface="华文楷体" panose="02010600040101010101" charset="-122"/>
              <a:ea typeface="华文楷体" panose="02010600040101010101" charset="-122"/>
              <a:cs typeface="华文楷体" panose="02010600040101010101" charset="-122"/>
            </a:endParaRPr>
          </a:p>
          <a:p>
            <a:r>
              <a:rPr lang="en-US" sz="5400" dirty="0">
                <a:latin typeface="华文楷体" panose="02010600040101010101" charset="-122"/>
                <a:ea typeface="华文楷体" panose="02010600040101010101" charset="-122"/>
                <a:cs typeface="华文楷体" panose="02010600040101010101" charset="-122"/>
              </a:rPr>
              <a:t>2.3.4  </a:t>
            </a:r>
            <a:r>
              <a:rPr lang="zh-CN" altLang="en-US" sz="5400" dirty="0">
                <a:latin typeface="华文楷体" panose="02010600040101010101" charset="-122"/>
                <a:ea typeface="华文楷体" panose="02010600040101010101" charset="-122"/>
                <a:cs typeface="华文楷体" panose="02010600040101010101" charset="-122"/>
              </a:rPr>
              <a:t>非移交的产品</a:t>
            </a:r>
            <a:endParaRPr lang="zh-CN" altLang="en-US" sz="5400" dirty="0">
              <a:latin typeface="华文楷体" panose="02010600040101010101" charset="-122"/>
              <a:ea typeface="华文楷体" panose="02010600040101010101" charset="-122"/>
              <a:cs typeface="华文楷体" panose="02010600040101010101" charset="-122"/>
            </a:endParaRPr>
          </a:p>
          <a:p>
            <a:r>
              <a:rPr lang="en-US" sz="4800" dirty="0">
                <a:latin typeface="华文楷体" panose="02010600040101010101" charset="-122"/>
                <a:ea typeface="华文楷体" panose="02010600040101010101" charset="-122"/>
                <a:cs typeface="华文楷体" panose="02010600040101010101" charset="-122"/>
              </a:rPr>
              <a:t>     </a:t>
            </a:r>
            <a:r>
              <a:rPr lang="zh-CN" altLang="en-US" sz="4800" dirty="0">
                <a:latin typeface="华文楷体" panose="02010600040101010101" charset="-122"/>
                <a:ea typeface="华文楷体" panose="02010600040101010101" charset="-122"/>
                <a:cs typeface="华文楷体" panose="02010600040101010101" charset="-122"/>
              </a:rPr>
              <a:t>程序的源码等</a:t>
            </a:r>
            <a:br>
              <a:rPr kumimoji="0" lang="zh-CN" altLang="en-US" sz="45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rPr>
            </a:br>
            <a:endParaRPr kumimoji="0" lang="zh-CN" altLang="en-US" sz="45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452120" y="41792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altLang="zh-CN" sz="5400" dirty="0">
                <a:latin typeface="华文楷体" panose="02010600040101010101" charset="-122"/>
                <a:ea typeface="华文楷体" panose="02010600040101010101" charset="-122"/>
                <a:cs typeface="华文楷体" panose="02010600040101010101" charset="-122"/>
              </a:rPr>
              <a:t>2</a:t>
            </a:r>
            <a:r>
              <a:rPr kumimoji="0" lang="en-US" altLang="zh-CN" sz="54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rPr>
              <a:t>.4  </a:t>
            </a:r>
            <a:r>
              <a:rPr lang="zh-CN" altLang="en-US" sz="5400" dirty="0">
                <a:latin typeface="华文楷体" panose="02010600040101010101" charset="-122"/>
                <a:ea typeface="华文楷体" panose="02010600040101010101" charset="-122"/>
                <a:cs typeface="华文楷体" panose="02010600040101010101" charset="-122"/>
              </a:rPr>
              <a:t>验收标准</a:t>
            </a:r>
            <a:endParaRPr lang="en-US" altLang="zh-CN" sz="5400" dirty="0">
              <a:latin typeface="华文楷体" panose="02010600040101010101" charset="-122"/>
              <a:ea typeface="华文楷体" panose="02010600040101010101" charset="-122"/>
              <a:cs typeface="华文楷体" panose="02010600040101010101" charset="-122"/>
            </a:endParaRPr>
          </a:p>
          <a:p>
            <a:r>
              <a:rPr lang="en-US" altLang="zh-CN" sz="3200" dirty="0">
                <a:latin typeface="华文楷体" panose="02010600040101010101" charset="-122"/>
                <a:ea typeface="华文楷体" panose="02010600040101010101" charset="-122"/>
                <a:cs typeface="华文楷体" panose="02010600040101010101" charset="-122"/>
              </a:rPr>
              <a:t>a.</a:t>
            </a:r>
            <a:r>
              <a:rPr lang="zh-CN" altLang="en-US" sz="3200" dirty="0">
                <a:latin typeface="华文楷体" panose="02010600040101010101" charset="-122"/>
                <a:ea typeface="华文楷体" panose="02010600040101010101" charset="-122"/>
                <a:cs typeface="华文楷体" panose="02010600040101010101" charset="-122"/>
              </a:rPr>
              <a:t>确保系统测试能够完成</a:t>
            </a:r>
            <a:endParaRPr lang="zh-CN" altLang="en-US" sz="3200" dirty="0">
              <a:latin typeface="华文楷体" panose="02010600040101010101" charset="-122"/>
              <a:ea typeface="华文楷体" panose="02010600040101010101" charset="-122"/>
              <a:cs typeface="华文楷体" panose="02010600040101010101" charset="-122"/>
            </a:endParaRPr>
          </a:p>
          <a:p>
            <a:pPr lvl="0"/>
            <a:r>
              <a:rPr lang="en-US" altLang="zh-CN" sz="3200" dirty="0">
                <a:latin typeface="华文楷体" panose="02010600040101010101" charset="-122"/>
                <a:ea typeface="华文楷体" panose="02010600040101010101" charset="-122"/>
                <a:cs typeface="华文楷体" panose="02010600040101010101" charset="-122"/>
              </a:rPr>
              <a:t>b.</a:t>
            </a:r>
            <a:r>
              <a:rPr lang="zh-CN" altLang="en-US" sz="3200" dirty="0">
                <a:latin typeface="华文楷体" panose="02010600040101010101" charset="-122"/>
                <a:ea typeface="华文楷体" panose="02010600040101010101" charset="-122"/>
                <a:cs typeface="华文楷体" panose="02010600040101010101" charset="-122"/>
              </a:rPr>
              <a:t>客户遇到的问题可以得到免费维护</a:t>
            </a:r>
            <a:endParaRPr lang="zh-CN" altLang="en-US" sz="3200" dirty="0">
              <a:latin typeface="华文楷体" panose="02010600040101010101" charset="-122"/>
              <a:ea typeface="华文楷体" panose="02010600040101010101" charset="-122"/>
              <a:cs typeface="华文楷体" panose="02010600040101010101" charset="-122"/>
            </a:endParaRPr>
          </a:p>
          <a:p>
            <a:pPr lvl="0"/>
            <a:r>
              <a:rPr lang="en-US" altLang="zh-CN" sz="3200" dirty="0">
                <a:latin typeface="华文楷体" panose="02010600040101010101" charset="-122"/>
                <a:ea typeface="华文楷体" panose="02010600040101010101" charset="-122"/>
                <a:cs typeface="华文楷体" panose="02010600040101010101" charset="-122"/>
              </a:rPr>
              <a:t>c.</a:t>
            </a:r>
            <a:r>
              <a:rPr lang="zh-CN" altLang="en-US" sz="3200" dirty="0">
                <a:latin typeface="华文楷体" panose="02010600040101010101" charset="-122"/>
                <a:ea typeface="华文楷体" panose="02010600040101010101" charset="-122"/>
                <a:cs typeface="华文楷体" panose="02010600040101010101" charset="-122"/>
              </a:rPr>
              <a:t>产品功能复合需求分析中的描述</a:t>
            </a:r>
            <a:endParaRPr lang="en-US" altLang="zh-CN" sz="3200" dirty="0">
              <a:latin typeface="华文楷体" panose="02010600040101010101" charset="-122"/>
              <a:ea typeface="华文楷体" panose="02010600040101010101" charset="-122"/>
              <a:cs typeface="华文楷体" panose="02010600040101010101" charset="-122"/>
            </a:endParaRPr>
          </a:p>
          <a:p>
            <a:pPr lvl="0"/>
            <a:endParaRPr lang="en-US" sz="3200" dirty="0">
              <a:latin typeface="华文楷体" panose="02010600040101010101" charset="-122"/>
              <a:ea typeface="华文楷体" panose="02010600040101010101" charset="-122"/>
              <a:cs typeface="华文楷体" panose="02010600040101010101" charset="-122"/>
            </a:endParaRPr>
          </a:p>
          <a:p>
            <a:pPr lvl="0"/>
            <a:endParaRPr lang="en-US" sz="3200" dirty="0">
              <a:latin typeface="华文楷体" panose="02010600040101010101" charset="-122"/>
              <a:ea typeface="华文楷体" panose="02010600040101010101" charset="-122"/>
              <a:cs typeface="华文楷体" panose="02010600040101010101" charset="-122"/>
            </a:endParaRPr>
          </a:p>
          <a:p>
            <a:r>
              <a:rPr lang="en-US" altLang="zh-CN" sz="5400" dirty="0">
                <a:latin typeface="华文楷体" panose="02010600040101010101" charset="-122"/>
                <a:ea typeface="华文楷体" panose="02010600040101010101" charset="-122"/>
                <a:cs typeface="华文楷体" panose="02010600040101010101" charset="-122"/>
              </a:rPr>
              <a:t>2.5  </a:t>
            </a:r>
            <a:r>
              <a:rPr lang="zh-CN" altLang="en-US" sz="5400" dirty="0">
                <a:latin typeface="华文楷体" panose="02010600040101010101" charset="-122"/>
                <a:ea typeface="华文楷体" panose="02010600040101010101" charset="-122"/>
                <a:cs typeface="华文楷体" panose="02010600040101010101" charset="-122"/>
              </a:rPr>
              <a:t>完成项目的最迟期限</a:t>
            </a:r>
            <a:endParaRPr lang="en-US" altLang="zh-CN" sz="5400" dirty="0">
              <a:latin typeface="华文楷体" panose="02010600040101010101" charset="-122"/>
              <a:ea typeface="华文楷体" panose="02010600040101010101" charset="-122"/>
              <a:cs typeface="华文楷体" panose="02010600040101010101" charset="-122"/>
            </a:endParaRPr>
          </a:p>
          <a:p>
            <a:pPr lvl="0"/>
            <a:r>
              <a:rPr lang="en-US" sz="3600" dirty="0">
                <a:latin typeface="华文楷体" panose="02010600040101010101" charset="-122"/>
                <a:ea typeface="华文楷体" panose="02010600040101010101" charset="-122"/>
                <a:cs typeface="华文楷体" panose="02010600040101010101" charset="-122"/>
              </a:rPr>
              <a:t>2021</a:t>
            </a:r>
            <a:r>
              <a:rPr lang="zh-CN" altLang="en-US" sz="3600" dirty="0">
                <a:latin typeface="华文楷体" panose="02010600040101010101" charset="-122"/>
                <a:ea typeface="华文楷体" panose="02010600040101010101" charset="-122"/>
                <a:cs typeface="华文楷体" panose="02010600040101010101" charset="-122"/>
              </a:rPr>
              <a:t>年</a:t>
            </a:r>
            <a:r>
              <a:rPr lang="en-US" sz="3600" dirty="0">
                <a:latin typeface="华文楷体" panose="02010600040101010101" charset="-122"/>
                <a:ea typeface="华文楷体" panose="02010600040101010101" charset="-122"/>
                <a:cs typeface="华文楷体" panose="02010600040101010101" charset="-122"/>
              </a:rPr>
              <a:t>1</a:t>
            </a:r>
            <a:r>
              <a:rPr lang="zh-CN" altLang="en-US" sz="3600" dirty="0">
                <a:latin typeface="华文楷体" panose="02010600040101010101" charset="-122"/>
                <a:ea typeface="华文楷体" panose="02010600040101010101" charset="-122"/>
                <a:cs typeface="华文楷体" panose="02010600040101010101" charset="-122"/>
              </a:rPr>
              <a:t>月</a:t>
            </a:r>
            <a:r>
              <a:rPr lang="en-US" sz="3600" dirty="0">
                <a:latin typeface="华文楷体" panose="02010600040101010101" charset="-122"/>
                <a:ea typeface="华文楷体" panose="02010600040101010101" charset="-122"/>
                <a:cs typeface="华文楷体" panose="02010600040101010101" charset="-122"/>
              </a:rPr>
              <a:t>12</a:t>
            </a:r>
            <a:r>
              <a:rPr lang="zh-CN" altLang="en-US" sz="3600" dirty="0">
                <a:latin typeface="华文楷体" panose="02010600040101010101" charset="-122"/>
                <a:ea typeface="华文楷体" panose="02010600040101010101" charset="-122"/>
                <a:cs typeface="华文楷体" panose="02010600040101010101" charset="-122"/>
              </a:rPr>
              <a:t>日</a:t>
            </a:r>
            <a:endParaRPr lang="zh-CN" altLang="en-US" sz="3600" dirty="0">
              <a:latin typeface="华文楷体" panose="02010600040101010101" charset="-122"/>
              <a:ea typeface="华文楷体" panose="02010600040101010101" charset="-122"/>
              <a:cs typeface="华文楷体" panose="02010600040101010101" charset="-122"/>
            </a:endParaRPr>
          </a:p>
          <a:p>
            <a:pPr lvl="0"/>
            <a:endParaRPr lang="zh-CN" altLang="en-US" sz="3200" b="1" dirty="0"/>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altLang="zh-CN" sz="5400" dirty="0">
                <a:latin typeface="华文楷体" panose="02010600040101010101" charset="-122"/>
                <a:ea typeface="华文楷体" panose="02010600040101010101" charset="-122"/>
                <a:cs typeface="华文楷体" panose="02010600040101010101" charset="-122"/>
              </a:rPr>
              <a:t>2</a:t>
            </a:r>
            <a:r>
              <a:rPr kumimoji="0" lang="en-US" altLang="zh-CN" sz="54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rPr>
              <a:t>.6  </a:t>
            </a:r>
            <a:r>
              <a:rPr lang="zh-CN" altLang="en-US" sz="5400" dirty="0">
                <a:latin typeface="华文楷体" panose="02010600040101010101" charset="-122"/>
                <a:ea typeface="华文楷体" panose="02010600040101010101" charset="-122"/>
                <a:cs typeface="华文楷体" panose="02010600040101010101" charset="-122"/>
              </a:rPr>
              <a:t>本计划的批准者和批准日期</a:t>
            </a:r>
            <a:endParaRPr lang="en-US" altLang="zh-CN" sz="5400" dirty="0">
              <a:latin typeface="华文楷体" panose="02010600040101010101" charset="-122"/>
              <a:ea typeface="华文楷体" panose="02010600040101010101" charset="-122"/>
              <a:cs typeface="华文楷体" panose="02010600040101010101" charset="-122"/>
            </a:endParaRPr>
          </a:p>
          <a:p>
            <a:pPr lvl="1"/>
            <a:r>
              <a:rPr lang="en-US" dirty="0">
                <a:latin typeface="华文楷体" panose="02010600040101010101" charset="-122"/>
                <a:ea typeface="华文楷体" panose="02010600040101010101" charset="-122"/>
                <a:cs typeface="华文楷体" panose="02010600040101010101" charset="-122"/>
              </a:rPr>
              <a:t> </a:t>
            </a:r>
            <a:endParaRPr lang="zh-CN" altLang="en-US" dirty="0">
              <a:latin typeface="华文楷体" panose="02010600040101010101" charset="-122"/>
              <a:ea typeface="华文楷体" panose="02010600040101010101" charset="-122"/>
              <a:cs typeface="华文楷体" panose="02010600040101010101" charset="-122"/>
            </a:endParaRPr>
          </a:p>
          <a:p>
            <a:r>
              <a:rPr lang="zh-CN" altLang="en-US" sz="4800" dirty="0">
                <a:latin typeface="华文楷体" panose="02010600040101010101" charset="-122"/>
                <a:ea typeface="华文楷体" panose="02010600040101010101" charset="-122"/>
                <a:cs typeface="华文楷体" panose="02010600040101010101" charset="-122"/>
              </a:rPr>
              <a:t>批准者：杨枨老师</a:t>
            </a:r>
            <a:endParaRPr lang="zh-CN" altLang="en-US" sz="4800" dirty="0">
              <a:latin typeface="华文楷体" panose="02010600040101010101" charset="-122"/>
              <a:ea typeface="华文楷体" panose="02010600040101010101" charset="-122"/>
              <a:cs typeface="华文楷体" panose="02010600040101010101" charset="-122"/>
            </a:endParaRPr>
          </a:p>
          <a:p>
            <a:r>
              <a:rPr lang="zh-CN" altLang="en-US" sz="4800" dirty="0">
                <a:latin typeface="华文楷体" panose="02010600040101010101" charset="-122"/>
                <a:ea typeface="华文楷体" panose="02010600040101010101" charset="-122"/>
                <a:cs typeface="华文楷体" panose="02010600040101010101" charset="-122"/>
              </a:rPr>
              <a:t>批准日期：</a:t>
            </a:r>
            <a:r>
              <a:rPr lang="en-US" sz="4800" dirty="0">
                <a:latin typeface="华文楷体" panose="02010600040101010101" charset="-122"/>
                <a:ea typeface="华文楷体" panose="02010600040101010101" charset="-122"/>
                <a:cs typeface="华文楷体" panose="02010600040101010101" charset="-122"/>
              </a:rPr>
              <a:t>2020</a:t>
            </a:r>
            <a:r>
              <a:rPr lang="zh-CN" altLang="en-US" sz="4800" dirty="0">
                <a:latin typeface="华文楷体" panose="02010600040101010101" charset="-122"/>
                <a:ea typeface="华文楷体" panose="02010600040101010101" charset="-122"/>
                <a:cs typeface="华文楷体" panose="02010600040101010101" charset="-122"/>
              </a:rPr>
              <a:t>年</a:t>
            </a:r>
            <a:r>
              <a:rPr lang="en-US" sz="4800" dirty="0">
                <a:latin typeface="华文楷体" panose="02010600040101010101" charset="-122"/>
                <a:ea typeface="华文楷体" panose="02010600040101010101" charset="-122"/>
                <a:cs typeface="华文楷体" panose="02010600040101010101" charset="-122"/>
              </a:rPr>
              <a:t>10</a:t>
            </a:r>
            <a:r>
              <a:rPr lang="zh-CN" altLang="en-US" sz="4800" dirty="0">
                <a:latin typeface="华文楷体" panose="02010600040101010101" charset="-122"/>
                <a:ea typeface="华文楷体" panose="02010600040101010101" charset="-122"/>
                <a:cs typeface="华文楷体" panose="02010600040101010101" charset="-122"/>
              </a:rPr>
              <a:t>月</a:t>
            </a:r>
            <a:r>
              <a:rPr lang="en-US" sz="4800" dirty="0">
                <a:latin typeface="华文楷体" panose="02010600040101010101" charset="-122"/>
                <a:ea typeface="华文楷体" panose="02010600040101010101" charset="-122"/>
                <a:cs typeface="华文楷体" panose="02010600040101010101" charset="-122"/>
              </a:rPr>
              <a:t>17</a:t>
            </a:r>
            <a:r>
              <a:rPr lang="zh-CN" altLang="en-US" sz="4800" dirty="0">
                <a:latin typeface="华文楷体" panose="02010600040101010101" charset="-122"/>
                <a:ea typeface="华文楷体" panose="02010600040101010101" charset="-122"/>
                <a:cs typeface="华文楷体" panose="02010600040101010101" charset="-122"/>
              </a:rPr>
              <a:t>日</a:t>
            </a:r>
            <a:endParaRPr lang="zh-CN" altLang="en-US" sz="4800" dirty="0">
              <a:latin typeface="华文楷体" panose="02010600040101010101" charset="-122"/>
              <a:ea typeface="华文楷体" panose="02010600040101010101" charset="-122"/>
              <a:cs typeface="华文楷体" panose="02010600040101010101" charset="-122"/>
            </a:endParaRPr>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66678" y="316523"/>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zh-CN" altLang="en-US" sz="5400" dirty="0">
                <a:latin typeface="华文楷体" panose="02010600040101010101" charset="-122"/>
                <a:ea typeface="华文楷体" panose="02010600040101010101" charset="-122"/>
                <a:cs typeface="华文楷体" panose="02010600040101010101" charset="-122"/>
              </a:rPr>
              <a:t>三、实施计划</a:t>
            </a:r>
            <a:endParaRPr lang="en-US" altLang="zh-CN" sz="5400" dirty="0">
              <a:latin typeface="华文楷体" panose="02010600040101010101" charset="-122"/>
              <a:ea typeface="华文楷体" panose="02010600040101010101" charset="-122"/>
              <a:cs typeface="华文楷体" panose="02010600040101010101" charset="-122"/>
            </a:endParaRPr>
          </a:p>
          <a:p>
            <a:r>
              <a:rPr lang="en-US" sz="4400" dirty="0">
                <a:latin typeface="华文楷体" panose="02010600040101010101" charset="-122"/>
                <a:ea typeface="华文楷体" panose="02010600040101010101" charset="-122"/>
                <a:cs typeface="华文楷体" panose="02010600040101010101" charset="-122"/>
              </a:rPr>
              <a:t>3.1   </a:t>
            </a:r>
            <a:r>
              <a:rPr lang="zh-CN" altLang="en-US" sz="4400" dirty="0">
                <a:latin typeface="华文楷体" panose="02010600040101010101" charset="-122"/>
                <a:ea typeface="华文楷体" panose="02010600040101010101" charset="-122"/>
                <a:cs typeface="华文楷体" panose="02010600040101010101" charset="-122"/>
              </a:rPr>
              <a:t>工作任务的分工与人员分工</a:t>
            </a:r>
            <a:r>
              <a:rPr lang="en-US" sz="4800" dirty="0">
                <a:latin typeface="华文楷体" panose="02010600040101010101" charset="-122"/>
                <a:ea typeface="华文楷体" panose="02010600040101010101" charset="-122"/>
                <a:cs typeface="华文楷体" panose="02010600040101010101" charset="-122"/>
              </a:rPr>
              <a:t> </a:t>
            </a:r>
            <a:endParaRPr lang="en-US" sz="48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1.</a:t>
            </a:r>
            <a:r>
              <a:rPr lang="zh-CN" altLang="en-US" sz="2400" dirty="0">
                <a:latin typeface="华文楷体" panose="02010600040101010101" charset="-122"/>
                <a:ea typeface="华文楷体" panose="02010600040101010101" charset="-122"/>
                <a:cs typeface="华文楷体" panose="02010600040101010101" charset="-122"/>
              </a:rPr>
              <a:t>制定项目开发计划</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负责人：牛旷野；参与人员：牛旷野，卢世逸，孟闻凯</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2.</a:t>
            </a:r>
            <a:r>
              <a:rPr lang="zh-CN" altLang="en-US" sz="2400" dirty="0">
                <a:latin typeface="华文楷体" panose="02010600040101010101" charset="-122"/>
                <a:ea typeface="华文楷体" panose="02010600040101010101" charset="-122"/>
                <a:cs typeface="华文楷体" panose="02010600040101010101" charset="-122"/>
              </a:rPr>
              <a:t>可行性分析</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负责人：牛旷野；参与人员：牛旷野，卢世逸，孟闻凯</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3.</a:t>
            </a:r>
            <a:r>
              <a:rPr lang="zh-CN" altLang="en-US" sz="2400" dirty="0">
                <a:latin typeface="华文楷体" panose="02010600040101010101" charset="-122"/>
                <a:ea typeface="华文楷体" panose="02010600040101010101" charset="-122"/>
                <a:cs typeface="华文楷体" panose="02010600040101010101" charset="-122"/>
              </a:rPr>
              <a:t>需求分析</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负责人：牛旷野；参与人员：牛旷野，卢世逸，孟闻凯</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4.</a:t>
            </a:r>
            <a:r>
              <a:rPr lang="zh-CN" altLang="en-US" sz="2400" dirty="0">
                <a:latin typeface="华文楷体" panose="02010600040101010101" charset="-122"/>
                <a:ea typeface="华文楷体" panose="02010600040101010101" charset="-122"/>
                <a:cs typeface="华文楷体" panose="02010600040101010101" charset="-122"/>
              </a:rPr>
              <a:t>总体设计</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负责人：牛旷野；参与人员：牛旷野，卢世逸，孟闻凯</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5.</a:t>
            </a:r>
            <a:r>
              <a:rPr lang="zh-CN" altLang="en-US" sz="2400" dirty="0">
                <a:latin typeface="华文楷体" panose="02010600040101010101" charset="-122"/>
                <a:ea typeface="华文楷体" panose="02010600040101010101" charset="-122"/>
                <a:cs typeface="华文楷体" panose="02010600040101010101" charset="-122"/>
              </a:rPr>
              <a:t>详细设计</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负责人：牛旷野；参与人员：牛旷野，卢世逸，孟闻凯</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6.</a:t>
            </a:r>
            <a:r>
              <a:rPr lang="zh-CN" altLang="en-US" sz="2400" dirty="0">
                <a:latin typeface="华文楷体" panose="02010600040101010101" charset="-122"/>
                <a:ea typeface="华文楷体" panose="02010600040101010101" charset="-122"/>
                <a:cs typeface="华文楷体" panose="02010600040101010101" charset="-122"/>
              </a:rPr>
              <a:t>系统测试</a:t>
            </a:r>
            <a:endParaRPr lang="zh-CN" altLang="en-US" sz="2400" dirty="0">
              <a:latin typeface="华文楷体" panose="02010600040101010101" charset="-122"/>
              <a:ea typeface="华文楷体" panose="02010600040101010101" charset="-122"/>
              <a:cs typeface="华文楷体" panose="02010600040101010101" charset="-122"/>
            </a:endParaRPr>
          </a:p>
          <a:p>
            <a:r>
              <a:rPr lang="en-US"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负责人：牛旷野；参与人员：牛旷野，卢世逸，孟闻凯</a:t>
            </a:r>
            <a:br>
              <a:rPr kumimoji="0" lang="zh-CN" altLang="en-US" sz="24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24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sz="5400" dirty="0">
                <a:latin typeface="华文楷体" panose="02010600040101010101" charset="-122"/>
                <a:ea typeface="华文楷体" panose="02010600040101010101" charset="-122"/>
                <a:cs typeface="华文楷体" panose="02010600040101010101" charset="-122"/>
              </a:rPr>
              <a:t>3.2   </a:t>
            </a:r>
            <a:r>
              <a:rPr lang="zh-CN" altLang="en-US" sz="5400" dirty="0">
                <a:latin typeface="华文楷体" panose="02010600040101010101" charset="-122"/>
                <a:ea typeface="华文楷体" panose="02010600040101010101" charset="-122"/>
                <a:cs typeface="华文楷体" panose="02010600040101010101" charset="-122"/>
              </a:rPr>
              <a:t>接口人员</a:t>
            </a:r>
            <a:endParaRPr lang="zh-CN" altLang="en-US" sz="5400" dirty="0">
              <a:latin typeface="华文楷体" panose="02010600040101010101" charset="-122"/>
              <a:ea typeface="华文楷体" panose="02010600040101010101" charset="-122"/>
              <a:cs typeface="华文楷体" panose="02010600040101010101" charset="-122"/>
            </a:endParaRPr>
          </a:p>
          <a:p>
            <a:r>
              <a:rPr lang="zh-CN" altLang="en-US" sz="5400" dirty="0">
                <a:latin typeface="华文楷体" panose="02010600040101010101" charset="-122"/>
                <a:ea typeface="华文楷体" panose="02010600040101010101" charset="-122"/>
                <a:cs typeface="华文楷体" panose="02010600040101010101" charset="-122"/>
              </a:rPr>
              <a:t>负责本项目同用户的接口人员：卢世逸</a:t>
            </a:r>
            <a:endParaRPr lang="zh-CN" altLang="en-US" sz="5400" dirty="0">
              <a:latin typeface="华文楷体" panose="02010600040101010101" charset="-122"/>
              <a:ea typeface="华文楷体" panose="02010600040101010101" charset="-122"/>
              <a:cs typeface="华文楷体" panose="02010600040101010101" charset="-122"/>
            </a:endParaRPr>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369459" y="411241"/>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pPr algn="just"/>
            <a:r>
              <a:rPr lang="en-US" altLang="zh-CN" sz="4000" kern="100" dirty="0">
                <a:effectLst/>
                <a:latin typeface="华文楷体" panose="02010600040101010101" charset="-122"/>
                <a:ea typeface="华文楷体" panose="02010600040101010101" charset="-122"/>
                <a:cs typeface="华文楷体" panose="02010600040101010101" charset="-122"/>
              </a:rPr>
              <a:t>3.3   </a:t>
            </a:r>
            <a:r>
              <a:rPr lang="zh-CN" altLang="zh-CN" sz="4000" kern="100" dirty="0">
                <a:effectLst/>
                <a:latin typeface="华文楷体" panose="02010600040101010101" charset="-122"/>
                <a:ea typeface="华文楷体" panose="02010600040101010101" charset="-122"/>
                <a:cs typeface="华文楷体" panose="02010600040101010101" charset="-122"/>
              </a:rPr>
              <a:t>进度</a:t>
            </a:r>
            <a:endParaRPr lang="zh-CN" altLang="zh-CN" sz="4000" kern="100" dirty="0">
              <a:effectLst/>
              <a:latin typeface="华文楷体" panose="02010600040101010101" charset="-122"/>
              <a:ea typeface="华文楷体" panose="02010600040101010101" charset="-122"/>
              <a:cs typeface="华文楷体" panose="02010600040101010101" charset="-122"/>
            </a:endParaRPr>
          </a:p>
          <a:p>
            <a:pPr algn="just"/>
            <a:r>
              <a:rPr lang="en-US" altLang="zh-CN" sz="4000" kern="100" dirty="0">
                <a:effectLst/>
                <a:latin typeface="华文楷体" panose="02010600040101010101" charset="-122"/>
                <a:ea typeface="华文楷体" panose="02010600040101010101" charset="-122"/>
                <a:cs typeface="华文楷体" panose="02010600040101010101" charset="-122"/>
              </a:rPr>
              <a:t>        </a:t>
            </a:r>
            <a:r>
              <a:rPr lang="zh-CN" altLang="zh-CN" sz="4000" kern="100" dirty="0">
                <a:effectLst/>
                <a:latin typeface="华文楷体" panose="02010600040101010101" charset="-122"/>
                <a:ea typeface="华文楷体" panose="02010600040101010101" charset="-122"/>
                <a:cs typeface="华文楷体" panose="02010600040101010101" charset="-122"/>
              </a:rPr>
              <a:t>可行性分析：</a:t>
            </a:r>
            <a:r>
              <a:rPr lang="en-US" altLang="zh-CN" sz="4000" kern="100" dirty="0">
                <a:effectLst/>
                <a:latin typeface="华文楷体" panose="02010600040101010101" charset="-122"/>
                <a:ea typeface="华文楷体" panose="02010600040101010101" charset="-122"/>
                <a:cs typeface="华文楷体" panose="02010600040101010101" charset="-122"/>
              </a:rPr>
              <a:t>2020.10.22-2020.11.3</a:t>
            </a:r>
            <a:endParaRPr lang="zh-CN" altLang="zh-CN" sz="4000" kern="100" dirty="0">
              <a:effectLst/>
              <a:latin typeface="华文楷体" panose="02010600040101010101" charset="-122"/>
              <a:ea typeface="华文楷体" panose="02010600040101010101" charset="-122"/>
              <a:cs typeface="华文楷体" panose="02010600040101010101" charset="-122"/>
            </a:endParaRPr>
          </a:p>
          <a:p>
            <a:pPr algn="just"/>
            <a:r>
              <a:rPr lang="en-US" altLang="zh-CN" sz="4000" kern="100" dirty="0">
                <a:effectLst/>
                <a:latin typeface="华文楷体" panose="02010600040101010101" charset="-122"/>
                <a:ea typeface="华文楷体" panose="02010600040101010101" charset="-122"/>
                <a:cs typeface="华文楷体" panose="02010600040101010101" charset="-122"/>
              </a:rPr>
              <a:t>        </a:t>
            </a:r>
            <a:r>
              <a:rPr lang="zh-CN" altLang="zh-CN" sz="4000" kern="100" dirty="0">
                <a:effectLst/>
                <a:latin typeface="华文楷体" panose="02010600040101010101" charset="-122"/>
                <a:ea typeface="华文楷体" panose="02010600040101010101" charset="-122"/>
                <a:cs typeface="华文楷体" panose="02010600040101010101" charset="-122"/>
              </a:rPr>
              <a:t>需求分析：</a:t>
            </a:r>
            <a:r>
              <a:rPr lang="en-US" altLang="zh-CN" sz="4000" kern="100" dirty="0">
                <a:effectLst/>
                <a:latin typeface="华文楷体" panose="02010600040101010101" charset="-122"/>
                <a:ea typeface="华文楷体" panose="02010600040101010101" charset="-122"/>
                <a:cs typeface="华文楷体" panose="02010600040101010101" charset="-122"/>
              </a:rPr>
              <a:t>2020.11.3-2020.11.17</a:t>
            </a:r>
            <a:endParaRPr lang="zh-CN" altLang="zh-CN" sz="4000" kern="100" dirty="0">
              <a:effectLst/>
              <a:latin typeface="华文楷体" panose="02010600040101010101" charset="-122"/>
              <a:ea typeface="华文楷体" panose="02010600040101010101" charset="-122"/>
              <a:cs typeface="华文楷体" panose="02010600040101010101" charset="-122"/>
            </a:endParaRPr>
          </a:p>
          <a:p>
            <a:pPr algn="just"/>
            <a:r>
              <a:rPr lang="en-US" altLang="zh-CN" sz="4000" kern="100" dirty="0">
                <a:effectLst/>
                <a:latin typeface="华文楷体" panose="02010600040101010101" charset="-122"/>
                <a:ea typeface="华文楷体" panose="02010600040101010101" charset="-122"/>
                <a:cs typeface="华文楷体" panose="02010600040101010101" charset="-122"/>
              </a:rPr>
              <a:t>        </a:t>
            </a:r>
            <a:r>
              <a:rPr lang="zh-CN" altLang="zh-CN" sz="4000" kern="100" dirty="0">
                <a:effectLst/>
                <a:latin typeface="华文楷体" panose="02010600040101010101" charset="-122"/>
                <a:ea typeface="华文楷体" panose="02010600040101010101" charset="-122"/>
                <a:cs typeface="华文楷体" panose="02010600040101010101" charset="-122"/>
              </a:rPr>
              <a:t>总体设计：</a:t>
            </a:r>
            <a:r>
              <a:rPr lang="en-US" altLang="zh-CN" sz="4000" kern="100" dirty="0">
                <a:effectLst/>
                <a:latin typeface="华文楷体" panose="02010600040101010101" charset="-122"/>
                <a:ea typeface="华文楷体" panose="02010600040101010101" charset="-122"/>
                <a:cs typeface="华文楷体" panose="02010600040101010101" charset="-122"/>
              </a:rPr>
              <a:t>2020.11.17-2020.11.24</a:t>
            </a:r>
            <a:endParaRPr lang="zh-CN" altLang="zh-CN" sz="4000" kern="100" dirty="0">
              <a:effectLst/>
              <a:latin typeface="华文楷体" panose="02010600040101010101" charset="-122"/>
              <a:ea typeface="华文楷体" panose="02010600040101010101" charset="-122"/>
              <a:cs typeface="华文楷体" panose="02010600040101010101" charset="-122"/>
            </a:endParaRPr>
          </a:p>
          <a:p>
            <a:pPr algn="just"/>
            <a:r>
              <a:rPr lang="en-US" altLang="zh-CN" sz="4000" kern="100" dirty="0">
                <a:effectLst/>
                <a:latin typeface="华文楷体" panose="02010600040101010101" charset="-122"/>
                <a:ea typeface="华文楷体" panose="02010600040101010101" charset="-122"/>
                <a:cs typeface="华文楷体" panose="02010600040101010101" charset="-122"/>
              </a:rPr>
              <a:t>        </a:t>
            </a:r>
            <a:r>
              <a:rPr lang="zh-CN" altLang="zh-CN" sz="4000" kern="100" dirty="0">
                <a:effectLst/>
                <a:latin typeface="华文楷体" panose="02010600040101010101" charset="-122"/>
                <a:ea typeface="华文楷体" panose="02010600040101010101" charset="-122"/>
                <a:cs typeface="华文楷体" panose="02010600040101010101" charset="-122"/>
              </a:rPr>
              <a:t>详细设计：</a:t>
            </a:r>
            <a:r>
              <a:rPr lang="en-US" altLang="zh-CN" sz="4000" kern="100" dirty="0">
                <a:effectLst/>
                <a:latin typeface="华文楷体" panose="02010600040101010101" charset="-122"/>
                <a:ea typeface="华文楷体" panose="02010600040101010101" charset="-122"/>
                <a:cs typeface="华文楷体" panose="02010600040101010101" charset="-122"/>
              </a:rPr>
              <a:t>2020.11.24-2020.12.1</a:t>
            </a:r>
            <a:endParaRPr lang="zh-CN" altLang="zh-CN" sz="4000" kern="100" dirty="0">
              <a:effectLst/>
              <a:latin typeface="华文楷体" panose="02010600040101010101" charset="-122"/>
              <a:ea typeface="华文楷体" panose="02010600040101010101" charset="-122"/>
              <a:cs typeface="华文楷体" panose="02010600040101010101" charset="-122"/>
            </a:endParaRPr>
          </a:p>
          <a:p>
            <a:pPr algn="just"/>
            <a:r>
              <a:rPr lang="en-US" altLang="zh-CN" sz="4000" kern="100" dirty="0">
                <a:effectLst/>
                <a:latin typeface="华文楷体" panose="02010600040101010101" charset="-122"/>
                <a:ea typeface="华文楷体" panose="02010600040101010101" charset="-122"/>
                <a:cs typeface="华文楷体" panose="02010600040101010101" charset="-122"/>
              </a:rPr>
              <a:t>        </a:t>
            </a:r>
            <a:r>
              <a:rPr lang="zh-CN" altLang="zh-CN" sz="4000" kern="100" dirty="0">
                <a:effectLst/>
                <a:latin typeface="华文楷体" panose="02010600040101010101" charset="-122"/>
                <a:ea typeface="华文楷体" panose="02010600040101010101" charset="-122"/>
                <a:cs typeface="华文楷体" panose="02010600040101010101" charset="-122"/>
              </a:rPr>
              <a:t>系统测试：</a:t>
            </a:r>
            <a:r>
              <a:rPr lang="en-US" altLang="zh-CN" sz="4000" kern="100" dirty="0">
                <a:effectLst/>
                <a:latin typeface="华文楷体" panose="02010600040101010101" charset="-122"/>
                <a:ea typeface="华文楷体" panose="02010600040101010101" charset="-122"/>
                <a:cs typeface="华文楷体" panose="02010600040101010101" charset="-122"/>
              </a:rPr>
              <a:t>2020.12.1-2020-12-21</a:t>
            </a:r>
            <a:endParaRPr lang="zh-CN" altLang="zh-CN" sz="4000" kern="100" dirty="0">
              <a:effectLst/>
              <a:latin typeface="华文楷体" panose="02010600040101010101" charset="-122"/>
              <a:ea typeface="华文楷体" panose="02010600040101010101" charset="-122"/>
              <a:cs typeface="华文楷体" panose="02010600040101010101" charset="-122"/>
            </a:endParaRPr>
          </a:p>
          <a:p>
            <a:pPr algn="just"/>
            <a:r>
              <a:rPr lang="en-US" altLang="zh-CN" sz="4000" kern="100" dirty="0">
                <a:effectLst/>
                <a:latin typeface="华文楷体" panose="02010600040101010101" charset="-122"/>
                <a:ea typeface="华文楷体" panose="02010600040101010101" charset="-122"/>
                <a:cs typeface="华文楷体" panose="02010600040101010101" charset="-122"/>
              </a:rPr>
              <a:t>        </a:t>
            </a:r>
            <a:r>
              <a:rPr lang="zh-CN" altLang="zh-CN" sz="4000" kern="100" dirty="0">
                <a:effectLst/>
                <a:latin typeface="华文楷体" panose="02010600040101010101" charset="-122"/>
                <a:ea typeface="华文楷体" panose="02010600040101010101" charset="-122"/>
                <a:cs typeface="华文楷体" panose="02010600040101010101" charset="-122"/>
              </a:rPr>
              <a:t>编码实现：</a:t>
            </a:r>
            <a:r>
              <a:rPr lang="en-US" altLang="zh-CN" sz="4000" kern="100" dirty="0">
                <a:effectLst/>
                <a:latin typeface="华文楷体" panose="02010600040101010101" charset="-122"/>
                <a:ea typeface="华文楷体" panose="02010600040101010101" charset="-122"/>
                <a:cs typeface="华文楷体" panose="02010600040101010101" charset="-122"/>
              </a:rPr>
              <a:t>2020.10.22-2020-12.21</a:t>
            </a:r>
            <a:endParaRPr lang="zh-CN" altLang="zh-CN" sz="4000" kern="100" dirty="0">
              <a:effectLst/>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sz="5400" dirty="0">
                <a:latin typeface="华文楷体" panose="02010600040101010101" charset="-122"/>
                <a:ea typeface="华文楷体" panose="02010600040101010101" charset="-122"/>
                <a:cs typeface="华文楷体" panose="02010600040101010101" charset="-122"/>
              </a:rPr>
              <a:t>3.4   </a:t>
            </a:r>
            <a:r>
              <a:rPr lang="zh-CN" altLang="en-US" sz="5400" dirty="0">
                <a:latin typeface="华文楷体" panose="02010600040101010101" charset="-122"/>
                <a:ea typeface="华文楷体" panose="02010600040101010101" charset="-122"/>
                <a:cs typeface="华文楷体" panose="02010600040101010101" charset="-122"/>
              </a:rPr>
              <a:t>预算</a:t>
            </a:r>
            <a:endParaRPr lang="zh-CN" altLang="en-US" sz="5400" dirty="0">
              <a:latin typeface="华文楷体" panose="02010600040101010101" charset="-122"/>
              <a:ea typeface="华文楷体" panose="02010600040101010101" charset="-122"/>
              <a:cs typeface="华文楷体" panose="02010600040101010101" charset="-122"/>
            </a:endParaRPr>
          </a:p>
          <a:p>
            <a:r>
              <a:rPr lang="zh-CN" altLang="en-US" sz="4000" dirty="0">
                <a:latin typeface="华文楷体" panose="02010600040101010101" charset="-122"/>
                <a:ea typeface="华文楷体" panose="02010600040101010101" charset="-122"/>
                <a:cs typeface="华文楷体" panose="02010600040101010101" charset="-122"/>
              </a:rPr>
              <a:t>购置阿里云服务器，接口平台使用等预算在</a:t>
            </a:r>
            <a:r>
              <a:rPr lang="en-US" sz="4000" dirty="0">
                <a:latin typeface="华文楷体" panose="02010600040101010101" charset="-122"/>
                <a:ea typeface="华文楷体" panose="02010600040101010101" charset="-122"/>
                <a:cs typeface="华文楷体" panose="02010600040101010101" charset="-122"/>
              </a:rPr>
              <a:t>100-300</a:t>
            </a:r>
            <a:r>
              <a:rPr lang="zh-CN" altLang="en-US" sz="4000" dirty="0">
                <a:latin typeface="华文楷体" panose="02010600040101010101" charset="-122"/>
                <a:ea typeface="华文楷体" panose="02010600040101010101" charset="-122"/>
                <a:cs typeface="华文楷体" panose="02010600040101010101" charset="-122"/>
              </a:rPr>
              <a:t>之间</a:t>
            </a:r>
            <a:endParaRPr lang="zh-CN" altLang="en-US" sz="4000" dirty="0">
              <a:latin typeface="华文楷体" panose="02010600040101010101" charset="-122"/>
              <a:ea typeface="华文楷体" panose="02010600040101010101" charset="-122"/>
              <a:cs typeface="华文楷体" panose="02010600040101010101" charset="-122"/>
            </a:endParaRPr>
          </a:p>
          <a:p>
            <a:r>
              <a:rPr lang="en-US" sz="5400" dirty="0">
                <a:latin typeface="华文楷体" panose="02010600040101010101" charset="-122"/>
                <a:ea typeface="华文楷体" panose="02010600040101010101" charset="-122"/>
                <a:cs typeface="华文楷体" panose="02010600040101010101" charset="-122"/>
              </a:rPr>
              <a:t>3.5   </a:t>
            </a:r>
            <a:r>
              <a:rPr lang="zh-CN" altLang="en-US" sz="5400" dirty="0">
                <a:latin typeface="华文楷体" panose="02010600040101010101" charset="-122"/>
                <a:ea typeface="华文楷体" panose="02010600040101010101" charset="-122"/>
                <a:cs typeface="华文楷体" panose="02010600040101010101" charset="-122"/>
              </a:rPr>
              <a:t>关键问题</a:t>
            </a:r>
            <a:endParaRPr lang="zh-CN" altLang="en-US" sz="5400" dirty="0">
              <a:latin typeface="华文楷体" panose="02010600040101010101" charset="-122"/>
              <a:ea typeface="华文楷体" panose="02010600040101010101" charset="-122"/>
              <a:cs typeface="华文楷体" panose="02010600040101010101" charset="-122"/>
            </a:endParaRPr>
          </a:p>
          <a:p>
            <a:r>
              <a:rPr lang="zh-CN" altLang="en-US" sz="4000" dirty="0">
                <a:latin typeface="华文楷体" panose="02010600040101010101" charset="-122"/>
                <a:ea typeface="华文楷体" panose="02010600040101010101" charset="-122"/>
                <a:cs typeface="华文楷体" panose="02010600040101010101" charset="-122"/>
              </a:rPr>
              <a:t>关键问题包括数据库的设计是否合理，相关技术的学习程度是否能做到熟练开发相关的功能，测试过程是否按质量完成，工作安排是否合理</a:t>
            </a:r>
            <a:endParaRPr lang="zh-CN" altLang="en-US" sz="4000" dirty="0">
              <a:latin typeface="华文楷体" panose="02010600040101010101" charset="-122"/>
              <a:ea typeface="华文楷体" panose="02010600040101010101" charset="-122"/>
              <a:cs typeface="华文楷体" panose="02010600040101010101" charset="-122"/>
            </a:endParaRPr>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zh-CN" altLang="en-US" sz="5400" dirty="0">
                <a:latin typeface="华文楷体" panose="02010600040101010101" charset="-122"/>
                <a:ea typeface="华文楷体" panose="02010600040101010101" charset="-122"/>
                <a:cs typeface="华文楷体" panose="02010600040101010101" charset="-122"/>
              </a:rPr>
              <a:t>四、支持条件</a:t>
            </a:r>
            <a:endParaRPr lang="zh-CN" altLang="en-US" sz="5400" dirty="0">
              <a:latin typeface="华文楷体" panose="02010600040101010101" charset="-122"/>
              <a:ea typeface="华文楷体" panose="02010600040101010101" charset="-122"/>
              <a:cs typeface="华文楷体" panose="02010600040101010101" charset="-122"/>
            </a:endParaRPr>
          </a:p>
          <a:p>
            <a:r>
              <a:rPr lang="en-US" sz="5400" dirty="0">
                <a:latin typeface="华文楷体" panose="02010600040101010101" charset="-122"/>
                <a:ea typeface="华文楷体" panose="02010600040101010101" charset="-122"/>
                <a:cs typeface="华文楷体" panose="02010600040101010101" charset="-122"/>
              </a:rPr>
              <a:t>4.1   </a:t>
            </a:r>
            <a:r>
              <a:rPr lang="zh-CN" altLang="en-US" sz="5400" dirty="0">
                <a:latin typeface="华文楷体" panose="02010600040101010101" charset="-122"/>
                <a:ea typeface="华文楷体" panose="02010600040101010101" charset="-122"/>
                <a:cs typeface="华文楷体" panose="02010600040101010101" charset="-122"/>
              </a:rPr>
              <a:t>计算机系统支持</a:t>
            </a:r>
            <a:endParaRPr lang="zh-CN" altLang="en-US" sz="5400" dirty="0">
              <a:latin typeface="华文楷体" panose="02010600040101010101" charset="-122"/>
              <a:ea typeface="华文楷体" panose="02010600040101010101" charset="-122"/>
              <a:cs typeface="华文楷体" panose="02010600040101010101" charset="-122"/>
            </a:endParaRPr>
          </a:p>
          <a:p>
            <a:r>
              <a:rPr lang="zh-CN" altLang="en-US" sz="4400" dirty="0">
                <a:latin typeface="华文楷体" panose="02010600040101010101" charset="-122"/>
                <a:ea typeface="华文楷体" panose="02010600040101010101" charset="-122"/>
                <a:cs typeface="华文楷体" panose="02010600040101010101" charset="-122"/>
              </a:rPr>
              <a:t>普通的台式及笔记本电脑，</a:t>
            </a:r>
            <a:r>
              <a:rPr lang="en-US" sz="4400" dirty="0">
                <a:latin typeface="华文楷体" panose="02010600040101010101" charset="-122"/>
                <a:ea typeface="华文楷体" panose="02010600040101010101" charset="-122"/>
                <a:cs typeface="华文楷体" panose="02010600040101010101" charset="-122"/>
              </a:rPr>
              <a:t>windows7</a:t>
            </a:r>
            <a:r>
              <a:rPr lang="zh-CN" altLang="en-US" sz="4400" dirty="0">
                <a:latin typeface="华文楷体" panose="02010600040101010101" charset="-122"/>
                <a:ea typeface="华文楷体" panose="02010600040101010101" charset="-122"/>
                <a:cs typeface="华文楷体" panose="02010600040101010101" charset="-122"/>
              </a:rPr>
              <a:t>以上系统</a:t>
            </a:r>
            <a:endParaRPr lang="zh-CN" altLang="en-US" sz="4400" dirty="0">
              <a:latin typeface="华文楷体" panose="02010600040101010101" charset="-122"/>
              <a:ea typeface="华文楷体" panose="02010600040101010101" charset="-122"/>
              <a:cs typeface="华文楷体" panose="02010600040101010101" charset="-122"/>
            </a:endParaRPr>
          </a:p>
          <a:p>
            <a:r>
              <a:rPr lang="en-US" sz="5400" dirty="0">
                <a:latin typeface="华文楷体" panose="02010600040101010101" charset="-122"/>
                <a:ea typeface="华文楷体" panose="02010600040101010101" charset="-122"/>
                <a:cs typeface="华文楷体" panose="02010600040101010101" charset="-122"/>
              </a:rPr>
              <a:t>4.2   </a:t>
            </a:r>
            <a:r>
              <a:rPr lang="zh-CN" altLang="en-US" sz="5400" dirty="0">
                <a:latin typeface="华文楷体" panose="02010600040101010101" charset="-122"/>
                <a:ea typeface="华文楷体" panose="02010600040101010101" charset="-122"/>
                <a:cs typeface="华文楷体" panose="02010600040101010101" charset="-122"/>
              </a:rPr>
              <a:t>需由用户承担的工作</a:t>
            </a:r>
            <a:endParaRPr lang="zh-CN" altLang="en-US" sz="5400" dirty="0">
              <a:latin typeface="华文楷体" panose="02010600040101010101" charset="-122"/>
              <a:ea typeface="华文楷体" panose="02010600040101010101" charset="-122"/>
              <a:cs typeface="华文楷体" panose="02010600040101010101" charset="-122"/>
            </a:endParaRPr>
          </a:p>
          <a:p>
            <a:r>
              <a:rPr lang="zh-CN" altLang="en-US" sz="4400" dirty="0">
                <a:latin typeface="华文楷体" panose="02010600040101010101" charset="-122"/>
                <a:ea typeface="华文楷体" panose="02010600040101010101" charset="-122"/>
                <a:cs typeface="华文楷体" panose="02010600040101010101" charset="-122"/>
              </a:rPr>
              <a:t>主要为使用网站的工作</a:t>
            </a:r>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Placeholder 8" descr="Snow mountains from the ground"/>
          <p:cNvPicPr>
            <a:picLocks noGrp="1" noChangeAspect="1"/>
          </p:cNvPicPr>
          <p:nvPr>
            <p:ph type="pic" sz="quarter" idx="13"/>
          </p:nvPr>
        </p:nvPicPr>
        <p:blipFill>
          <a:blip r:embed="rId1"/>
          <a:stretch>
            <a:fillRect/>
          </a:stretch>
        </p:blipFill>
        <p:spPr>
          <a:xfrm>
            <a:off x="149393" y="144000"/>
            <a:ext cx="11899494" cy="6060155"/>
          </a:xfrm>
        </p:spPr>
      </p:pic>
      <p:sp>
        <p:nvSpPr>
          <p:cNvPr id="1048640" name="Title 2"/>
          <p:cNvSpPr>
            <a:spLocks noGrp="1"/>
          </p:cNvSpPr>
          <p:nvPr>
            <p:ph type="ctrTitle"/>
          </p:nvPr>
        </p:nvSpPr>
        <p:spPr>
          <a:xfrm>
            <a:off x="779145" y="804545"/>
            <a:ext cx="3625215" cy="5300980"/>
          </a:xfrm>
        </p:spPr>
        <p:txBody>
          <a:bodyPr/>
          <a:lstStyle/>
          <a:p>
            <a:pPr algn="l"/>
            <a:br>
              <a:rPr lang="en-US" dirty="0"/>
            </a:br>
            <a:r>
              <a:rPr lang="zh-CN" altLang="en-US" sz="8000" dirty="0">
                <a:latin typeface="华文中宋" panose="02010600040101010101" charset="-122"/>
                <a:ea typeface="华文中宋" panose="02010600040101010101" charset="-122"/>
                <a:cs typeface="华文中宋" panose="02010600040101010101" charset="-122"/>
              </a:rPr>
              <a:t>目录</a:t>
            </a:r>
            <a:br>
              <a:rPr lang="zh-CN" altLang="en-US" sz="8000" dirty="0">
                <a:latin typeface="华文中宋" panose="02010600040101010101" charset="-122"/>
                <a:ea typeface="华文中宋" panose="02010600040101010101" charset="-122"/>
                <a:cs typeface="华文中宋" panose="02010600040101010101" charset="-122"/>
              </a:rPr>
            </a:br>
            <a:r>
              <a:rPr lang="en-US" altLang="zh-CN" sz="3200" dirty="0">
                <a:latin typeface="华文宋体" panose="02010600040101010101" charset="-122"/>
                <a:ea typeface="华文宋体" panose="02010600040101010101" charset="-122"/>
                <a:cs typeface="华文宋体" panose="02010600040101010101" charset="-122"/>
              </a:rPr>
              <a:t>1.</a:t>
            </a:r>
            <a:r>
              <a:rPr lang="zh-CN" altLang="en-US" sz="3200" dirty="0"/>
              <a:t>引言</a:t>
            </a:r>
            <a:br>
              <a:rPr lang="zh-CN" altLang="en-US" sz="3200" dirty="0">
                <a:latin typeface="华文宋体" panose="02010600040101010101" charset="-122"/>
                <a:ea typeface="华文宋体" panose="02010600040101010101" charset="-122"/>
                <a:cs typeface="华文宋体" panose="02010600040101010101" charset="-122"/>
              </a:rPr>
            </a:br>
            <a:r>
              <a:rPr lang="en-US" altLang="zh-CN" sz="3200" dirty="0">
                <a:latin typeface="华文宋体" panose="02010600040101010101" charset="-122"/>
                <a:ea typeface="华文宋体" panose="02010600040101010101" charset="-122"/>
                <a:cs typeface="华文宋体" panose="02010600040101010101" charset="-122"/>
              </a:rPr>
              <a:t>2.</a:t>
            </a:r>
            <a:r>
              <a:rPr lang="zh-CN" altLang="en-US" sz="3200" dirty="0"/>
              <a:t>项目概述</a:t>
            </a:r>
            <a:br>
              <a:rPr lang="zh-CN" altLang="en-US" sz="3200" dirty="0"/>
            </a:br>
            <a:r>
              <a:rPr lang="zh-CN" altLang="en-US" sz="3200" dirty="0">
                <a:latin typeface="华文宋体" panose="02010600040101010101" charset="-122"/>
                <a:ea typeface="华文宋体" panose="02010600040101010101" charset="-122"/>
                <a:cs typeface="华文宋体" panose="02010600040101010101" charset="-122"/>
              </a:rPr>
              <a:t>3</a:t>
            </a:r>
            <a:r>
              <a:rPr lang="en-US" altLang="zh-CN" sz="3200" dirty="0">
                <a:latin typeface="华文宋体" panose="02010600040101010101" charset="-122"/>
                <a:ea typeface="华文宋体" panose="02010600040101010101" charset="-122"/>
                <a:cs typeface="华文宋体" panose="02010600040101010101" charset="-122"/>
                <a:sym typeface="+mn-ea"/>
              </a:rPr>
              <a:t>.</a:t>
            </a:r>
            <a:r>
              <a:rPr lang="zh-CN" altLang="en-US" sz="3200" dirty="0"/>
              <a:t>实施计划</a:t>
            </a:r>
            <a:br>
              <a:rPr lang="zh-CN" altLang="en-US" sz="3200" dirty="0">
                <a:latin typeface="华文宋体" panose="02010600040101010101" charset="-122"/>
                <a:ea typeface="华文宋体" panose="02010600040101010101" charset="-122"/>
                <a:cs typeface="华文宋体" panose="02010600040101010101" charset="-122"/>
              </a:rPr>
            </a:br>
            <a:r>
              <a:rPr lang="zh-CN" altLang="en-US" sz="3200" dirty="0">
                <a:latin typeface="华文宋体" panose="02010600040101010101" charset="-122"/>
                <a:ea typeface="华文宋体" panose="02010600040101010101" charset="-122"/>
                <a:cs typeface="华文宋体" panose="02010600040101010101" charset="-122"/>
              </a:rPr>
              <a:t>4</a:t>
            </a:r>
            <a:r>
              <a:rPr lang="en-US" altLang="zh-CN" sz="3200" dirty="0">
                <a:latin typeface="华文宋体" panose="02010600040101010101" charset="-122"/>
                <a:ea typeface="华文宋体" panose="02010600040101010101" charset="-122"/>
                <a:cs typeface="华文宋体" panose="02010600040101010101" charset="-122"/>
              </a:rPr>
              <a:t>.</a:t>
            </a:r>
            <a:r>
              <a:rPr lang="zh-CN" altLang="en-US" sz="3200" dirty="0"/>
              <a:t>支持条件</a:t>
            </a:r>
            <a:br>
              <a:rPr lang="zh-CN" altLang="en-US" sz="3200" dirty="0">
                <a:latin typeface="华文宋体" panose="02010600040101010101" charset="-122"/>
                <a:ea typeface="华文宋体" panose="02010600040101010101" charset="-122"/>
                <a:cs typeface="华文宋体" panose="02010600040101010101" charset="-122"/>
              </a:rPr>
            </a:br>
            <a:r>
              <a:rPr lang="zh-CN" altLang="en-US" sz="3200" dirty="0">
                <a:latin typeface="华文宋体" panose="02010600040101010101" charset="-122"/>
                <a:ea typeface="华文宋体" panose="02010600040101010101" charset="-122"/>
                <a:cs typeface="华文宋体" panose="02010600040101010101" charset="-122"/>
                <a:sym typeface="+mn-ea"/>
              </a:rPr>
              <a:t>5</a:t>
            </a:r>
            <a:r>
              <a:rPr lang="en-US" altLang="zh-CN" sz="3200" dirty="0">
                <a:latin typeface="华文宋体" panose="02010600040101010101" charset="-122"/>
                <a:ea typeface="华文宋体" panose="02010600040101010101" charset="-122"/>
                <a:cs typeface="华文宋体" panose="02010600040101010101" charset="-122"/>
                <a:sym typeface="+mn-ea"/>
              </a:rPr>
              <a:t>.</a:t>
            </a:r>
            <a:r>
              <a:rPr lang="zh-CN" altLang="en-US" sz="3200" dirty="0"/>
              <a:t>专题计划要点</a:t>
            </a:r>
            <a:br>
              <a:rPr lang="zh-CN" altLang="en-US" sz="3200" dirty="0">
                <a:latin typeface="华文宋体" panose="02010600040101010101" charset="-122"/>
                <a:ea typeface="华文宋体" panose="02010600040101010101" charset="-122"/>
                <a:cs typeface="华文宋体" panose="02010600040101010101" charset="-122"/>
              </a:rPr>
            </a:br>
            <a:endParaRPr lang="zh-CN" altLang="en-US" sz="3200" dirty="0">
              <a:latin typeface="华文宋体" panose="02010600040101010101" charset="-122"/>
              <a:ea typeface="华文宋体" panose="02010600040101010101" charset="-122"/>
              <a:cs typeface="华文宋体" panose="02010600040101010101" charset="-122"/>
            </a:endParaRPr>
          </a:p>
        </p:txBody>
      </p:sp>
      <p:sp>
        <p:nvSpPr>
          <p:cNvPr id="1048641"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zh-CN" altLang="en-US" sz="5400" dirty="0">
                <a:latin typeface="华文楷体" panose="02010600040101010101" charset="-122"/>
                <a:ea typeface="华文楷体" panose="02010600040101010101" charset="-122"/>
                <a:cs typeface="华文楷体" panose="02010600040101010101" charset="-122"/>
              </a:rPr>
              <a:t>五、专题计划要点</a:t>
            </a:r>
            <a:endParaRPr lang="zh-CN" altLang="en-US" sz="5400" dirty="0">
              <a:latin typeface="华文楷体" panose="02010600040101010101" charset="-122"/>
              <a:ea typeface="华文楷体" panose="02010600040101010101" charset="-122"/>
              <a:cs typeface="华文楷体" panose="02010600040101010101" charset="-122"/>
            </a:endParaRPr>
          </a:p>
          <a:p>
            <a:pPr indent="266700"/>
            <a:r>
              <a:rPr lang="zh-CN" altLang="zh-CN" sz="3200" kern="100" dirty="0">
                <a:effectLst/>
                <a:latin typeface="华文楷体" panose="02010600040101010101" charset="-122"/>
                <a:ea typeface="华文楷体" panose="02010600040101010101" charset="-122"/>
                <a:cs typeface="华文楷体" panose="02010600040101010101" charset="-122"/>
              </a:rPr>
              <a:t>人员培训计划：在详细设计前自学相关知识，达到开发系统的水平</a:t>
            </a:r>
            <a:endParaRPr lang="en-US" altLang="zh-CN" sz="3200" kern="100" dirty="0">
              <a:effectLst/>
              <a:latin typeface="华文楷体" panose="02010600040101010101" charset="-122"/>
              <a:ea typeface="华文楷体" panose="02010600040101010101" charset="-122"/>
              <a:cs typeface="华文楷体" panose="02010600040101010101" charset="-122"/>
            </a:endParaRPr>
          </a:p>
          <a:p>
            <a:pPr indent="266700"/>
            <a:r>
              <a:rPr lang="zh-CN" altLang="zh-CN" sz="3200" kern="100" dirty="0">
                <a:effectLst/>
                <a:latin typeface="华文楷体" panose="02010600040101010101" charset="-122"/>
                <a:ea typeface="华文楷体" panose="02010600040101010101" charset="-122"/>
                <a:cs typeface="华文楷体" panose="02010600040101010101" charset="-122"/>
              </a:rPr>
              <a:t>测试计划：选择普通用户参测试，记录下有问题的地方，以便修改与优化</a:t>
            </a:r>
            <a:endParaRPr lang="en-US" altLang="zh-CN" sz="3200" kern="100" dirty="0">
              <a:effectLst/>
              <a:latin typeface="华文楷体" panose="02010600040101010101" charset="-122"/>
              <a:ea typeface="华文楷体" panose="02010600040101010101" charset="-122"/>
              <a:cs typeface="华文楷体" panose="02010600040101010101" charset="-122"/>
            </a:endParaRPr>
          </a:p>
          <a:p>
            <a:pPr indent="266700"/>
            <a:r>
              <a:rPr lang="zh-CN" altLang="zh-CN" sz="3200" kern="100" dirty="0">
                <a:effectLst/>
                <a:latin typeface="华文楷体" panose="02010600040101010101" charset="-122"/>
                <a:ea typeface="华文楷体" panose="02010600040101010101" charset="-122"/>
                <a:cs typeface="华文楷体" panose="02010600040101010101" charset="-122"/>
              </a:rPr>
              <a:t>安全保密计划：从项目开发到最后发布期</a:t>
            </a:r>
            <a:r>
              <a:rPr lang="en-US" altLang="zh-CN" sz="3200" kern="100" dirty="0">
                <a:effectLst/>
                <a:latin typeface="华文楷体" panose="02010600040101010101" charset="-122"/>
                <a:ea typeface="华文楷体" panose="02010600040101010101" charset="-122"/>
                <a:cs typeface="华文楷体" panose="02010600040101010101" charset="-122"/>
              </a:rPr>
              <a:t>	</a:t>
            </a:r>
            <a:r>
              <a:rPr lang="zh-CN" altLang="zh-CN" sz="3200" kern="100" dirty="0">
                <a:effectLst/>
                <a:latin typeface="华文楷体" panose="02010600040101010101" charset="-122"/>
                <a:ea typeface="华文楷体" panose="02010600040101010101" charset="-122"/>
                <a:cs typeface="华文楷体" panose="02010600040101010101" charset="-122"/>
              </a:rPr>
              <a:t>间，成员要做好保密工作，对项目文档进行保密并</a:t>
            </a:r>
            <a:r>
              <a:rPr lang="en-US" altLang="zh-CN" sz="3200" kern="100" dirty="0">
                <a:effectLst/>
                <a:latin typeface="华文楷体" panose="02010600040101010101" charset="-122"/>
                <a:ea typeface="华文楷体" panose="02010600040101010101" charset="-122"/>
                <a:cs typeface="华文楷体" panose="02010600040101010101" charset="-122"/>
              </a:rPr>
              <a:t>       	</a:t>
            </a:r>
            <a:r>
              <a:rPr lang="zh-CN" altLang="zh-CN" sz="3200" kern="100" dirty="0">
                <a:effectLst/>
                <a:latin typeface="华文楷体" panose="02010600040101010101" charset="-122"/>
                <a:ea typeface="华文楷体" panose="02010600040101010101" charset="-122"/>
                <a:cs typeface="华文楷体" panose="02010600040101010101" charset="-122"/>
              </a:rPr>
              <a:t>做好备份</a:t>
            </a:r>
            <a:endParaRPr lang="en-US" altLang="zh-CN" sz="3200" kern="100" dirty="0">
              <a:effectLst/>
              <a:latin typeface="华文楷体" panose="02010600040101010101" charset="-122"/>
              <a:ea typeface="华文楷体" panose="02010600040101010101" charset="-122"/>
              <a:cs typeface="华文楷体" panose="02010600040101010101" charset="-122"/>
            </a:endParaRPr>
          </a:p>
          <a:p>
            <a:pPr indent="266700"/>
            <a:r>
              <a:rPr lang="zh-CN" altLang="zh-CN" sz="3200" kern="100" dirty="0">
                <a:effectLst/>
                <a:latin typeface="华文楷体" panose="02010600040101010101" charset="-122"/>
                <a:ea typeface="华文楷体" panose="02010600040101010101" charset="-122"/>
                <a:cs typeface="华文楷体" panose="02010600040101010101" charset="-122"/>
              </a:rPr>
              <a:t>质量保证计划：开发过程中要保证系统的质量；不定期对系统进行维护</a:t>
            </a:r>
            <a:endParaRPr lang="zh-CN" altLang="zh-CN" sz="3200" kern="100" dirty="0">
              <a:effectLst/>
              <a:latin typeface="华文楷体" panose="02010600040101010101" charset="-122"/>
              <a:ea typeface="华文楷体" panose="02010600040101010101" charset="-122"/>
              <a:cs typeface="华文楷体" panose="02010600040101010101" charset="-122"/>
            </a:endParaRPr>
          </a:p>
          <a:p>
            <a:pPr indent="266700"/>
            <a:r>
              <a:rPr lang="zh-CN" altLang="zh-CN" sz="3200" kern="100" dirty="0">
                <a:effectLst/>
                <a:latin typeface="华文楷体" panose="02010600040101010101" charset="-122"/>
                <a:ea typeface="华文楷体" panose="02010600040101010101" charset="-122"/>
                <a:cs typeface="华文楷体" panose="02010600040101010101" charset="-122"/>
              </a:rPr>
              <a:t>配置管理计划：使用</a:t>
            </a:r>
            <a:r>
              <a:rPr lang="en-US" altLang="zh-CN" sz="3200" kern="100" dirty="0">
                <a:effectLst/>
                <a:latin typeface="华文楷体" panose="02010600040101010101" charset="-122"/>
                <a:ea typeface="华文楷体" panose="02010600040101010101" charset="-122"/>
                <a:cs typeface="华文楷体" panose="02010600040101010101" charset="-122"/>
              </a:rPr>
              <a:t>git</a:t>
            </a:r>
            <a:r>
              <a:rPr lang="zh-CN" altLang="zh-CN" sz="3200" kern="100" dirty="0">
                <a:effectLst/>
                <a:latin typeface="华文楷体" panose="02010600040101010101" charset="-122"/>
                <a:ea typeface="华文楷体" panose="02010600040101010101" charset="-122"/>
                <a:cs typeface="华文楷体" panose="02010600040101010101" charset="-122"/>
              </a:rPr>
              <a:t>进行系统不同版本的配置管理</a:t>
            </a:r>
            <a:endParaRPr lang="zh-CN" altLang="zh-CN" sz="3200" kern="100" dirty="0">
              <a:effectLst/>
              <a:latin typeface="华文楷体" panose="02010600040101010101" charset="-122"/>
              <a:ea typeface="华文楷体" panose="02010600040101010101" charset="-122"/>
              <a:cs typeface="华文楷体" panose="02010600040101010101" charset="-122"/>
            </a:endParaRPr>
          </a:p>
          <a:p>
            <a:pPr indent="266700"/>
            <a:r>
              <a:rPr lang="en-US" altLang="zh-CN" sz="1800" kern="100" dirty="0">
                <a:effectLst/>
                <a:latin typeface="Calibri" panose="020F050202020403020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charset="0"/>
              <a:ea typeface="宋体" panose="02010600030101010101" pitchFamily="2" charset="-122"/>
              <a:cs typeface="Times New Roman" panose="02020603050405020304" pitchFamily="18" charset="0"/>
            </a:endParaRPr>
          </a:p>
          <a:p>
            <a:pPr lvl="0"/>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Placeholder 11" descr="Frosted drops on flat glass"/>
          <p:cNvPicPr>
            <a:picLocks noGrp="1" noChangeAspect="1"/>
          </p:cNvPicPr>
          <p:nvPr>
            <p:ph type="pic" sz="quarter" idx="13"/>
          </p:nvPr>
        </p:nvPicPr>
        <p:blipFill>
          <a:blip r:embed="rId1"/>
          <a:stretch>
            <a:fillRect/>
          </a:stretch>
        </p:blipFill>
        <p:spPr>
          <a:xfrm>
            <a:off x="146180" y="144000"/>
            <a:ext cx="11900839" cy="6570000"/>
          </a:xfrm>
        </p:spPr>
      </p:pic>
      <p:sp>
        <p:nvSpPr>
          <p:cNvPr id="1048597" name="Title 12"/>
          <p:cNvSpPr>
            <a:spLocks noGrp="1"/>
          </p:cNvSpPr>
          <p:nvPr>
            <p:ph type="ctrTitle"/>
          </p:nvPr>
        </p:nvSpPr>
        <p:spPr>
          <a:xfrm>
            <a:off x="2978093" y="3867325"/>
            <a:ext cx="5142450" cy="1696292"/>
          </a:xfrm>
        </p:spPr>
        <p:txBody>
          <a:bodyPr/>
          <a:lstStyle/>
          <a:p>
            <a:r>
              <a:rPr lang="zh-CN" altLang="en-US" sz="9600" dirty="0">
                <a:latin typeface="华文行楷" panose="02010800040101010101" charset="-122"/>
                <a:ea typeface="华文行楷" panose="02010800040101010101" charset="-122"/>
              </a:rPr>
              <a:t>谢谢！</a:t>
            </a:r>
            <a:endParaRPr lang="zh-CN" altLang="en-US" sz="9600" dirty="0">
              <a:latin typeface="华文行楷" panose="02010800040101010101" charset="-122"/>
              <a:ea typeface="华文行楷" panose="020108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Placeholder 8" descr="Snow mountains from the ground"/>
          <p:cNvPicPr>
            <a:picLocks noGrp="1" noChangeAspect="1"/>
          </p:cNvPicPr>
          <p:nvPr>
            <p:ph type="pic" sz="quarter" idx="13"/>
          </p:nvPr>
        </p:nvPicPr>
        <p:blipFill>
          <a:blip r:embed="rId1"/>
          <a:stretch>
            <a:fillRect/>
          </a:stretch>
        </p:blipFill>
        <p:spPr>
          <a:xfrm>
            <a:off x="146853" y="144000"/>
            <a:ext cx="11899494" cy="6060155"/>
          </a:xfrm>
        </p:spPr>
      </p:pic>
      <p:sp>
        <p:nvSpPr>
          <p:cNvPr id="1048642" name="Title 2"/>
          <p:cNvSpPr>
            <a:spLocks noGrp="1"/>
          </p:cNvSpPr>
          <p:nvPr>
            <p:ph type="ctrTitle"/>
          </p:nvPr>
        </p:nvSpPr>
        <p:spPr>
          <a:xfrm>
            <a:off x="1107346" y="1023457"/>
            <a:ext cx="9995509" cy="4471332"/>
          </a:xfrm>
        </p:spPr>
        <p:txBody>
          <a:bodyPr/>
          <a:lstStyle/>
          <a:p>
            <a:pPr algn="l"/>
            <a:r>
              <a:rPr lang="zh-CN" altLang="en-US" sz="4000" dirty="0">
                <a:latin typeface="华文楷体" panose="02010600040101010101" charset="-122"/>
                <a:ea typeface="华文楷体" panose="02010600040101010101" charset="-122"/>
                <a:cs typeface="华文楷体" panose="02010600040101010101" charset="-122"/>
              </a:rPr>
              <a:t>一</a:t>
            </a:r>
            <a:r>
              <a:rPr lang="en-US" altLang="zh-CN" sz="4000" dirty="0">
                <a:latin typeface="华文楷体" panose="02010600040101010101" charset="-122"/>
                <a:ea typeface="华文楷体" panose="02010600040101010101" charset="-122"/>
                <a:cs typeface="华文楷体" panose="02010600040101010101" charset="-122"/>
              </a:rPr>
              <a:t>.</a:t>
            </a:r>
            <a:r>
              <a:rPr lang="zh-CN" altLang="en-US" sz="4000" dirty="0">
                <a:latin typeface="华文楷体" panose="02010600040101010101" charset="-122"/>
                <a:ea typeface="华文楷体" panose="02010600040101010101" charset="-122"/>
                <a:cs typeface="华文楷体" panose="02010600040101010101" charset="-122"/>
              </a:rPr>
              <a:t>引言</a:t>
            </a:r>
            <a:br>
              <a:rPr lang="en-US" altLang="zh-CN" sz="6600" dirty="0"/>
            </a:br>
            <a:r>
              <a:rPr lang="en-US" altLang="zh-CN" sz="4000" dirty="0">
                <a:latin typeface="华文楷体" panose="02010600040101010101" charset="-122"/>
                <a:ea typeface="华文楷体" panose="02010600040101010101" charset="-122"/>
                <a:cs typeface="华文楷体" panose="02010600040101010101" charset="-122"/>
              </a:rPr>
              <a:t>1.1  </a:t>
            </a:r>
            <a:r>
              <a:rPr lang="zh-CN" altLang="en-US" sz="4000" dirty="0">
                <a:latin typeface="华文楷体" panose="02010600040101010101" charset="-122"/>
                <a:ea typeface="华文楷体" panose="02010600040101010101" charset="-122"/>
                <a:cs typeface="华文楷体" panose="02010600040101010101" charset="-122"/>
              </a:rPr>
              <a:t>编写目的</a:t>
            </a:r>
            <a:br>
              <a:rPr lang="zh-CN" altLang="en-US" dirty="0">
                <a:ea typeface="宋体" panose="02010600030101010101" pitchFamily="2" charset="-122"/>
              </a:rPr>
            </a:br>
            <a:r>
              <a:rPr lang="zh-CN" altLang="en-US" sz="3200" dirty="0">
                <a:latin typeface="华文楷体" panose="02010600040101010101" charset="-122"/>
                <a:ea typeface="华文楷体" panose="02010600040101010101" charset="-122"/>
                <a:cs typeface="华文楷体" panose="02010600040101010101" charset="-122"/>
              </a:rPr>
              <a:t>编写这份项目开发计划的目的是为我们之后的项目开发提供指导性功能，让我们能顺利地进行项目的开发。这份文档的预期读者是杨老师，我们</a:t>
            </a:r>
            <a:r>
              <a:rPr lang="en-US" sz="3200" dirty="0">
                <a:latin typeface="华文楷体" panose="02010600040101010101" charset="-122"/>
                <a:ea typeface="华文楷体" panose="02010600040101010101" charset="-122"/>
                <a:cs typeface="华文楷体" panose="02010600040101010101" charset="-122"/>
              </a:rPr>
              <a:t>19</a:t>
            </a:r>
            <a:r>
              <a:rPr lang="zh-CN" altLang="en-US" sz="3200" dirty="0">
                <a:latin typeface="华文楷体" panose="02010600040101010101" charset="-122"/>
                <a:ea typeface="华文楷体" panose="02010600040101010101" charset="-122"/>
                <a:cs typeface="华文楷体" panose="02010600040101010101" charset="-122"/>
              </a:rPr>
              <a:t>组的组员以及课程的所有同学。</a:t>
            </a:r>
            <a:endParaRPr lang="zh-CN" altLang="en-US" sz="3200" dirty="0">
              <a:latin typeface="华文楷体" panose="02010600040101010101" charset="-122"/>
              <a:ea typeface="华文楷体" panose="02010600040101010101" charset="-122"/>
              <a:cs typeface="华文楷体" panose="02010600040101010101" charset="-122"/>
            </a:endParaRPr>
          </a:p>
        </p:txBody>
      </p:sp>
      <p:sp>
        <p:nvSpPr>
          <p:cNvPr id="1048643"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pPr lvl="0"/>
            <a:r>
              <a:rPr kumimoji="0" lang="en-US" altLang="zh-CN" sz="54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rPr>
              <a:t>1.2  </a:t>
            </a:r>
            <a:r>
              <a:rPr lang="zh-CN" altLang="en-US" sz="5400" dirty="0">
                <a:latin typeface="华文楷体" panose="02010600040101010101" charset="-122"/>
                <a:ea typeface="华文楷体" panose="02010600040101010101" charset="-122"/>
                <a:cs typeface="华文楷体" panose="02010600040101010101" charset="-122"/>
              </a:rPr>
              <a:t>背景</a:t>
            </a:r>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r>
              <a:rPr lang="zh-CN" altLang="en-US" sz="3600" dirty="0">
                <a:latin typeface="华文楷体" panose="02010600040101010101" charset="-122"/>
                <a:ea typeface="华文楷体" panose="02010600040101010101" charset="-122"/>
                <a:cs typeface="华文楷体" panose="02010600040101010101" charset="-122"/>
              </a:rPr>
              <a:t>待开发软件系统的名称：哆啦</a:t>
            </a:r>
            <a:r>
              <a:rPr lang="en-US" sz="3600" dirty="0">
                <a:latin typeface="华文楷体" panose="02010600040101010101" charset="-122"/>
                <a:ea typeface="华文楷体" panose="02010600040101010101" charset="-122"/>
                <a:cs typeface="华文楷体" panose="02010600040101010101" charset="-122"/>
              </a:rPr>
              <a:t>A</a:t>
            </a:r>
            <a:r>
              <a:rPr lang="zh-CN" altLang="en-US" sz="3600" dirty="0">
                <a:latin typeface="华文楷体" panose="02010600040101010101" charset="-122"/>
                <a:ea typeface="华文楷体" panose="02010600040101010101" charset="-122"/>
                <a:cs typeface="华文楷体" panose="02010600040101010101" charset="-122"/>
              </a:rPr>
              <a:t>梦的口袋网</a:t>
            </a:r>
            <a:endParaRPr lang="zh-CN" altLang="en-US" sz="3600" dirty="0">
              <a:latin typeface="华文楷体" panose="02010600040101010101" charset="-122"/>
              <a:ea typeface="华文楷体" panose="02010600040101010101" charset="-122"/>
              <a:cs typeface="华文楷体" panose="02010600040101010101" charset="-122"/>
            </a:endParaRPr>
          </a:p>
          <a:p>
            <a:pPr lvl="0"/>
            <a:r>
              <a:rPr lang="zh-CN" altLang="en-US" sz="3600" dirty="0">
                <a:latin typeface="华文楷体" panose="02010600040101010101" charset="-122"/>
                <a:ea typeface="华文楷体" panose="02010600040101010101" charset="-122"/>
                <a:cs typeface="华文楷体" panose="02010600040101010101" charset="-122"/>
              </a:rPr>
              <a:t>本项目的任务提出者：杨枨老师</a:t>
            </a:r>
            <a:endParaRPr lang="zh-CN" altLang="en-US" sz="3600" dirty="0">
              <a:latin typeface="华文楷体" panose="02010600040101010101" charset="-122"/>
              <a:ea typeface="华文楷体" panose="02010600040101010101" charset="-122"/>
              <a:cs typeface="华文楷体" panose="02010600040101010101" charset="-122"/>
            </a:endParaRPr>
          </a:p>
          <a:p>
            <a:r>
              <a:rPr lang="zh-CN" altLang="en-US" sz="3600" dirty="0">
                <a:latin typeface="华文楷体" panose="02010600040101010101" charset="-122"/>
                <a:ea typeface="华文楷体" panose="02010600040101010101" charset="-122"/>
                <a:cs typeface="华文楷体" panose="02010600040101010101" charset="-122"/>
              </a:rPr>
              <a:t>开发者：牛旷野，卢世逸，孟闻凯</a:t>
            </a:r>
            <a:endParaRPr lang="zh-CN" altLang="en-US" sz="3600" dirty="0">
              <a:latin typeface="华文楷体" panose="02010600040101010101" charset="-122"/>
              <a:ea typeface="华文楷体" panose="02010600040101010101" charset="-122"/>
              <a:cs typeface="华文楷体" panose="02010600040101010101" charset="-122"/>
            </a:endParaRPr>
          </a:p>
          <a:p>
            <a:r>
              <a:rPr lang="zh-CN" altLang="en-US" sz="3600" dirty="0">
                <a:latin typeface="华文楷体" panose="02010600040101010101" charset="-122"/>
                <a:ea typeface="华文楷体" panose="02010600040101010101" charset="-122"/>
                <a:cs typeface="华文楷体" panose="02010600040101010101" charset="-122"/>
              </a:rPr>
              <a:t>用户：所有需要购买二手商品的大学生及其他人群</a:t>
            </a:r>
            <a:endParaRPr lang="zh-CN" altLang="en-US" sz="3600" dirty="0">
              <a:latin typeface="华文楷体" panose="02010600040101010101" charset="-122"/>
              <a:ea typeface="华文楷体" panose="02010600040101010101" charset="-122"/>
              <a:cs typeface="华文楷体" panose="02010600040101010101" charset="-122"/>
            </a:endParaRPr>
          </a:p>
          <a:p>
            <a:r>
              <a:rPr lang="zh-CN" altLang="en-US" sz="3600" dirty="0">
                <a:latin typeface="华文楷体" panose="02010600040101010101" charset="-122"/>
                <a:ea typeface="华文楷体" panose="02010600040101010101" charset="-122"/>
                <a:cs typeface="华文楷体" panose="02010600040101010101" charset="-122"/>
              </a:rPr>
              <a:t>实现该软件的计算中心或计算机网络：所有可联网电脑设备</a:t>
            </a:r>
            <a:endParaRPr lang="zh-CN" altLang="en-US" sz="3600" dirty="0">
              <a:latin typeface="华文楷体" panose="02010600040101010101" charset="-122"/>
              <a:ea typeface="华文楷体" panose="02010600040101010101" charset="-122"/>
              <a:cs typeface="华文楷体" panose="02010600040101010101" charset="-122"/>
            </a:endParaRPr>
          </a:p>
          <a:p>
            <a:pPr lvl="0"/>
            <a:r>
              <a:rPr lang="zh-CN" altLang="en-US" sz="3600" dirty="0">
                <a:latin typeface="华文楷体" panose="02010600040101010101" charset="-122"/>
                <a:ea typeface="华文楷体" panose="02010600040101010101" charset="-122"/>
                <a:cs typeface="华文楷体" panose="02010600040101010101" charset="-122"/>
              </a:rPr>
              <a:t>该软件系统同其他系统或其他机构的基本的相互来往关系：该系统独立运行</a:t>
            </a:r>
            <a:endParaRPr lang="zh-CN" altLang="en-US" sz="3600" dirty="0">
              <a:latin typeface="华文楷体" panose="02010600040101010101" charset="-122"/>
              <a:ea typeface="华文楷体" panose="02010600040101010101" charset="-122"/>
              <a:cs typeface="华文楷体" panose="02010600040101010101" charset="-122"/>
            </a:endParaRPr>
          </a:p>
          <a:p>
            <a:pPr lvl="0">
              <a:lnSpc>
                <a:spcPts val="4700"/>
              </a:lnSpc>
              <a:spcBef>
                <a:spcPct val="0"/>
              </a:spcBef>
            </a:pPr>
            <a:endParaRPr kumimoji="0" lang="zh-CN" altLang="en-US" sz="45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kumimoji="0" lang="en-US" altLang="zh-CN" sz="54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rPr>
              <a:t>1.3  </a:t>
            </a:r>
            <a:r>
              <a:rPr lang="zh-CN" altLang="en-US" sz="5400" dirty="0">
                <a:latin typeface="华文楷体" panose="02010600040101010101" charset="-122"/>
                <a:ea typeface="华文楷体" panose="02010600040101010101" charset="-122"/>
                <a:cs typeface="华文楷体" panose="02010600040101010101" charset="-122"/>
              </a:rPr>
              <a:t>定义</a:t>
            </a:r>
            <a:endParaRPr lang="zh-CN" altLang="en-US" sz="5400" dirty="0">
              <a:latin typeface="华文楷体" panose="02010600040101010101" charset="-122"/>
              <a:ea typeface="华文楷体" panose="02010600040101010101" charset="-122"/>
              <a:cs typeface="华文楷体" panose="02010600040101010101" charset="-122"/>
            </a:endParaRPr>
          </a:p>
          <a:p>
            <a:pPr marL="200025" indent="400050" algn="just"/>
            <a:r>
              <a:rPr lang="en-US" altLang="zh-CN" sz="4400" kern="100" dirty="0">
                <a:effectLst/>
                <a:latin typeface="华文楷体" panose="02010600040101010101" charset="-122"/>
                <a:ea typeface="华文楷体" panose="02010600040101010101" charset="-122"/>
                <a:cs typeface="华文楷体" panose="02010600040101010101" charset="-122"/>
              </a:rPr>
              <a:t>Java</a:t>
            </a:r>
            <a:r>
              <a:rPr lang="zh-CN" altLang="zh-CN" sz="4400" kern="100" dirty="0">
                <a:effectLst/>
                <a:latin typeface="华文楷体" panose="02010600040101010101" charset="-122"/>
                <a:ea typeface="华文楷体" panose="02010600040101010101" charset="-122"/>
                <a:cs typeface="华文楷体" panose="02010600040101010101" charset="-122"/>
              </a:rPr>
              <a:t>：实现该系统的编程语言</a:t>
            </a:r>
            <a:endParaRPr lang="zh-CN" altLang="zh-CN" sz="4400" kern="100" dirty="0">
              <a:effectLst/>
              <a:latin typeface="华文楷体" panose="02010600040101010101" charset="-122"/>
              <a:ea typeface="华文楷体" panose="02010600040101010101" charset="-122"/>
              <a:cs typeface="华文楷体" panose="02010600040101010101" charset="-122"/>
            </a:endParaRPr>
          </a:p>
          <a:p>
            <a:pPr marL="200025" indent="400050" algn="just"/>
            <a:r>
              <a:rPr lang="en-US" altLang="zh-CN" sz="4400" kern="100" dirty="0">
                <a:effectLst/>
                <a:latin typeface="华文楷体" panose="02010600040101010101" charset="-122"/>
                <a:ea typeface="华文楷体" panose="02010600040101010101" charset="-122"/>
                <a:cs typeface="华文楷体" panose="02010600040101010101" charset="-122"/>
              </a:rPr>
              <a:t>html</a:t>
            </a:r>
            <a:r>
              <a:rPr lang="zh-CN" altLang="zh-CN" sz="4400" kern="100" dirty="0">
                <a:effectLst/>
                <a:latin typeface="华文楷体" panose="02010600040101010101" charset="-122"/>
                <a:ea typeface="华文楷体" panose="02010600040101010101" charset="-122"/>
                <a:cs typeface="华文楷体" panose="02010600040101010101" charset="-122"/>
              </a:rPr>
              <a:t>：用于创建网页的标准标记语言</a:t>
            </a:r>
            <a:endParaRPr lang="zh-CN" altLang="zh-CN" sz="4400" kern="100" dirty="0">
              <a:effectLst/>
              <a:latin typeface="华文楷体" panose="02010600040101010101" charset="-122"/>
              <a:ea typeface="华文楷体" panose="02010600040101010101" charset="-122"/>
              <a:cs typeface="华文楷体" panose="02010600040101010101" charset="-122"/>
            </a:endParaRPr>
          </a:p>
          <a:p>
            <a:pPr marL="200025" indent="400050" algn="just"/>
            <a:r>
              <a:rPr lang="en-US" altLang="zh-CN" sz="4400" kern="100" dirty="0">
                <a:effectLst/>
                <a:latin typeface="华文楷体" panose="02010600040101010101" charset="-122"/>
                <a:ea typeface="华文楷体" panose="02010600040101010101" charset="-122"/>
                <a:cs typeface="华文楷体" panose="02010600040101010101" charset="-122"/>
              </a:rPr>
              <a:t>Js</a:t>
            </a:r>
            <a:r>
              <a:rPr lang="zh-CN" altLang="zh-CN" sz="4400" kern="100" dirty="0">
                <a:effectLst/>
                <a:latin typeface="华文楷体" panose="02010600040101010101" charset="-122"/>
                <a:ea typeface="华文楷体" panose="02010600040101010101" charset="-122"/>
                <a:cs typeface="华文楷体" panose="02010600040101010101" charset="-122"/>
              </a:rPr>
              <a:t>：</a:t>
            </a:r>
            <a:r>
              <a:rPr lang="en-US" altLang="zh-CN" sz="4400" kern="100" dirty="0">
                <a:effectLst/>
                <a:latin typeface="华文楷体" panose="02010600040101010101" charset="-122"/>
                <a:ea typeface="华文楷体" panose="02010600040101010101" charset="-122"/>
                <a:cs typeface="华文楷体" panose="02010600040101010101" charset="-122"/>
              </a:rPr>
              <a:t>java script</a:t>
            </a:r>
            <a:r>
              <a:rPr lang="zh-CN" altLang="zh-CN" sz="4400" kern="100" dirty="0">
                <a:effectLst/>
                <a:latin typeface="华文楷体" panose="02010600040101010101" charset="-122"/>
                <a:ea typeface="华文楷体" panose="02010600040101010101" charset="-122"/>
                <a:cs typeface="华文楷体" panose="02010600040101010101" charset="-122"/>
              </a:rPr>
              <a:t>，网页的脚本语言</a:t>
            </a:r>
            <a:endParaRPr lang="zh-CN" altLang="zh-CN" sz="4400" kern="100" dirty="0">
              <a:effectLst/>
              <a:latin typeface="华文楷体" panose="02010600040101010101" charset="-122"/>
              <a:ea typeface="华文楷体" panose="02010600040101010101" charset="-122"/>
              <a:cs typeface="华文楷体" panose="02010600040101010101" charset="-122"/>
            </a:endParaRPr>
          </a:p>
          <a:p>
            <a:pPr marL="200025" indent="400050" algn="just"/>
            <a:r>
              <a:rPr lang="en-US" altLang="zh-CN" sz="4400" kern="100" dirty="0" err="1">
                <a:effectLst/>
                <a:latin typeface="华文楷体" panose="02010600040101010101" charset="-122"/>
                <a:ea typeface="华文楷体" panose="02010600040101010101" charset="-122"/>
                <a:cs typeface="华文楷体" panose="02010600040101010101" charset="-122"/>
              </a:rPr>
              <a:t>Mysql</a:t>
            </a:r>
            <a:r>
              <a:rPr lang="zh-CN" altLang="zh-CN" sz="4400" kern="100" dirty="0">
                <a:effectLst/>
                <a:latin typeface="华文楷体" panose="02010600040101010101" charset="-122"/>
                <a:ea typeface="华文楷体" panose="02010600040101010101" charset="-122"/>
                <a:cs typeface="华文楷体" panose="02010600040101010101" charset="-122"/>
              </a:rPr>
              <a:t>：关系型数据库系统，用于存放数据</a:t>
            </a:r>
            <a:endParaRPr lang="zh-CN" altLang="zh-CN" sz="4400" kern="100" dirty="0">
              <a:effectLst/>
              <a:latin typeface="华文楷体" panose="02010600040101010101" charset="-122"/>
              <a:ea typeface="华文楷体" panose="02010600040101010101" charset="-122"/>
              <a:cs typeface="华文楷体" panose="02010600040101010101" charset="-122"/>
            </a:endParaRPr>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258894" y="226695"/>
            <a:ext cx="10044577" cy="6461125"/>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kumimoji="0" lang="en-US" altLang="zh-CN" sz="54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rPr>
              <a:t>1.4  </a:t>
            </a:r>
            <a:r>
              <a:rPr lang="zh-CN" altLang="en-US" sz="5400" dirty="0">
                <a:latin typeface="华文楷体" panose="02010600040101010101" charset="-122"/>
                <a:ea typeface="华文楷体" panose="02010600040101010101" charset="-122"/>
                <a:cs typeface="华文楷体" panose="02010600040101010101" charset="-122"/>
              </a:rPr>
              <a:t>参考资料</a:t>
            </a:r>
            <a:endParaRPr lang="en-US" altLang="zh-CN" sz="5400" dirty="0">
              <a:latin typeface="华文楷体" panose="02010600040101010101" charset="-122"/>
              <a:ea typeface="华文楷体" panose="02010600040101010101" charset="-122"/>
              <a:cs typeface="华文楷体" panose="02010600040101010101" charset="-122"/>
            </a:endParaRPr>
          </a:p>
          <a:p>
            <a:r>
              <a:rPr lang="en-US" sz="4400" dirty="0">
                <a:latin typeface="华文楷体" panose="02010600040101010101" charset="-122"/>
                <a:ea typeface="华文楷体" panose="02010600040101010101" charset="-122"/>
                <a:cs typeface="华文楷体" panose="02010600040101010101" charset="-122"/>
              </a:rPr>
              <a:t>[1]</a:t>
            </a:r>
            <a:r>
              <a:rPr lang="zh-CN" altLang="en-US" sz="4400" dirty="0">
                <a:latin typeface="华文楷体" panose="02010600040101010101" charset="-122"/>
                <a:ea typeface="华文楷体" panose="02010600040101010101" charset="-122"/>
                <a:cs typeface="华文楷体" panose="02010600040101010101" charset="-122"/>
              </a:rPr>
              <a:t>淘宝网</a:t>
            </a:r>
            <a:r>
              <a:rPr lang="en-US" sz="4400" dirty="0">
                <a:latin typeface="华文楷体" panose="02010600040101010101" charset="-122"/>
                <a:ea typeface="华文楷体" panose="02010600040101010101" charset="-122"/>
                <a:cs typeface="华文楷体" panose="02010600040101010101" charset="-122"/>
              </a:rPr>
              <a:t> www.taobao.com</a:t>
            </a:r>
            <a:endParaRPr lang="zh-CN" altLang="en-US" sz="4400" dirty="0">
              <a:latin typeface="华文楷体" panose="02010600040101010101" charset="-122"/>
              <a:ea typeface="华文楷体" panose="02010600040101010101" charset="-122"/>
              <a:cs typeface="华文楷体" panose="02010600040101010101" charset="-122"/>
            </a:endParaRPr>
          </a:p>
          <a:p>
            <a:r>
              <a:rPr lang="en-US" sz="4400" dirty="0">
                <a:latin typeface="华文楷体" panose="02010600040101010101" charset="-122"/>
                <a:ea typeface="华文楷体" panose="02010600040101010101" charset="-122"/>
                <a:cs typeface="华文楷体" panose="02010600040101010101" charset="-122"/>
              </a:rPr>
              <a:t>[2]</a:t>
            </a:r>
            <a:r>
              <a:rPr lang="zh-CN" altLang="en-US" sz="4400" dirty="0">
                <a:latin typeface="华文楷体" panose="02010600040101010101" charset="-122"/>
                <a:ea typeface="华文楷体" panose="02010600040101010101" charset="-122"/>
                <a:cs typeface="华文楷体" panose="02010600040101010101" charset="-122"/>
              </a:rPr>
              <a:t>京东网</a:t>
            </a:r>
            <a:r>
              <a:rPr lang="en-US" sz="4400" dirty="0">
                <a:latin typeface="华文楷体" panose="02010600040101010101" charset="-122"/>
                <a:ea typeface="华文楷体" panose="02010600040101010101" charset="-122"/>
                <a:cs typeface="华文楷体" panose="02010600040101010101" charset="-122"/>
              </a:rPr>
              <a:t>www.jd.com</a:t>
            </a:r>
            <a:endParaRPr lang="zh-CN" altLang="en-US" sz="4400" dirty="0">
              <a:latin typeface="华文楷体" panose="02010600040101010101" charset="-122"/>
              <a:ea typeface="华文楷体" panose="02010600040101010101" charset="-122"/>
              <a:cs typeface="华文楷体" panose="02010600040101010101" charset="-122"/>
            </a:endParaRPr>
          </a:p>
          <a:p>
            <a:r>
              <a:rPr lang="en-US" sz="4400" dirty="0">
                <a:latin typeface="华文楷体" panose="02010600040101010101" charset="-122"/>
                <a:ea typeface="华文楷体" panose="02010600040101010101" charset="-122"/>
                <a:cs typeface="华文楷体" panose="02010600040101010101" charset="-122"/>
              </a:rPr>
              <a:t>[3]</a:t>
            </a:r>
            <a:r>
              <a:rPr lang="zh-CN" altLang="en-US" sz="4400" dirty="0">
                <a:latin typeface="华文楷体" panose="02010600040101010101" charset="-122"/>
                <a:ea typeface="华文楷体" panose="02010600040101010101" charset="-122"/>
                <a:cs typeface="华文楷体" panose="02010600040101010101" charset="-122"/>
              </a:rPr>
              <a:t>王春明</a:t>
            </a:r>
            <a:r>
              <a:rPr lang="en-US" sz="4400" dirty="0">
                <a:latin typeface="华文楷体" panose="02010600040101010101" charset="-122"/>
                <a:ea typeface="华文楷体" panose="02010600040101010101" charset="-122"/>
                <a:cs typeface="华文楷体" panose="02010600040101010101" charset="-122"/>
              </a:rPr>
              <a:t>.JSP WEB</a:t>
            </a:r>
            <a:r>
              <a:rPr lang="zh-CN" altLang="en-US" sz="4400" dirty="0">
                <a:latin typeface="华文楷体" panose="02010600040101010101" charset="-122"/>
                <a:ea typeface="华文楷体" panose="02010600040101010101" charset="-122"/>
                <a:cs typeface="华文楷体" panose="02010600040101010101" charset="-122"/>
              </a:rPr>
              <a:t>技术及应用教程</a:t>
            </a:r>
            <a:r>
              <a:rPr lang="en-US" sz="4400" dirty="0">
                <a:latin typeface="华文楷体" panose="02010600040101010101" charset="-122"/>
                <a:ea typeface="华文楷体" panose="02010600040101010101" charset="-122"/>
                <a:cs typeface="华文楷体" panose="02010600040101010101" charset="-122"/>
              </a:rPr>
              <a:t> [M].</a:t>
            </a:r>
            <a:r>
              <a:rPr lang="zh-CN" altLang="en-US" sz="4400" dirty="0">
                <a:latin typeface="华文楷体" panose="02010600040101010101" charset="-122"/>
                <a:ea typeface="华文楷体" panose="02010600040101010101" charset="-122"/>
                <a:cs typeface="华文楷体" panose="02010600040101010101" charset="-122"/>
              </a:rPr>
              <a:t>第二版</a:t>
            </a:r>
            <a:r>
              <a:rPr lang="en-US" sz="4400" dirty="0">
                <a:latin typeface="华文楷体" panose="02010600040101010101" charset="-122"/>
                <a:ea typeface="华文楷体" panose="02010600040101010101" charset="-122"/>
                <a:cs typeface="华文楷体" panose="02010600040101010101" charset="-122"/>
              </a:rPr>
              <a:t>.</a:t>
            </a:r>
            <a:r>
              <a:rPr lang="zh-CN" altLang="en-US" sz="4400" dirty="0">
                <a:latin typeface="华文楷体" panose="02010600040101010101" charset="-122"/>
                <a:ea typeface="华文楷体" panose="02010600040101010101" charset="-122"/>
                <a:cs typeface="华文楷体" panose="02010600040101010101" charset="-122"/>
              </a:rPr>
              <a:t>北京</a:t>
            </a:r>
            <a:r>
              <a:rPr lang="en-US" sz="4400" dirty="0">
                <a:latin typeface="华文楷体" panose="02010600040101010101" charset="-122"/>
                <a:ea typeface="华文楷体" panose="02010600040101010101" charset="-122"/>
                <a:cs typeface="华文楷体" panose="02010600040101010101" charset="-122"/>
              </a:rPr>
              <a:t>: </a:t>
            </a:r>
            <a:r>
              <a:rPr lang="zh-CN" altLang="en-US" sz="4400" dirty="0">
                <a:latin typeface="华文楷体" panose="02010600040101010101" charset="-122"/>
                <a:ea typeface="华文楷体" panose="02010600040101010101" charset="-122"/>
                <a:cs typeface="华文楷体" panose="02010600040101010101" charset="-122"/>
              </a:rPr>
              <a:t>清华大学出版社</a:t>
            </a:r>
            <a:r>
              <a:rPr lang="en-US" sz="4400" dirty="0">
                <a:latin typeface="华文楷体" panose="02010600040101010101" charset="-122"/>
                <a:ea typeface="华文楷体" panose="02010600040101010101" charset="-122"/>
                <a:cs typeface="华文楷体" panose="02010600040101010101" charset="-122"/>
              </a:rPr>
              <a:t>,2018.</a:t>
            </a:r>
            <a:endParaRPr lang="zh-CN" altLang="en-US" sz="4400" dirty="0">
              <a:latin typeface="华文楷体" panose="02010600040101010101" charset="-122"/>
              <a:ea typeface="华文楷体" panose="02010600040101010101" charset="-122"/>
              <a:cs typeface="华文楷体" panose="02010600040101010101" charset="-122"/>
            </a:endParaRPr>
          </a:p>
          <a:p>
            <a:r>
              <a:rPr lang="en-US" sz="4400" dirty="0">
                <a:latin typeface="华文楷体" panose="02010600040101010101" charset="-122"/>
                <a:ea typeface="华文楷体" panose="02010600040101010101" charset="-122"/>
                <a:cs typeface="华文楷体" panose="02010600040101010101" charset="-122"/>
              </a:rPr>
              <a:t>[4]</a:t>
            </a:r>
            <a:r>
              <a:rPr lang="zh-CN" altLang="en-US" sz="4400" dirty="0">
                <a:latin typeface="华文楷体" panose="02010600040101010101" charset="-122"/>
                <a:ea typeface="华文楷体" panose="02010600040101010101" charset="-122"/>
                <a:cs typeface="华文楷体" panose="02010600040101010101" charset="-122"/>
              </a:rPr>
              <a:t>张海藩</a:t>
            </a:r>
            <a:r>
              <a:rPr lang="en-US" sz="4400" dirty="0">
                <a:latin typeface="华文楷体" panose="02010600040101010101" charset="-122"/>
                <a:ea typeface="华文楷体" panose="02010600040101010101" charset="-122"/>
                <a:cs typeface="华文楷体" panose="02010600040101010101" charset="-122"/>
              </a:rPr>
              <a:t>,</a:t>
            </a:r>
            <a:r>
              <a:rPr lang="zh-CN" altLang="en-US" sz="4400" dirty="0">
                <a:latin typeface="华文楷体" panose="02010600040101010101" charset="-122"/>
                <a:ea typeface="华文楷体" panose="02010600040101010101" charset="-122"/>
                <a:cs typeface="华文楷体" panose="02010600040101010101" charset="-122"/>
              </a:rPr>
              <a:t>牟永敏</a:t>
            </a:r>
            <a:r>
              <a:rPr lang="en-US" sz="4400" dirty="0">
                <a:latin typeface="华文楷体" panose="02010600040101010101" charset="-122"/>
                <a:ea typeface="华文楷体" panose="02010600040101010101" charset="-122"/>
                <a:cs typeface="华文楷体" panose="02010600040101010101" charset="-122"/>
              </a:rPr>
              <a:t>.</a:t>
            </a:r>
            <a:r>
              <a:rPr lang="zh-CN" altLang="en-US" sz="4400" dirty="0">
                <a:latin typeface="华文楷体" panose="02010600040101010101" charset="-122"/>
                <a:ea typeface="华文楷体" panose="02010600040101010101" charset="-122"/>
                <a:cs typeface="华文楷体" panose="02010600040101010101" charset="-122"/>
              </a:rPr>
              <a:t>软件工程导论</a:t>
            </a:r>
            <a:r>
              <a:rPr lang="en-US" sz="4400" dirty="0">
                <a:latin typeface="华文楷体" panose="02010600040101010101" charset="-122"/>
                <a:ea typeface="华文楷体" panose="02010600040101010101" charset="-122"/>
                <a:cs typeface="华文楷体" panose="02010600040101010101" charset="-122"/>
              </a:rPr>
              <a:t>[M].</a:t>
            </a:r>
            <a:r>
              <a:rPr lang="zh-CN" altLang="en-US" sz="4400" dirty="0">
                <a:latin typeface="华文楷体" panose="02010600040101010101" charset="-122"/>
                <a:ea typeface="华文楷体" panose="02010600040101010101" charset="-122"/>
                <a:cs typeface="华文楷体" panose="02010600040101010101" charset="-122"/>
              </a:rPr>
              <a:t>第六版</a:t>
            </a:r>
            <a:r>
              <a:rPr lang="en-US" sz="4400" dirty="0">
                <a:latin typeface="华文楷体" panose="02010600040101010101" charset="-122"/>
                <a:ea typeface="华文楷体" panose="02010600040101010101" charset="-122"/>
                <a:cs typeface="华文楷体" panose="02010600040101010101" charset="-122"/>
              </a:rPr>
              <a:t>.</a:t>
            </a:r>
            <a:r>
              <a:rPr lang="zh-CN" altLang="en-US" sz="4400" dirty="0">
                <a:latin typeface="华文楷体" panose="02010600040101010101" charset="-122"/>
                <a:ea typeface="华文楷体" panose="02010600040101010101" charset="-122"/>
                <a:cs typeface="华文楷体" panose="02010600040101010101" charset="-122"/>
              </a:rPr>
              <a:t>北京</a:t>
            </a:r>
            <a:r>
              <a:rPr lang="en-US" sz="4400" dirty="0">
                <a:latin typeface="华文楷体" panose="02010600040101010101" charset="-122"/>
                <a:ea typeface="华文楷体" panose="02010600040101010101" charset="-122"/>
                <a:cs typeface="华文楷体" panose="02010600040101010101" charset="-122"/>
              </a:rPr>
              <a:t>: </a:t>
            </a:r>
            <a:r>
              <a:rPr lang="zh-CN" altLang="en-US" sz="4400" dirty="0">
                <a:latin typeface="华文楷体" panose="02010600040101010101" charset="-122"/>
                <a:ea typeface="华文楷体" panose="02010600040101010101" charset="-122"/>
                <a:cs typeface="华文楷体" panose="02010600040101010101" charset="-122"/>
              </a:rPr>
              <a:t>清华大学出版社</a:t>
            </a:r>
            <a:r>
              <a:rPr lang="en-US" sz="4400" dirty="0">
                <a:latin typeface="华文楷体" panose="02010600040101010101" charset="-122"/>
                <a:ea typeface="华文楷体" panose="02010600040101010101" charset="-122"/>
                <a:cs typeface="华文楷体" panose="02010600040101010101" charset="-122"/>
              </a:rPr>
              <a:t>,2013</a:t>
            </a:r>
            <a:endParaRPr kumimoji="0" lang="zh-CN" altLang="en-US" sz="44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49496" y="716855"/>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zh-CN" altLang="en-US" sz="5400" dirty="0">
                <a:latin typeface="华文楷体" panose="02010600040101010101" charset="-122"/>
                <a:ea typeface="华文楷体" panose="02010600040101010101" charset="-122"/>
                <a:cs typeface="华文楷体" panose="02010600040101010101" charset="-122"/>
              </a:rPr>
              <a:t>二、项目概述</a:t>
            </a:r>
            <a:endParaRPr lang="en-US" altLang="zh-CN" sz="5400" dirty="0">
              <a:latin typeface="华文楷体" panose="02010600040101010101" charset="-122"/>
              <a:ea typeface="华文楷体" panose="02010600040101010101" charset="-122"/>
              <a:cs typeface="华文楷体" panose="02010600040101010101" charset="-122"/>
            </a:endParaRPr>
          </a:p>
          <a:p>
            <a:pPr lvl="0"/>
            <a:r>
              <a:rPr lang="en-US" altLang="zh-CN" sz="5400" dirty="0">
                <a:latin typeface="华文楷体" panose="02010600040101010101" charset="-122"/>
                <a:ea typeface="华文楷体" panose="02010600040101010101" charset="-122"/>
                <a:cs typeface="华文楷体" panose="02010600040101010101" charset="-122"/>
              </a:rPr>
              <a:t>2.1  </a:t>
            </a:r>
            <a:r>
              <a:rPr lang="zh-CN" altLang="en-US" sz="5400" dirty="0">
                <a:latin typeface="华文楷体" panose="02010600040101010101" charset="-122"/>
                <a:ea typeface="华文楷体" panose="02010600040101010101" charset="-122"/>
                <a:cs typeface="华文楷体" panose="02010600040101010101" charset="-122"/>
              </a:rPr>
              <a:t>工作内容</a:t>
            </a:r>
            <a:endParaRPr lang="zh-CN" altLang="en-US" sz="5400" dirty="0">
              <a:latin typeface="华文楷体" panose="02010600040101010101" charset="-122"/>
              <a:ea typeface="华文楷体" panose="02010600040101010101" charset="-122"/>
              <a:cs typeface="华文楷体" panose="02010600040101010101" charset="-122"/>
            </a:endParaRPr>
          </a:p>
          <a:p>
            <a:r>
              <a:rPr lang="zh-CN" altLang="en-US" sz="4800" dirty="0">
                <a:latin typeface="华文楷体" panose="02010600040101010101" charset="-122"/>
                <a:ea typeface="华文楷体" panose="02010600040101010101" charset="-122"/>
                <a:cs typeface="华文楷体" panose="02010600040101010101" charset="-122"/>
              </a:rPr>
              <a:t>本项目开发中需进行的各项工作：项目计划、需求分析、可行性分析、总体设计、详细设计、测试计划与具体分析、后期的测试和维护。</a:t>
            </a:r>
            <a:endParaRPr lang="zh-CN" altLang="en-US" sz="4800" dirty="0">
              <a:latin typeface="华文楷体" panose="02010600040101010101" charset="-122"/>
              <a:ea typeface="华文楷体" panose="02010600040101010101" charset="-122"/>
              <a:cs typeface="华文楷体" panose="02010600040101010101" charset="-122"/>
            </a:endParaRPr>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kumimoji="0" lang="en-US" altLang="zh-CN" sz="54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rPr>
              <a:t>2.2  </a:t>
            </a:r>
            <a:r>
              <a:rPr lang="zh-CN" altLang="en-US" sz="5400" dirty="0">
                <a:latin typeface="华文楷体" panose="02010600040101010101" charset="-122"/>
                <a:ea typeface="华文楷体" panose="02010600040101010101" charset="-122"/>
                <a:cs typeface="华文楷体" panose="02010600040101010101" charset="-122"/>
              </a:rPr>
              <a:t>主要参加人员</a:t>
            </a:r>
            <a:endParaRPr lang="en-US" altLang="zh-CN" sz="5400" dirty="0">
              <a:latin typeface="华文楷体" panose="02010600040101010101" charset="-122"/>
              <a:ea typeface="华文楷体" panose="02010600040101010101" charset="-122"/>
              <a:cs typeface="华文楷体" panose="02010600040101010101" charset="-122"/>
            </a:endParaRPr>
          </a:p>
          <a:p>
            <a:r>
              <a:rPr lang="zh-CN" altLang="en-US" sz="4000" dirty="0">
                <a:latin typeface="华文楷体" panose="02010600040101010101" charset="-122"/>
                <a:ea typeface="华文楷体" panose="02010600040101010101" charset="-122"/>
                <a:cs typeface="华文楷体" panose="02010600040101010101" charset="-122"/>
              </a:rPr>
              <a:t>牛旷野：项目经理，负责项目计划，检查进度，修改文档，</a:t>
            </a:r>
            <a:r>
              <a:rPr lang="en-US" sz="4000" dirty="0" err="1">
                <a:latin typeface="华文楷体" panose="02010600040101010101" charset="-122"/>
                <a:ea typeface="华文楷体" panose="02010600040101010101" charset="-122"/>
                <a:cs typeface="华文楷体" panose="02010600040101010101" charset="-122"/>
              </a:rPr>
              <a:t>ppt</a:t>
            </a:r>
            <a:r>
              <a:rPr lang="zh-CN" altLang="en-US" sz="4000" dirty="0">
                <a:latin typeface="华文楷体" panose="02010600040101010101" charset="-122"/>
                <a:ea typeface="华文楷体" panose="02010600040101010101" charset="-122"/>
                <a:cs typeface="华文楷体" panose="02010600040101010101" charset="-122"/>
              </a:rPr>
              <a:t>以及主要的代码模块编写</a:t>
            </a:r>
            <a:endParaRPr lang="zh-CN" altLang="en-US" sz="4000" dirty="0">
              <a:latin typeface="华文楷体" panose="02010600040101010101" charset="-122"/>
              <a:ea typeface="华文楷体" panose="02010600040101010101" charset="-122"/>
              <a:cs typeface="华文楷体" panose="02010600040101010101" charset="-122"/>
            </a:endParaRPr>
          </a:p>
          <a:p>
            <a:r>
              <a:rPr lang="zh-CN" altLang="en-US" sz="4000" dirty="0">
                <a:latin typeface="华文楷体" panose="02010600040101010101" charset="-122"/>
                <a:ea typeface="华文楷体" panose="02010600040101010101" charset="-122"/>
                <a:cs typeface="华文楷体" panose="02010600040101010101" charset="-122"/>
              </a:rPr>
              <a:t>卢世逸：负责主要的代码模块编写以及对软件进行测试等</a:t>
            </a:r>
            <a:endParaRPr lang="zh-CN" altLang="en-US" sz="4000" dirty="0">
              <a:latin typeface="华文楷体" panose="02010600040101010101" charset="-122"/>
              <a:ea typeface="华文楷体" panose="02010600040101010101" charset="-122"/>
              <a:cs typeface="华文楷体" panose="02010600040101010101" charset="-122"/>
            </a:endParaRPr>
          </a:p>
          <a:p>
            <a:r>
              <a:rPr lang="zh-CN" altLang="en-US" sz="4000" dirty="0">
                <a:latin typeface="华文楷体" panose="02010600040101010101" charset="-122"/>
                <a:ea typeface="华文楷体" panose="02010600040101010101" charset="-122"/>
                <a:cs typeface="华文楷体" panose="02010600040101010101" charset="-122"/>
              </a:rPr>
              <a:t>孟闻凯：负责前端页面的编写以及文档，</a:t>
            </a:r>
            <a:r>
              <a:rPr lang="en-US" sz="4000" dirty="0" err="1">
                <a:latin typeface="华文楷体" panose="02010600040101010101" charset="-122"/>
                <a:ea typeface="华文楷体" panose="02010600040101010101" charset="-122"/>
                <a:cs typeface="华文楷体" panose="02010600040101010101" charset="-122"/>
              </a:rPr>
              <a:t>ppt</a:t>
            </a:r>
            <a:r>
              <a:rPr lang="zh-CN" altLang="en-US" sz="4000" dirty="0">
                <a:latin typeface="华文楷体" panose="02010600040101010101" charset="-122"/>
                <a:ea typeface="华文楷体" panose="02010600040101010101" charset="-122"/>
                <a:cs typeface="华文楷体" panose="02010600040101010101" charset="-122"/>
              </a:rPr>
              <a:t>的编写等</a:t>
            </a:r>
            <a:endParaRPr lang="zh-CN" altLang="en-US" sz="4000" dirty="0">
              <a:latin typeface="华文楷体" panose="02010600040101010101" charset="-122"/>
              <a:ea typeface="华文楷体" panose="02010600040101010101" charset="-122"/>
              <a:cs typeface="华文楷体" panose="02010600040101010101" charset="-122"/>
            </a:endParaRPr>
          </a:p>
          <a:p>
            <a:endParaRPr lang="zh-CN" altLang="en-US" sz="5400" dirty="0"/>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1000051" y="653845"/>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altLang="zh-CN" sz="5400" dirty="0">
                <a:latin typeface="华文楷体" panose="02010600040101010101" charset="-122"/>
                <a:ea typeface="华文楷体" panose="02010600040101010101" charset="-122"/>
                <a:cs typeface="华文楷体" panose="02010600040101010101" charset="-122"/>
              </a:rPr>
              <a:t>2</a:t>
            </a:r>
            <a:r>
              <a:rPr kumimoji="0" lang="en-US" altLang="zh-CN" sz="54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rPr>
              <a:t>.3  </a:t>
            </a:r>
            <a:r>
              <a:rPr lang="zh-CN" altLang="en-US" sz="5400" dirty="0">
                <a:latin typeface="华文楷体" panose="02010600040101010101" charset="-122"/>
                <a:ea typeface="华文楷体" panose="02010600040101010101" charset="-122"/>
                <a:cs typeface="华文楷体" panose="02010600040101010101" charset="-122"/>
              </a:rPr>
              <a:t>产品</a:t>
            </a:r>
            <a:endParaRPr lang="zh-CN" altLang="en-US" sz="5400" dirty="0">
              <a:latin typeface="华文楷体" panose="02010600040101010101" charset="-122"/>
              <a:ea typeface="华文楷体" panose="02010600040101010101" charset="-122"/>
              <a:cs typeface="华文楷体" panose="02010600040101010101" charset="-122"/>
            </a:endParaRPr>
          </a:p>
          <a:p>
            <a:pPr lvl="0"/>
            <a:r>
              <a:rPr kumimoji="0" lang="en-US" altLang="zh-CN" sz="45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rPr>
              <a:t>1</a:t>
            </a:r>
            <a:r>
              <a:rPr kumimoji="0" lang="zh-CN" altLang="en-US" sz="45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rPr>
              <a:t>）</a:t>
            </a:r>
            <a:r>
              <a:rPr lang="zh-CN" altLang="zh-CN" sz="4000" kern="100" dirty="0">
                <a:effectLst/>
                <a:latin typeface="华文楷体" panose="02010600040101010101" charset="-122"/>
                <a:ea typeface="华文楷体" panose="02010600040101010101" charset="-122"/>
                <a:cs typeface="华文楷体" panose="02010600040101010101" charset="-122"/>
              </a:rPr>
              <a:t> </a:t>
            </a:r>
            <a:r>
              <a:rPr lang="zh-CN" altLang="zh-CN" sz="4800" kern="100" dirty="0">
                <a:effectLst/>
                <a:latin typeface="华文楷体" panose="02010600040101010101" charset="-122"/>
                <a:ea typeface="华文楷体" panose="02010600040101010101" charset="-122"/>
                <a:cs typeface="华文楷体" panose="02010600040101010101" charset="-122"/>
              </a:rPr>
              <a:t>程序 </a:t>
            </a:r>
            <a:endParaRPr kumimoji="0" lang="en-US" altLang="zh-CN" sz="48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endParaRPr>
          </a:p>
          <a:p>
            <a:pPr lvl="0"/>
            <a:r>
              <a:rPr lang="en-US" altLang="zh-CN" sz="4800" dirty="0">
                <a:latin typeface="华文楷体" panose="02010600040101010101" charset="-122"/>
                <a:ea typeface="华文楷体" panose="02010600040101010101" charset="-122"/>
                <a:cs typeface="华文楷体" panose="02010600040101010101" charset="-122"/>
              </a:rPr>
              <a:t>2</a:t>
            </a:r>
            <a:r>
              <a:rPr lang="zh-CN" altLang="en-US" sz="4800" dirty="0">
                <a:latin typeface="华文楷体" panose="02010600040101010101" charset="-122"/>
                <a:ea typeface="华文楷体" panose="02010600040101010101" charset="-122"/>
                <a:cs typeface="华文楷体" panose="02010600040101010101" charset="-122"/>
              </a:rPr>
              <a:t>）</a:t>
            </a:r>
            <a:r>
              <a:rPr lang="zh-CN" altLang="zh-CN" sz="4800" kern="100" dirty="0">
                <a:effectLst/>
                <a:latin typeface="华文楷体" panose="02010600040101010101" charset="-122"/>
                <a:ea typeface="华文楷体" panose="02010600040101010101" charset="-122"/>
                <a:cs typeface="华文楷体" panose="02010600040101010101" charset="-122"/>
              </a:rPr>
              <a:t>文件</a:t>
            </a:r>
            <a:endParaRPr lang="en-US" altLang="zh-CN" sz="4800" dirty="0">
              <a:latin typeface="华文楷体" panose="02010600040101010101" charset="-122"/>
              <a:ea typeface="华文楷体" panose="02010600040101010101" charset="-122"/>
              <a:cs typeface="华文楷体" panose="02010600040101010101" charset="-122"/>
            </a:endParaRPr>
          </a:p>
          <a:p>
            <a:pPr lvl="0"/>
            <a:r>
              <a:rPr kumimoji="0" lang="en-US" altLang="zh-CN" sz="48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rPr>
              <a:t>3</a:t>
            </a:r>
            <a:r>
              <a:rPr kumimoji="0" lang="zh-CN" altLang="en-US" sz="48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rPr>
              <a:t>）</a:t>
            </a:r>
            <a:r>
              <a:rPr lang="zh-CN" altLang="zh-CN" sz="4800" kern="100" dirty="0">
                <a:effectLst/>
                <a:latin typeface="华文楷体" panose="02010600040101010101" charset="-122"/>
                <a:ea typeface="华文楷体" panose="02010600040101010101" charset="-122"/>
                <a:cs typeface="华文楷体" panose="02010600040101010101" charset="-122"/>
              </a:rPr>
              <a:t>服务</a:t>
            </a:r>
            <a:br>
              <a:rPr kumimoji="0" lang="zh-CN" altLang="en-US" sz="48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rPr>
            </a:br>
            <a:r>
              <a:rPr kumimoji="0" lang="en-US" altLang="zh-CN" sz="48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rPr>
              <a:t>4</a:t>
            </a:r>
            <a:r>
              <a:rPr kumimoji="0" lang="zh-CN" altLang="en-US" sz="48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rPr>
              <a:t>）</a:t>
            </a:r>
            <a:r>
              <a:rPr lang="zh-CN" altLang="zh-CN" sz="4800" kern="100" dirty="0">
                <a:effectLst/>
                <a:latin typeface="华文楷体" panose="02010600040101010101" charset="-122"/>
                <a:ea typeface="华文楷体" panose="02010600040101010101" charset="-122"/>
                <a:cs typeface="华文楷体" panose="02010600040101010101" charset="-122"/>
              </a:rPr>
              <a:t>非移交的产品</a:t>
            </a:r>
            <a:endParaRPr kumimoji="0" lang="zh-CN" altLang="en-US" sz="48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9543.5511811023625,&quot;width&quot;:18739.360629921259}"/>
</p:tagLst>
</file>

<file path=ppt/tags/tag10.xml><?xml version="1.0" encoding="utf-8"?>
<p:tagLst xmlns:p="http://schemas.openxmlformats.org/presentationml/2006/main">
  <p:tag name="KSO_WM_UNIT_PLACING_PICTURE_USER_VIEWPORT" val="{&quot;height&quot;:9543.5511811023625,&quot;width&quot;:18739.360629921259}"/>
</p:tagLst>
</file>

<file path=ppt/tags/tag11.xml><?xml version="1.0" encoding="utf-8"?>
<p:tagLst xmlns:p="http://schemas.openxmlformats.org/presentationml/2006/main">
  <p:tag name="KSO_WM_UNIT_PLACING_PICTURE_USER_VIEWPORT" val="{&quot;height&quot;:9543.5511811023625,&quot;width&quot;:18739.360629921259}"/>
</p:tagLst>
</file>

<file path=ppt/tags/tag12.xml><?xml version="1.0" encoding="utf-8"?>
<p:tagLst xmlns:p="http://schemas.openxmlformats.org/presentationml/2006/main">
  <p:tag name="KSO_WM_UNIT_PLACING_PICTURE_USER_VIEWPORT" val="{&quot;height&quot;:9543.5511811023625,&quot;width&quot;:18739.360629921259}"/>
</p:tagLst>
</file>

<file path=ppt/tags/tag13.xml><?xml version="1.0" encoding="utf-8"?>
<p:tagLst xmlns:p="http://schemas.openxmlformats.org/presentationml/2006/main">
  <p:tag name="KSO_WM_UNIT_PLACING_PICTURE_USER_VIEWPORT" val="{&quot;height&quot;:9543.5511811023625,&quot;width&quot;:18739.360629921259}"/>
</p:tagLst>
</file>

<file path=ppt/tags/tag14.xml><?xml version="1.0" encoding="utf-8"?>
<p:tagLst xmlns:p="http://schemas.openxmlformats.org/presentationml/2006/main">
  <p:tag name="KSO_WM_UNIT_PLACING_PICTURE_USER_VIEWPORT" val="{&quot;height&quot;:9543.5511811023625,&quot;width&quot;:18739.360629921259}"/>
</p:tagLst>
</file>

<file path=ppt/tags/tag15.xml><?xml version="1.0" encoding="utf-8"?>
<p:tagLst xmlns:p="http://schemas.openxmlformats.org/presentationml/2006/main">
  <p:tag name="KSO_WM_UNIT_PLACING_PICTURE_USER_VIEWPORT" val="{&quot;height&quot;:9543.5511811023625,&quot;width&quot;:18739.360629921259}"/>
</p:tagLst>
</file>

<file path=ppt/tags/tag16.xml><?xml version="1.0" encoding="utf-8"?>
<p:tagLst xmlns:p="http://schemas.openxmlformats.org/presentationml/2006/main">
  <p:tag name="KSO_WM_UNIT_PLACING_PICTURE_USER_VIEWPORT" val="{&quot;height&quot;:9543.5511811023625,&quot;width&quot;:18739.360629921259}"/>
</p:tagLst>
</file>

<file path=ppt/tags/tag17.xml><?xml version="1.0" encoding="utf-8"?>
<p:tagLst xmlns:p="http://schemas.openxmlformats.org/presentationml/2006/main">
  <p:tag name="KSO_WM_UNIT_PLACING_PICTURE_USER_VIEWPORT" val="{&quot;height&quot;:9543.5511811023625,&quot;width&quot;:18739.360629921259}"/>
</p:tagLst>
</file>

<file path=ppt/tags/tag2.xml><?xml version="1.0" encoding="utf-8"?>
<p:tagLst xmlns:p="http://schemas.openxmlformats.org/presentationml/2006/main">
  <p:tag name="KSO_WM_UNIT_PLACING_PICTURE_USER_VIEWPORT" val="{&quot;height&quot;:9543.5511811023625,&quot;width&quot;:18739.360629921259}"/>
</p:tagLst>
</file>

<file path=ppt/tags/tag3.xml><?xml version="1.0" encoding="utf-8"?>
<p:tagLst xmlns:p="http://schemas.openxmlformats.org/presentationml/2006/main">
  <p:tag name="KSO_WM_UNIT_PLACING_PICTURE_USER_VIEWPORT" val="{&quot;height&quot;:9543.5511811023625,&quot;width&quot;:18739.360629921259}"/>
</p:tagLst>
</file>

<file path=ppt/tags/tag4.xml><?xml version="1.0" encoding="utf-8"?>
<p:tagLst xmlns:p="http://schemas.openxmlformats.org/presentationml/2006/main">
  <p:tag name="KSO_WM_UNIT_PLACING_PICTURE_USER_VIEWPORT" val="{&quot;height&quot;:9543.5511811023625,&quot;width&quot;:18739.360629921259}"/>
</p:tagLst>
</file>

<file path=ppt/tags/tag5.xml><?xml version="1.0" encoding="utf-8"?>
<p:tagLst xmlns:p="http://schemas.openxmlformats.org/presentationml/2006/main">
  <p:tag name="KSO_WM_UNIT_PLACING_PICTURE_USER_VIEWPORT" val="{&quot;height&quot;:9543.5511811023625,&quot;width&quot;:18739.360629921259}"/>
</p:tagLst>
</file>

<file path=ppt/tags/tag6.xml><?xml version="1.0" encoding="utf-8"?>
<p:tagLst xmlns:p="http://schemas.openxmlformats.org/presentationml/2006/main">
  <p:tag name="KSO_WM_UNIT_PLACING_PICTURE_USER_VIEWPORT" val="{&quot;height&quot;:9543.5511811023625,&quot;width&quot;:18739.360629921259}"/>
</p:tagLst>
</file>

<file path=ppt/tags/tag7.xml><?xml version="1.0" encoding="utf-8"?>
<p:tagLst xmlns:p="http://schemas.openxmlformats.org/presentationml/2006/main">
  <p:tag name="KSO_WM_UNIT_PLACING_PICTURE_USER_VIEWPORT" val="{&quot;height&quot;:9543.5511811023625,&quot;width&quot;:18739.360629921259}"/>
</p:tagLst>
</file>

<file path=ppt/tags/tag8.xml><?xml version="1.0" encoding="utf-8"?>
<p:tagLst xmlns:p="http://schemas.openxmlformats.org/presentationml/2006/main">
  <p:tag name="KSO_WM_UNIT_PLACING_PICTURE_USER_VIEWPORT" val="{&quot;height&quot;:9543.5511811023625,&quot;width&quot;:18739.360629921259}"/>
</p:tagLst>
</file>

<file path=ppt/tags/tag9.xml><?xml version="1.0" encoding="utf-8"?>
<p:tagLst xmlns:p="http://schemas.openxmlformats.org/presentationml/2006/main">
  <p:tag name="KSO_WM_UNIT_PLACING_PICTURE_USER_VIEWPORT" val="{&quot;height&quot;:9543.5511811023625,&quot;width&quot;:18739.360629921259}"/>
</p:tagLst>
</file>

<file path=ppt/theme/theme1.xml><?xml version="1.0" encoding="utf-8"?>
<a:theme xmlns:a="http://schemas.openxmlformats.org/drawingml/2006/main" name="Office 主题​​">
  <a:themeElements>
    <a:clrScheme name="Custom 131">
      <a:dk1>
        <a:sysClr val="windowText" lastClr="000000"/>
      </a:dk1>
      <a:lt1>
        <a:srgbClr val="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Custom 150">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20000"/>
                <a:lumOff val="80000"/>
                <a:alpha val="50000"/>
              </a:schemeClr>
            </a:gs>
            <a:gs pos="46000">
              <a:schemeClr val="bg1">
                <a:alpha val="90000"/>
              </a:schemeClr>
            </a:gs>
            <a:gs pos="80000">
              <a:schemeClr val="bg1">
                <a:lumMod val="95000"/>
              </a:schemeClr>
            </a:gs>
          </a:gsLst>
          <a:lin ang="3600000" scaled="0"/>
        </a:gradFill>
      </a:spPr>
      <a:bodyPr rot="0" spcFirstLastPara="0" vertOverflow="overflow" horzOverflow="overflow" vert="horz" wrap="square" lIns="72000" tIns="0" rIns="180000" bIns="180000" numCol="1" spcCol="0" rtlCol="0" fromWordArt="0" anchor="b" anchorCtr="0" forceAA="0" compatLnSpc="1">
        <a:noAutofit/>
      </a:bodyPr>
      <a:lstStyle>
        <a:defPPr algn="r">
          <a:lnSpc>
            <a:spcPts val="4700"/>
          </a:lnSpc>
          <a:spcBef>
            <a:spcPct val="0"/>
          </a:spcBef>
          <a:defRPr sz="4500">
            <a:solidFill>
              <a:schemeClr val="tx1"/>
            </a:solidFill>
            <a:latin typeface="Rockwell" panose="02060603020205020403" pitchFamily="18" charset="0"/>
            <a:ea typeface="+mj-ea"/>
            <a:cs typeface="+mj-cs"/>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沉稳红模板配色">
      <a:dk1>
        <a:sysClr val="windowText" lastClr="000000"/>
      </a:dk1>
      <a:lt1>
        <a:sysClr val="window" lastClr="FFFFFF"/>
      </a:lt1>
      <a:dk2>
        <a:srgbClr val="696464"/>
      </a:dk2>
      <a:lt2>
        <a:srgbClr val="E9E5DC"/>
      </a:lt2>
      <a:accent1>
        <a:srgbClr val="C00000"/>
      </a:accent1>
      <a:accent2>
        <a:srgbClr val="9A0000"/>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2628</Words>
  <Application>WPS 演示</Application>
  <PresentationFormat>宽屏</PresentationFormat>
  <Paragraphs>211</Paragraphs>
  <Slides>21</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21</vt:i4>
      </vt:variant>
    </vt:vector>
  </HeadingPairs>
  <TitlesOfParts>
    <vt:vector size="40" baseType="lpstr">
      <vt:lpstr>Arial</vt:lpstr>
      <vt:lpstr>宋体</vt:lpstr>
      <vt:lpstr>Wingdings</vt:lpstr>
      <vt:lpstr>Rockwell</vt:lpstr>
      <vt:lpstr>Times New Roman</vt:lpstr>
      <vt:lpstr>Segoe UI Light</vt:lpstr>
      <vt:lpstr>微软雅黑</vt:lpstr>
      <vt:lpstr>Century Gothic</vt:lpstr>
      <vt:lpstr>Segoe UI Light</vt:lpstr>
      <vt:lpstr>华文中宋</vt:lpstr>
      <vt:lpstr>华文宋体</vt:lpstr>
      <vt:lpstr>华文楷体</vt:lpstr>
      <vt:lpstr>Calibri Light</vt:lpstr>
      <vt:lpstr>Arial Unicode MS</vt:lpstr>
      <vt:lpstr>Calibri</vt:lpstr>
      <vt:lpstr>等线</vt:lpstr>
      <vt:lpstr>华文行楷</vt:lpstr>
      <vt:lpstr>Office 主题​​</vt:lpstr>
      <vt:lpstr>1_OfficePLUS</vt:lpstr>
      <vt:lpstr>		哆啦A梦的口袋网项目计划书 								SE2020-G19 						组员：牛旷野，卢世逸，孟闻凯 </vt:lpstr>
      <vt:lpstr> 目录 1.引言 2.项目概述 3.实施计划 4.支持条件 5.专题计划要点 </vt:lpstr>
      <vt:lpstr>一.引言 1.1  编写目的 编写这份项目开发计划的目的是为我们之后的项目开发提供指导性功能，让我们能顺利地进行项目的开发。这份文档的预期读者是杨老师，我们19组的组员以及课程的所有同学。</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yy</cp:lastModifiedBy>
  <cp:revision>4</cp:revision>
  <dcterms:created xsi:type="dcterms:W3CDTF">2019-08-21T06:07:00Z</dcterms:created>
  <dcterms:modified xsi:type="dcterms:W3CDTF">2020-10-21T12:52:34Z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0x0101004D520B0621022B4CA37193CEB4BD4006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t-weiszh@microsoft.com</vt:lpwstr>
  </property>
  <property fmtid="{D5CDD505-2E9C-101B-9397-08002B2CF9AE}" pid="6" name="MSIP_Label_f42aa342-8706-4288-bd11-ebb85995028c_SetDate">
    <vt:lpwstr>2019-08-23T06:16:26.3819346Z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9d35acc3-c8ea-4c3f-9f72-f8e82841fab0</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KSOProductBuildVer">
    <vt:lpwstr>2052-11.1.0.9999</vt:lpwstr>
  </property>
</Properties>
</file>