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 id="2147483669" r:id="rId3"/>
  </p:sldMasterIdLst>
  <p:notesMasterIdLst>
    <p:notesMasterId r:id="rId38"/>
  </p:notesMasterIdLst>
  <p:handoutMasterIdLst>
    <p:handoutMasterId r:id="rId39"/>
  </p:handoutMasterIdLst>
  <p:sldIdLst>
    <p:sldId id="376" r:id="rId4"/>
    <p:sldId id="377" r:id="rId5"/>
    <p:sldId id="378" r:id="rId6"/>
    <p:sldId id="454" r:id="rId7"/>
    <p:sldId id="455" r:id="rId8"/>
    <p:sldId id="390" r:id="rId9"/>
    <p:sldId id="392" r:id="rId10"/>
    <p:sldId id="393" r:id="rId11"/>
    <p:sldId id="394" r:id="rId12"/>
    <p:sldId id="395" r:id="rId13"/>
    <p:sldId id="396" r:id="rId14"/>
    <p:sldId id="397" r:id="rId15"/>
    <p:sldId id="398" r:id="rId16"/>
    <p:sldId id="399" r:id="rId17"/>
    <p:sldId id="435" r:id="rId18"/>
    <p:sldId id="428" r:id="rId19"/>
    <p:sldId id="429" r:id="rId20"/>
    <p:sldId id="430" r:id="rId21"/>
    <p:sldId id="431" r:id="rId22"/>
    <p:sldId id="400" r:id="rId23"/>
    <p:sldId id="401" r:id="rId24"/>
    <p:sldId id="402" r:id="rId25"/>
    <p:sldId id="403" r:id="rId26"/>
    <p:sldId id="413" r:id="rId27"/>
    <p:sldId id="404" r:id="rId28"/>
    <p:sldId id="414" r:id="rId29"/>
    <p:sldId id="405" r:id="rId30"/>
    <p:sldId id="409" r:id="rId31"/>
    <p:sldId id="432" r:id="rId32"/>
    <p:sldId id="433" r:id="rId33"/>
    <p:sldId id="434" r:id="rId34"/>
    <p:sldId id="406" r:id="rId35"/>
    <p:sldId id="456" r:id="rId36"/>
    <p:sldId id="389"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2B346F25-4CE5-4549-A7C1-F2DB6C131E2C}">
          <p14:sldIdLst>
            <p14:sldId id="376"/>
            <p14:sldId id="377"/>
            <p14:sldId id="378"/>
            <p14:sldId id="454"/>
            <p14:sldId id="455"/>
            <p14:sldId id="390"/>
          </p14:sldIdLst>
        </p14:section>
        <p14:section name="无标题节" id="{7FE5CF01-22F8-4444-9DB5-EFF90532B646}">
          <p14:sldIdLst>
            <p14:sldId id="392"/>
          </p14:sldIdLst>
        </p14:section>
        <p14:section name="无标题节" id="{A52A0ABF-4A45-460D-9F26-7BAA492DBCD9}">
          <p14:sldIdLst>
            <p14:sldId id="393"/>
            <p14:sldId id="394"/>
            <p14:sldId id="395"/>
            <p14:sldId id="396"/>
            <p14:sldId id="397"/>
            <p14:sldId id="398"/>
            <p14:sldId id="399"/>
            <p14:sldId id="435"/>
            <p14:sldId id="428"/>
            <p14:sldId id="429"/>
            <p14:sldId id="430"/>
            <p14:sldId id="431"/>
            <p14:sldId id="400"/>
            <p14:sldId id="401"/>
            <p14:sldId id="402"/>
            <p14:sldId id="403"/>
            <p14:sldId id="413"/>
            <p14:sldId id="404"/>
            <p14:sldId id="414"/>
            <p14:sldId id="405"/>
            <p14:sldId id="409"/>
            <p14:sldId id="432"/>
            <p14:sldId id="433"/>
            <p14:sldId id="434"/>
            <p14:sldId id="406"/>
            <p14:sldId id="456"/>
          </p14:sldIdLst>
        </p14:section>
        <p14:section name="无标题节" id="{AE76AC1B-0C9B-4E2D-802A-F2B5004963F2}">
          <p14:sldIdLst>
            <p14:sldId id="389"/>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 id="1" name="yy" initials="y"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980" autoAdjust="0"/>
    <p:restoredTop sz="94631" autoAdjust="0"/>
  </p:normalViewPr>
  <p:slideViewPr>
    <p:cSldViewPr snapToGrid="0">
      <p:cViewPr varScale="1">
        <p:scale>
          <a:sx n="87" d="100"/>
          <a:sy n="87" d="100"/>
        </p:scale>
        <p:origin x="-437" y="-82"/>
      </p:cViewPr>
      <p:guideLst>
        <p:guide orient="horz" pos="2156"/>
        <p:guide pos="3825"/>
      </p:guideLst>
    </p:cSldViewPr>
  </p:slideViewPr>
  <p:outlineViewPr>
    <p:cViewPr>
      <p:scale>
        <a:sx n="33" d="100"/>
        <a:sy n="33" d="100"/>
      </p:scale>
      <p:origin x="0" y="-696"/>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3" Type="http://schemas.openxmlformats.org/officeDocument/2006/relationships/commentAuthors" Target="commentAuthors.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1.xml"/><Relationship Id="rId39" Type="http://schemas.openxmlformats.org/officeDocument/2006/relationships/handoutMaster" Target="handoutMasters/handoutMaster1.xml"/><Relationship Id="rId38" Type="http://schemas.openxmlformats.org/officeDocument/2006/relationships/notesMaster" Target="notesMasters/notesMaster1.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0-15T20:59:29.852" idx="1">
    <p:pos x="10" y="10"/>
    <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20-10-15T20:59:29.852" idx="1">
    <p:pos x="10" y="10"/>
    <p:text/>
  </p:cm>
</p:cmLst>
</file>

<file path=ppt/comments/comment3.xml><?xml version="1.0" encoding="utf-8"?>
<p:cmLst xmlns:a="http://schemas.openxmlformats.org/drawingml/2006/main" xmlns:r="http://schemas.openxmlformats.org/officeDocument/2006/relationships" xmlns:p="http://schemas.openxmlformats.org/presentationml/2006/main">
  <p:cm authorId="1" dt="2020-10-15T20:59:29.852" idx="1">
    <p:pos x="10" y="10"/>
    <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59"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1048760"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fld>
            <a:endParaRPr lang="en-US"/>
          </a:p>
        </p:txBody>
      </p:sp>
      <p:sp>
        <p:nvSpPr>
          <p:cNvPr id="1048761"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048762"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53"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1048754"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fld>
            <a:endParaRPr lang="en-US" noProof="0"/>
          </a:p>
        </p:txBody>
      </p:sp>
      <p:sp>
        <p:nvSpPr>
          <p:cNvPr id="1048755"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1048756"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1048757"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1048758"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fld>
            <a:endParaRPr lang="en-US" noProof="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Title Slide with Image">
    <p:spTree>
      <p:nvGrpSpPr>
        <p:cNvPr id="1" name=""/>
        <p:cNvGrpSpPr/>
        <p:nvPr/>
      </p:nvGrpSpPr>
      <p:grpSpPr>
        <a:xfrm>
          <a:off x="0" y="0"/>
          <a:ext cx="0" cy="0"/>
          <a:chOff x="0" y="0"/>
          <a:chExt cx="0" cy="0"/>
        </a:xfrm>
      </p:grpSpPr>
      <p:sp>
        <p:nvSpPr>
          <p:cNvPr id="1048626" name="Rectangle 6"/>
          <p:cNvSpPr/>
          <p:nvPr userDrawn="1"/>
        </p:nvSpPr>
        <p:spPr>
          <a:xfrm>
            <a:off x="0" y="6714000"/>
            <a:ext cx="12192000"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627" name="Rectangle 7"/>
          <p:cNvSpPr/>
          <p:nvPr userDrawn="1"/>
        </p:nvSpPr>
        <p:spPr>
          <a:xfrm>
            <a:off x="0" y="0"/>
            <a:ext cx="12192000"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628" name="Rectangle 10"/>
          <p:cNvSpPr/>
          <p:nvPr userDrawn="1"/>
        </p:nvSpPr>
        <p:spPr>
          <a:xfrm>
            <a:off x="0" y="92074"/>
            <a:ext cx="144000" cy="66294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629" name="Rectangle 11"/>
          <p:cNvSpPr/>
          <p:nvPr userDrawn="1"/>
        </p:nvSpPr>
        <p:spPr>
          <a:xfrm>
            <a:off x="12048000" y="92074"/>
            <a:ext cx="144000" cy="66294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630" name="Freeform: Shape 12"/>
          <p:cNvSpPr/>
          <p:nvPr userDrawn="1"/>
        </p:nvSpPr>
        <p:spPr>
          <a:xfrm>
            <a:off x="0" y="0"/>
            <a:ext cx="12192000" cy="6858000"/>
          </a:xfrm>
          <a:custGeom>
            <a:avLst/>
            <a:gdLst>
              <a:gd name="connsiteX0" fmla="*/ 36000 w 12192000"/>
              <a:gd name="connsiteY0" fmla="*/ 36000 h 6858000"/>
              <a:gd name="connsiteX1" fmla="*/ 36000 w 12192000"/>
              <a:gd name="connsiteY1" fmla="*/ 6822000 h 6858000"/>
              <a:gd name="connsiteX2" fmla="*/ 12156000 w 12192000"/>
              <a:gd name="connsiteY2" fmla="*/ 6822000 h 6858000"/>
              <a:gd name="connsiteX3" fmla="*/ 12156000 w 12192000"/>
              <a:gd name="connsiteY3" fmla="*/ 36000 h 6858000"/>
              <a:gd name="connsiteX4" fmla="*/ 0 w 12192000"/>
              <a:gd name="connsiteY4" fmla="*/ 0 h 6858000"/>
              <a:gd name="connsiteX5" fmla="*/ 36000 w 12192000"/>
              <a:gd name="connsiteY5" fmla="*/ 0 h 6858000"/>
              <a:gd name="connsiteX6" fmla="*/ 12156000 w 12192000"/>
              <a:gd name="connsiteY6" fmla="*/ 0 h 6858000"/>
              <a:gd name="connsiteX7" fmla="*/ 12192000 w 12192000"/>
              <a:gd name="connsiteY7" fmla="*/ 0 h 6858000"/>
              <a:gd name="connsiteX8" fmla="*/ 12192000 w 12192000"/>
              <a:gd name="connsiteY8" fmla="*/ 36000 h 6858000"/>
              <a:gd name="connsiteX9" fmla="*/ 12192000 w 12192000"/>
              <a:gd name="connsiteY9" fmla="*/ 6822000 h 6858000"/>
              <a:gd name="connsiteX10" fmla="*/ 12192000 w 12192000"/>
              <a:gd name="connsiteY10" fmla="*/ 6858000 h 6858000"/>
              <a:gd name="connsiteX11" fmla="*/ 12156000 w 12192000"/>
              <a:gd name="connsiteY11" fmla="*/ 6858000 h 6858000"/>
              <a:gd name="connsiteX12" fmla="*/ 36000 w 12192000"/>
              <a:gd name="connsiteY12" fmla="*/ 6858000 h 6858000"/>
              <a:gd name="connsiteX13" fmla="*/ 0 w 12192000"/>
              <a:gd name="connsiteY13" fmla="*/ 6858000 h 6858000"/>
              <a:gd name="connsiteX14" fmla="*/ 0 w 12192000"/>
              <a:gd name="connsiteY14" fmla="*/ 6822000 h 6858000"/>
              <a:gd name="connsiteX15" fmla="*/ 0 w 12192000"/>
              <a:gd name="connsiteY15" fmla="*/ 36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6858000">
                <a:moveTo>
                  <a:pt x="36000" y="36000"/>
                </a:moveTo>
                <a:lnTo>
                  <a:pt x="36000" y="6822000"/>
                </a:lnTo>
                <a:lnTo>
                  <a:pt x="12156000" y="6822000"/>
                </a:lnTo>
                <a:lnTo>
                  <a:pt x="12156000" y="36000"/>
                </a:lnTo>
                <a:close/>
                <a:moveTo>
                  <a:pt x="0" y="0"/>
                </a:moveTo>
                <a:lnTo>
                  <a:pt x="36000" y="0"/>
                </a:lnTo>
                <a:lnTo>
                  <a:pt x="12156000" y="0"/>
                </a:lnTo>
                <a:lnTo>
                  <a:pt x="12192000" y="0"/>
                </a:lnTo>
                <a:lnTo>
                  <a:pt x="12192000" y="36000"/>
                </a:lnTo>
                <a:lnTo>
                  <a:pt x="12192000" y="6822000"/>
                </a:lnTo>
                <a:lnTo>
                  <a:pt x="12192000" y="6858000"/>
                </a:lnTo>
                <a:lnTo>
                  <a:pt x="12156000" y="6858000"/>
                </a:lnTo>
                <a:lnTo>
                  <a:pt x="36000" y="6858000"/>
                </a:lnTo>
                <a:lnTo>
                  <a:pt x="0" y="6858000"/>
                </a:lnTo>
                <a:lnTo>
                  <a:pt x="0" y="6822000"/>
                </a:lnTo>
                <a:lnTo>
                  <a:pt x="0" y="3600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048631" name="Picture Placeholder 1"/>
          <p:cNvSpPr>
            <a:spLocks noGrp="1"/>
          </p:cNvSpPr>
          <p:nvPr>
            <p:ph type="pic" sz="quarter" idx="13" hasCustomPrompt="1"/>
          </p:nvPr>
        </p:nvSpPr>
        <p:spPr>
          <a:xfrm>
            <a:off x="144000" y="144000"/>
            <a:ext cx="11905200" cy="6570000"/>
          </a:xfrm>
          <a:solidFill>
            <a:schemeClr val="bg1">
              <a:lumMod val="95000"/>
            </a:schemeClr>
          </a:solidFill>
        </p:spPr>
        <p:txBody>
          <a:bodyPr lIns="0" rIns="1764000" anchor="ctr"/>
          <a:lstStyle>
            <a:lvl1pPr marL="0" indent="0" algn="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endParaRPr lang="en-US" noProof="0" dirty="0"/>
          </a:p>
        </p:txBody>
      </p:sp>
      <p:sp>
        <p:nvSpPr>
          <p:cNvPr id="1048632" name="Title 1"/>
          <p:cNvSpPr>
            <a:spLocks noGrp="1"/>
          </p:cNvSpPr>
          <p:nvPr>
            <p:ph type="ctrTitle" hasCustomPrompt="1"/>
          </p:nvPr>
        </p:nvSpPr>
        <p:spPr>
          <a:xfrm>
            <a:off x="360000" y="359999"/>
            <a:ext cx="4416588" cy="5321927"/>
          </a:xfrm>
          <a:gradFill>
            <a:gsLst>
              <a:gs pos="0">
                <a:schemeClr val="accent1">
                  <a:lumMod val="20000"/>
                  <a:lumOff val="80000"/>
                  <a:alpha val="50000"/>
                </a:schemeClr>
              </a:gs>
              <a:gs pos="46000">
                <a:schemeClr val="bg1">
                  <a:alpha val="90000"/>
                </a:schemeClr>
              </a:gs>
              <a:gs pos="80000">
                <a:schemeClr val="bg1"/>
              </a:gs>
            </a:gsLst>
            <a:lin ang="3600000" scaled="0"/>
          </a:gradFill>
        </p:spPr>
        <p:txBody>
          <a:bodyPr lIns="72000" rIns="180000" bIns="180000" anchor="b"/>
          <a:lstStyle>
            <a:lvl1pPr algn="r">
              <a:lnSpc>
                <a:spcPts val="4700"/>
              </a:lnSpc>
              <a:defRPr sz="4500">
                <a:solidFill>
                  <a:schemeClr val="tx1"/>
                </a:solidFill>
              </a:defRPr>
            </a:lvl1pPr>
          </a:lstStyle>
          <a:p>
            <a:r>
              <a:rPr lang="en-US" noProof="0"/>
              <a:t>Click to edit presentation title</a:t>
            </a:r>
            <a:endParaRPr lang="en-US" noProof="0"/>
          </a:p>
        </p:txBody>
      </p:sp>
      <p:sp>
        <p:nvSpPr>
          <p:cNvPr id="1048633" name="Subtitle 2"/>
          <p:cNvSpPr>
            <a:spLocks noGrp="1"/>
          </p:cNvSpPr>
          <p:nvPr>
            <p:ph type="subTitle" idx="1"/>
          </p:nvPr>
        </p:nvSpPr>
        <p:spPr>
          <a:xfrm>
            <a:off x="359999" y="5681926"/>
            <a:ext cx="4416587" cy="816075"/>
          </a:xfrm>
          <a:solidFill>
            <a:schemeClr val="bg1">
              <a:alpha val="80000"/>
            </a:schemeClr>
          </a:solidFill>
          <a:ln w="3175">
            <a:gradFill>
              <a:gsLst>
                <a:gs pos="0">
                  <a:schemeClr val="bg1"/>
                </a:gs>
                <a:gs pos="100000">
                  <a:schemeClr val="accent1"/>
                </a:gs>
              </a:gsLst>
              <a:lin ang="0" scaled="0"/>
            </a:gradFill>
          </a:ln>
        </p:spPr>
        <p:txBody>
          <a:bodyPr tIns="144000" rIns="180000"/>
          <a:lstStyle>
            <a:lvl1pPr marL="0" indent="0" algn="r">
              <a:buNone/>
              <a:defRPr sz="18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0"/>
              <a:t>单击此处编辑母版副标题样式</a:t>
            </a:r>
            <a:endParaRPr lang="en-US"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1048731" name="Title 1"/>
          <p:cNvSpPr>
            <a:spLocks noGrp="1"/>
          </p:cNvSpPr>
          <p:nvPr>
            <p:ph type="ctrTitle" hasCustomPrompt="1"/>
          </p:nvPr>
        </p:nvSpPr>
        <p:spPr>
          <a:xfrm>
            <a:off x="779100" y="804500"/>
            <a:ext cx="4416588" cy="3818712"/>
          </a:xfrm>
          <a:gradFill>
            <a:gsLst>
              <a:gs pos="0">
                <a:schemeClr val="accent1">
                  <a:lumMod val="20000"/>
                  <a:lumOff val="80000"/>
                  <a:alpha val="50000"/>
                </a:schemeClr>
              </a:gs>
              <a:gs pos="46000">
                <a:schemeClr val="bg1">
                  <a:alpha val="90000"/>
                </a:schemeClr>
              </a:gs>
              <a:gs pos="80000">
                <a:schemeClr val="bg1"/>
              </a:gs>
            </a:gsLst>
            <a:lin ang="3600000" scaled="0"/>
          </a:gradFill>
        </p:spPr>
        <p:txBody>
          <a:bodyPr lIns="72000" rIns="180000" bIns="180000" anchor="b"/>
          <a:lstStyle>
            <a:lvl1pPr algn="r">
              <a:lnSpc>
                <a:spcPts val="4700"/>
              </a:lnSpc>
              <a:defRPr sz="4500">
                <a:solidFill>
                  <a:schemeClr val="tx1"/>
                </a:solidFill>
              </a:defRPr>
            </a:lvl1pPr>
          </a:lstStyle>
          <a:p>
            <a:r>
              <a:rPr lang="en-US" noProof="0"/>
              <a:t>Click to edit segue title</a:t>
            </a:r>
            <a:endParaRPr lang="en-US" noProof="0"/>
          </a:p>
        </p:txBody>
      </p:sp>
      <p:sp>
        <p:nvSpPr>
          <p:cNvPr id="1048732" name="Subtitle 2"/>
          <p:cNvSpPr>
            <a:spLocks noGrp="1"/>
          </p:cNvSpPr>
          <p:nvPr>
            <p:ph type="subTitle" idx="1"/>
          </p:nvPr>
        </p:nvSpPr>
        <p:spPr>
          <a:xfrm>
            <a:off x="779099" y="4623212"/>
            <a:ext cx="4416587" cy="816075"/>
          </a:xfrm>
          <a:solidFill>
            <a:schemeClr val="bg1">
              <a:alpha val="80000"/>
            </a:schemeClr>
          </a:solidFill>
          <a:ln>
            <a:gradFill>
              <a:gsLst>
                <a:gs pos="0">
                  <a:schemeClr val="bg1">
                    <a:lumMod val="75000"/>
                  </a:schemeClr>
                </a:gs>
                <a:gs pos="100000">
                  <a:schemeClr val="accent1"/>
                </a:gs>
              </a:gsLst>
              <a:lin ang="0" scaled="0"/>
            </a:gradFill>
          </a:ln>
        </p:spPr>
        <p:txBody>
          <a:bodyPr tIns="144000" rIns="180000"/>
          <a:lstStyle>
            <a:lvl1pPr marL="0" indent="0" algn="r">
              <a:buNone/>
              <a:defRPr sz="18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0"/>
              <a:t>单击此处编辑母版副标题样式</a:t>
            </a:r>
            <a:endParaRPr lang="en-US" noProof="0"/>
          </a:p>
        </p:txBody>
      </p:sp>
      <p:sp>
        <p:nvSpPr>
          <p:cNvPr id="1048733" name="Footer Placeholder 4"/>
          <p:cNvSpPr>
            <a:spLocks noGrp="1"/>
          </p:cNvSpPr>
          <p:nvPr>
            <p:ph type="ftr" sz="quarter" idx="12"/>
          </p:nvPr>
        </p:nvSpPr>
        <p:spPr/>
        <p:txBody>
          <a:bodyPr/>
          <a:lstStyle/>
          <a:p>
            <a:r>
              <a:rPr lang="en-US" noProof="0" dirty="0"/>
              <a:t>Add a footer</a:t>
            </a:r>
            <a:endParaRPr lang="en-US" noProof="0" dirty="0"/>
          </a:p>
        </p:txBody>
      </p:sp>
      <p:sp>
        <p:nvSpPr>
          <p:cNvPr id="1048734" name="Slide Number Placeholder 9"/>
          <p:cNvSpPr>
            <a:spLocks noGrp="1"/>
          </p:cNvSpPr>
          <p:nvPr>
            <p:ph type="sldNum" sz="quarter" idx="14"/>
          </p:nvPr>
        </p:nvSpPr>
        <p:spPr/>
        <p:txBody>
          <a:bodyPr/>
          <a:lstStyle/>
          <a:p>
            <a:fld id="{19B51A1E-902D-48AF-9020-955120F399B6}" type="slidenum">
              <a:rPr lang="en-US" noProof="0" smtClean="0"/>
            </a:fld>
            <a:endParaRPr lang="en-US"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048690" name="Content Placeholder 2"/>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noProof="0"/>
              <a:t>单击此处编辑母版文本样式</a:t>
            </a:r>
            <a:endParaRPr lang="zh-CN" altLang="en-US" noProof="0"/>
          </a:p>
          <a:p>
            <a:pPr lvl="1"/>
            <a:r>
              <a:rPr lang="zh-CN" altLang="en-US" noProof="0"/>
              <a:t>二级</a:t>
            </a:r>
            <a:endParaRPr lang="zh-CN" altLang="en-US" noProof="0"/>
          </a:p>
          <a:p>
            <a:pPr lvl="2"/>
            <a:r>
              <a:rPr lang="zh-CN" altLang="en-US" noProof="0"/>
              <a:t>三级</a:t>
            </a:r>
            <a:endParaRPr lang="zh-CN" altLang="en-US" noProof="0"/>
          </a:p>
          <a:p>
            <a:pPr lvl="3"/>
            <a:r>
              <a:rPr lang="zh-CN" altLang="en-US" noProof="0"/>
              <a:t>四级</a:t>
            </a:r>
            <a:endParaRPr lang="zh-CN" altLang="en-US" noProof="0"/>
          </a:p>
          <a:p>
            <a:pPr lvl="4"/>
            <a:r>
              <a:rPr lang="zh-CN" altLang="en-US" noProof="0"/>
              <a:t>五级</a:t>
            </a:r>
            <a:endParaRPr lang="en-US" noProof="0"/>
          </a:p>
        </p:txBody>
      </p:sp>
      <p:sp>
        <p:nvSpPr>
          <p:cNvPr id="1048691" name="Footer Placeholder 3"/>
          <p:cNvSpPr>
            <a:spLocks noGrp="1"/>
          </p:cNvSpPr>
          <p:nvPr>
            <p:ph type="ftr" sz="quarter" idx="12"/>
          </p:nvPr>
        </p:nvSpPr>
        <p:spPr/>
        <p:txBody>
          <a:bodyPr/>
          <a:lstStyle/>
          <a:p>
            <a:r>
              <a:rPr lang="en-US" noProof="0" dirty="0"/>
              <a:t>Add a footer</a:t>
            </a:r>
            <a:endParaRPr lang="en-US" noProof="0" dirty="0"/>
          </a:p>
        </p:txBody>
      </p:sp>
      <p:sp>
        <p:nvSpPr>
          <p:cNvPr id="1048692" name="Slide Number Placeholder 4"/>
          <p:cNvSpPr>
            <a:spLocks noGrp="1"/>
          </p:cNvSpPr>
          <p:nvPr>
            <p:ph type="sldNum" sz="quarter" idx="33"/>
          </p:nvPr>
        </p:nvSpPr>
        <p:spPr/>
        <p:txBody>
          <a:bodyPr/>
          <a:lstStyle/>
          <a:p>
            <a:fld id="{19B51A1E-902D-48AF-9020-955120F399B6}" type="slidenum">
              <a:rPr lang="en-US" noProof="0" smtClean="0"/>
            </a:fld>
            <a:endParaRPr lang="en-US" noProof="0" dirty="0"/>
          </a:p>
        </p:txBody>
      </p:sp>
      <p:sp>
        <p:nvSpPr>
          <p:cNvPr id="1048693" name="Title 5"/>
          <p:cNvSpPr>
            <a:spLocks noGrp="1"/>
          </p:cNvSpPr>
          <p:nvPr>
            <p:ph type="title"/>
          </p:nvPr>
        </p:nvSpPr>
        <p:spPr/>
        <p:txBody>
          <a:bodyPr/>
          <a:lstStyle/>
          <a:p>
            <a:r>
              <a:rPr lang="zh-CN" altLang="en-US" noProof="0"/>
              <a:t>单击此处编辑母版标题样式</a:t>
            </a:r>
            <a:endParaRPr lang="en-US"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1048724" name="Footer Placeholder 3"/>
          <p:cNvSpPr>
            <a:spLocks noGrp="1"/>
          </p:cNvSpPr>
          <p:nvPr>
            <p:ph type="ftr" sz="quarter" idx="13"/>
          </p:nvPr>
        </p:nvSpPr>
        <p:spPr/>
        <p:txBody>
          <a:bodyPr/>
          <a:lstStyle/>
          <a:p>
            <a:r>
              <a:rPr lang="en-US" noProof="0" dirty="0"/>
              <a:t>Add a footer</a:t>
            </a:r>
            <a:endParaRPr lang="en-US" noProof="0" dirty="0"/>
          </a:p>
        </p:txBody>
      </p:sp>
      <p:sp>
        <p:nvSpPr>
          <p:cNvPr id="1048725" name="Slide Number Placeholder 4"/>
          <p:cNvSpPr>
            <a:spLocks noGrp="1"/>
          </p:cNvSpPr>
          <p:nvPr>
            <p:ph type="sldNum" sz="quarter" idx="33"/>
          </p:nvPr>
        </p:nvSpPr>
        <p:spPr/>
        <p:txBody>
          <a:bodyPr/>
          <a:lstStyle/>
          <a:p>
            <a:fld id="{19B51A1E-902D-48AF-9020-955120F399B6}" type="slidenum">
              <a:rPr lang="en-US" noProof="0" smtClean="0"/>
            </a:fld>
            <a:endParaRPr lang="en-US" noProof="0" dirty="0"/>
          </a:p>
        </p:txBody>
      </p:sp>
      <p:sp>
        <p:nvSpPr>
          <p:cNvPr id="1048726" name="Title 7"/>
          <p:cNvSpPr>
            <a:spLocks noGrp="1"/>
          </p:cNvSpPr>
          <p:nvPr>
            <p:ph type="title"/>
          </p:nvPr>
        </p:nvSpPr>
        <p:spPr/>
        <p:txBody>
          <a:bodyPr/>
          <a:lstStyle/>
          <a:p>
            <a:r>
              <a:rPr lang="zh-CN" altLang="en-US" noProof="0"/>
              <a:t>单击此处编辑母版标题样式</a:t>
            </a:r>
            <a:endParaRPr lang="en-US" noProof="0"/>
          </a:p>
        </p:txBody>
      </p:sp>
      <p:sp>
        <p:nvSpPr>
          <p:cNvPr id="1048727" name="Content Placeholder 3"/>
          <p:cNvSpPr>
            <a:spLocks noGrp="1"/>
          </p:cNvSpPr>
          <p:nvPr>
            <p:ph sz="half" idx="2"/>
          </p:nvPr>
        </p:nvSpPr>
        <p:spPr>
          <a:xfrm>
            <a:off x="6299886" y="1512000"/>
            <a:ext cx="5472114" cy="4664963"/>
          </a:xfrm>
        </p:spPr>
        <p:txBody>
          <a:bodyPr/>
          <a:lstStyle/>
          <a:p>
            <a:pPr lvl="0"/>
            <a:r>
              <a:rPr lang="zh-CN" altLang="en-US" noProof="0"/>
              <a:t>单击此处编辑母版文本样式</a:t>
            </a:r>
            <a:endParaRPr lang="zh-CN" altLang="en-US" noProof="0"/>
          </a:p>
          <a:p>
            <a:pPr lvl="1"/>
            <a:r>
              <a:rPr lang="zh-CN" altLang="en-US" noProof="0"/>
              <a:t>二级</a:t>
            </a:r>
            <a:endParaRPr lang="zh-CN" altLang="en-US" noProof="0"/>
          </a:p>
          <a:p>
            <a:pPr lvl="2"/>
            <a:r>
              <a:rPr lang="zh-CN" altLang="en-US" noProof="0"/>
              <a:t>三级</a:t>
            </a:r>
            <a:endParaRPr lang="zh-CN" altLang="en-US" noProof="0"/>
          </a:p>
          <a:p>
            <a:pPr lvl="3"/>
            <a:r>
              <a:rPr lang="zh-CN" altLang="en-US" noProof="0"/>
              <a:t>四级</a:t>
            </a:r>
            <a:endParaRPr lang="zh-CN" altLang="en-US" noProof="0"/>
          </a:p>
          <a:p>
            <a:pPr lvl="4"/>
            <a:r>
              <a:rPr lang="zh-CN" altLang="en-US" noProof="0"/>
              <a:t>五级</a:t>
            </a:r>
            <a:endParaRPr lang="en-US" noProof="0"/>
          </a:p>
        </p:txBody>
      </p:sp>
      <p:sp>
        <p:nvSpPr>
          <p:cNvPr id="1048728" name="Content Placeholder 2"/>
          <p:cNvSpPr>
            <a:spLocks noGrp="1"/>
          </p:cNvSpPr>
          <p:nvPr>
            <p:ph sz="half" idx="1"/>
          </p:nvPr>
        </p:nvSpPr>
        <p:spPr>
          <a:xfrm>
            <a:off x="431886" y="1512000"/>
            <a:ext cx="5472114" cy="4664963"/>
          </a:xfrm>
        </p:spPr>
        <p:txBody>
          <a:bodyPr/>
          <a:lstStyle/>
          <a:p>
            <a:pPr lvl="0"/>
            <a:r>
              <a:rPr lang="zh-CN" altLang="en-US" noProof="0"/>
              <a:t>单击此处编辑母版文本样式</a:t>
            </a:r>
            <a:endParaRPr lang="zh-CN" altLang="en-US" noProof="0"/>
          </a:p>
          <a:p>
            <a:pPr lvl="1"/>
            <a:r>
              <a:rPr lang="zh-CN" altLang="en-US" noProof="0"/>
              <a:t>二级</a:t>
            </a:r>
            <a:endParaRPr lang="zh-CN" altLang="en-US" noProof="0"/>
          </a:p>
          <a:p>
            <a:pPr lvl="2"/>
            <a:r>
              <a:rPr lang="zh-CN" altLang="en-US" noProof="0"/>
              <a:t>三级</a:t>
            </a:r>
            <a:endParaRPr lang="zh-CN" altLang="en-US" noProof="0"/>
          </a:p>
          <a:p>
            <a:pPr lvl="3"/>
            <a:r>
              <a:rPr lang="zh-CN" altLang="en-US" noProof="0"/>
              <a:t>四级</a:t>
            </a:r>
            <a:endParaRPr lang="zh-CN" altLang="en-US" noProof="0"/>
          </a:p>
          <a:p>
            <a:pPr lvl="4"/>
            <a:r>
              <a:rPr lang="zh-CN" altLang="en-US" noProof="0"/>
              <a:t>五级</a:t>
            </a:r>
            <a:endParaRPr lang="en-US"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1048683" name="Footer Placeholder 3"/>
          <p:cNvSpPr>
            <a:spLocks noGrp="1"/>
          </p:cNvSpPr>
          <p:nvPr>
            <p:ph type="ftr" sz="quarter" idx="13"/>
          </p:nvPr>
        </p:nvSpPr>
        <p:spPr/>
        <p:txBody>
          <a:bodyPr/>
          <a:lstStyle/>
          <a:p>
            <a:r>
              <a:rPr lang="en-US" noProof="0" dirty="0"/>
              <a:t>Add a footer</a:t>
            </a:r>
            <a:endParaRPr lang="en-US" noProof="0" dirty="0"/>
          </a:p>
        </p:txBody>
      </p:sp>
      <p:sp>
        <p:nvSpPr>
          <p:cNvPr id="1048684" name="Slide Number Placeholder 4"/>
          <p:cNvSpPr>
            <a:spLocks noGrp="1"/>
          </p:cNvSpPr>
          <p:nvPr>
            <p:ph type="sldNum" sz="quarter" idx="33"/>
          </p:nvPr>
        </p:nvSpPr>
        <p:spPr/>
        <p:txBody>
          <a:bodyPr/>
          <a:lstStyle/>
          <a:p>
            <a:fld id="{19B51A1E-902D-48AF-9020-955120F399B6}" type="slidenum">
              <a:rPr lang="en-US" noProof="0" smtClean="0"/>
            </a:fld>
            <a:endParaRPr lang="en-US" noProof="0" dirty="0"/>
          </a:p>
        </p:txBody>
      </p:sp>
      <p:sp>
        <p:nvSpPr>
          <p:cNvPr id="1048685" name="Title 7"/>
          <p:cNvSpPr>
            <a:spLocks noGrp="1"/>
          </p:cNvSpPr>
          <p:nvPr>
            <p:ph type="title"/>
          </p:nvPr>
        </p:nvSpPr>
        <p:spPr/>
        <p:txBody>
          <a:bodyPr/>
          <a:lstStyle/>
          <a:p>
            <a:r>
              <a:rPr lang="zh-CN" altLang="en-US" noProof="0"/>
              <a:t>单击此处编辑母版标题样式</a:t>
            </a:r>
            <a:endParaRPr lang="en-US" noProof="0"/>
          </a:p>
        </p:txBody>
      </p:sp>
      <p:sp>
        <p:nvSpPr>
          <p:cNvPr id="1048686" name="Text Placeholder 2"/>
          <p:cNvSpPr>
            <a:spLocks noGrp="1"/>
          </p:cNvSpPr>
          <p:nvPr>
            <p:ph type="body" idx="1"/>
          </p:nvPr>
        </p:nvSpPr>
        <p:spPr>
          <a:xfrm>
            <a:off x="431886" y="1512000"/>
            <a:ext cx="5472114"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0"/>
              <a:t>单击此处编辑母版文本样式</a:t>
            </a:r>
            <a:endParaRPr lang="zh-CN" altLang="en-US" noProof="0"/>
          </a:p>
        </p:txBody>
      </p:sp>
      <p:sp>
        <p:nvSpPr>
          <p:cNvPr id="1048687" name="Text Placeholder 4"/>
          <p:cNvSpPr>
            <a:spLocks noGrp="1"/>
          </p:cNvSpPr>
          <p:nvPr>
            <p:ph type="body" sz="quarter" idx="3"/>
          </p:nvPr>
        </p:nvSpPr>
        <p:spPr>
          <a:xfrm>
            <a:off x="6299886" y="1512000"/>
            <a:ext cx="5472114"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0"/>
              <a:t>单击此处编辑母版文本样式</a:t>
            </a:r>
            <a:endParaRPr lang="zh-CN" altLang="en-US" noProof="0"/>
          </a:p>
        </p:txBody>
      </p:sp>
      <p:sp>
        <p:nvSpPr>
          <p:cNvPr id="1048688" name="Content Placeholder 5"/>
          <p:cNvSpPr>
            <a:spLocks noGrp="1"/>
          </p:cNvSpPr>
          <p:nvPr>
            <p:ph sz="quarter" idx="4"/>
          </p:nvPr>
        </p:nvSpPr>
        <p:spPr>
          <a:xfrm>
            <a:off x="6299886" y="2505075"/>
            <a:ext cx="5472114" cy="3684588"/>
          </a:xfrm>
        </p:spPr>
        <p:txBody>
          <a:bodyPr/>
          <a:lstStyle/>
          <a:p>
            <a:pPr lvl="0"/>
            <a:r>
              <a:rPr lang="zh-CN" altLang="en-US" noProof="0"/>
              <a:t>单击此处编辑母版文本样式</a:t>
            </a:r>
            <a:endParaRPr lang="zh-CN" altLang="en-US" noProof="0"/>
          </a:p>
          <a:p>
            <a:pPr lvl="1"/>
            <a:r>
              <a:rPr lang="zh-CN" altLang="en-US" noProof="0"/>
              <a:t>二级</a:t>
            </a:r>
            <a:endParaRPr lang="zh-CN" altLang="en-US" noProof="0"/>
          </a:p>
          <a:p>
            <a:pPr lvl="2"/>
            <a:r>
              <a:rPr lang="zh-CN" altLang="en-US" noProof="0"/>
              <a:t>三级</a:t>
            </a:r>
            <a:endParaRPr lang="zh-CN" altLang="en-US" noProof="0"/>
          </a:p>
          <a:p>
            <a:pPr lvl="3"/>
            <a:r>
              <a:rPr lang="zh-CN" altLang="en-US" noProof="0"/>
              <a:t>四级</a:t>
            </a:r>
            <a:endParaRPr lang="zh-CN" altLang="en-US" noProof="0"/>
          </a:p>
          <a:p>
            <a:pPr lvl="4"/>
            <a:r>
              <a:rPr lang="zh-CN" altLang="en-US" noProof="0"/>
              <a:t>五级</a:t>
            </a:r>
            <a:endParaRPr lang="en-US" noProof="0"/>
          </a:p>
        </p:txBody>
      </p:sp>
      <p:sp>
        <p:nvSpPr>
          <p:cNvPr id="1048689" name="Content Placeholder 3"/>
          <p:cNvSpPr>
            <a:spLocks noGrp="1"/>
          </p:cNvSpPr>
          <p:nvPr>
            <p:ph sz="half" idx="2"/>
          </p:nvPr>
        </p:nvSpPr>
        <p:spPr>
          <a:xfrm>
            <a:off x="431887" y="2505075"/>
            <a:ext cx="5472114" cy="3684588"/>
          </a:xfrm>
        </p:spPr>
        <p:txBody>
          <a:bodyPr/>
          <a:lstStyle/>
          <a:p>
            <a:pPr lvl="0"/>
            <a:r>
              <a:rPr lang="zh-CN" altLang="en-US" noProof="0"/>
              <a:t>单击此处编辑母版文本样式</a:t>
            </a:r>
            <a:endParaRPr lang="zh-CN" altLang="en-US" noProof="0"/>
          </a:p>
          <a:p>
            <a:pPr lvl="1"/>
            <a:r>
              <a:rPr lang="zh-CN" altLang="en-US" noProof="0"/>
              <a:t>二级</a:t>
            </a:r>
            <a:endParaRPr lang="zh-CN" altLang="en-US" noProof="0"/>
          </a:p>
          <a:p>
            <a:pPr lvl="2"/>
            <a:r>
              <a:rPr lang="zh-CN" altLang="en-US" noProof="0"/>
              <a:t>三级</a:t>
            </a:r>
            <a:endParaRPr lang="zh-CN" altLang="en-US" noProof="0"/>
          </a:p>
          <a:p>
            <a:pPr lvl="3"/>
            <a:r>
              <a:rPr lang="zh-CN" altLang="en-US" noProof="0"/>
              <a:t>四级</a:t>
            </a:r>
            <a:endParaRPr lang="zh-CN" altLang="en-US" noProof="0"/>
          </a:p>
          <a:p>
            <a:pPr lvl="4"/>
            <a:r>
              <a:rPr lang="zh-CN" altLang="en-US" noProof="0"/>
              <a:t>五级</a:t>
            </a:r>
            <a:endParaRPr lang="en-US"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栏">
    <p:spTree>
      <p:nvGrpSpPr>
        <p:cNvPr id="1" name=""/>
        <p:cNvGrpSpPr/>
        <p:nvPr/>
      </p:nvGrpSpPr>
      <p:grpSpPr>
        <a:xfrm>
          <a:off x="0" y="0"/>
          <a:ext cx="0" cy="0"/>
          <a:chOff x="0" y="0"/>
          <a:chExt cx="0" cy="0"/>
        </a:xfrm>
      </p:grpSpPr>
      <p:sp>
        <p:nvSpPr>
          <p:cNvPr id="1048741" name="Subtitle 2"/>
          <p:cNvSpPr>
            <a:spLocks noGrp="1"/>
          </p:cNvSpPr>
          <p:nvPr>
            <p:ph type="body" sz="quarter" idx="32" hasCustomPrompt="1"/>
          </p:nvPr>
        </p:nvSpPr>
        <p:spPr>
          <a:xfrm>
            <a:off x="431800" y="1008000"/>
            <a:ext cx="11339513" cy="360000"/>
          </a:xfrm>
        </p:spPr>
        <p:txBody>
          <a:bodyPr/>
          <a:lstStyle>
            <a:lvl1pPr marL="0" indent="0">
              <a:buNone/>
              <a:defRPr>
                <a:solidFill>
                  <a:schemeClr val="tx1">
                    <a:lumMod val="75000"/>
                    <a:lumOff val="25000"/>
                  </a:schemeClr>
                </a:solidFill>
              </a:defRPr>
            </a:lvl1pPr>
            <a:lvl2pPr marL="266700" indent="0">
              <a:buNone/>
            </a:lvl2pPr>
            <a:lvl3pPr marL="542925" indent="0">
              <a:buNone/>
            </a:lvl3pPr>
            <a:lvl4pPr marL="809625" indent="0">
              <a:buNone/>
            </a:lvl4pPr>
            <a:lvl5pPr marL="1076325" indent="0">
              <a:buNone/>
            </a:lvl5pPr>
          </a:lstStyle>
          <a:p>
            <a:pPr lvl="0"/>
            <a:r>
              <a:rPr lang="en-US" noProof="0"/>
              <a:t>Subtitle</a:t>
            </a:r>
            <a:endParaRPr lang="en-US" noProof="0"/>
          </a:p>
        </p:txBody>
      </p:sp>
      <p:sp>
        <p:nvSpPr>
          <p:cNvPr id="1048742" name="Content Placeholder 2"/>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noProof="0"/>
              <a:t>单击此处编辑母版文本样式</a:t>
            </a:r>
            <a:endParaRPr lang="zh-CN" altLang="en-US" noProof="0"/>
          </a:p>
          <a:p>
            <a:pPr lvl="1"/>
            <a:r>
              <a:rPr lang="zh-CN" altLang="en-US" noProof="0"/>
              <a:t>二级</a:t>
            </a:r>
            <a:endParaRPr lang="zh-CN" altLang="en-US" noProof="0"/>
          </a:p>
          <a:p>
            <a:pPr lvl="2"/>
            <a:r>
              <a:rPr lang="zh-CN" altLang="en-US" noProof="0"/>
              <a:t>三级</a:t>
            </a:r>
            <a:endParaRPr lang="zh-CN" altLang="en-US" noProof="0"/>
          </a:p>
          <a:p>
            <a:pPr lvl="3"/>
            <a:r>
              <a:rPr lang="zh-CN" altLang="en-US" noProof="0"/>
              <a:t>四级</a:t>
            </a:r>
            <a:endParaRPr lang="zh-CN" altLang="en-US" noProof="0"/>
          </a:p>
          <a:p>
            <a:pPr lvl="4"/>
            <a:r>
              <a:rPr lang="zh-CN" altLang="en-US" noProof="0"/>
              <a:t>五级</a:t>
            </a:r>
            <a:endParaRPr lang="en-US" noProof="0"/>
          </a:p>
        </p:txBody>
      </p:sp>
      <p:sp>
        <p:nvSpPr>
          <p:cNvPr id="1048743" name="Text Placeholder 4"/>
          <p:cNvSpPr>
            <a:spLocks noGrp="1"/>
          </p:cNvSpPr>
          <p:nvPr>
            <p:ph type="body" sz="quarter" idx="12"/>
          </p:nvPr>
        </p:nvSpPr>
        <p:spPr>
          <a:xfrm>
            <a:off x="4301550" y="1511476"/>
            <a:ext cx="3600450" cy="4679249"/>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noProof="0"/>
              <a:t>单击此处编辑母版文本样式</a:t>
            </a:r>
            <a:endParaRPr lang="zh-CN" altLang="en-US" noProof="0"/>
          </a:p>
          <a:p>
            <a:pPr lvl="1"/>
            <a:r>
              <a:rPr lang="zh-CN" altLang="en-US" noProof="0"/>
              <a:t>二级</a:t>
            </a:r>
            <a:endParaRPr lang="zh-CN" altLang="en-US" noProof="0"/>
          </a:p>
          <a:p>
            <a:pPr lvl="2"/>
            <a:r>
              <a:rPr lang="zh-CN" altLang="en-US" noProof="0"/>
              <a:t>三级</a:t>
            </a:r>
            <a:endParaRPr lang="zh-CN" altLang="en-US" noProof="0"/>
          </a:p>
          <a:p>
            <a:pPr lvl="3"/>
            <a:r>
              <a:rPr lang="zh-CN" altLang="en-US" noProof="0"/>
              <a:t>四级</a:t>
            </a:r>
            <a:endParaRPr lang="zh-CN" altLang="en-US" noProof="0"/>
          </a:p>
          <a:p>
            <a:pPr lvl="4"/>
            <a:r>
              <a:rPr lang="zh-CN" altLang="en-US" noProof="0"/>
              <a:t>五级</a:t>
            </a:r>
            <a:endParaRPr lang="en-US" noProof="0"/>
          </a:p>
        </p:txBody>
      </p:sp>
      <p:sp>
        <p:nvSpPr>
          <p:cNvPr id="1048744" name="Text Placeholder 5"/>
          <p:cNvSpPr>
            <a:spLocks noGrp="1"/>
          </p:cNvSpPr>
          <p:nvPr>
            <p:ph type="body" sz="quarter" idx="13"/>
          </p:nvPr>
        </p:nvSpPr>
        <p:spPr>
          <a:xfrm>
            <a:off x="8171550" y="1511475"/>
            <a:ext cx="360045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noProof="0"/>
              <a:t>单击此处编辑母版文本样式</a:t>
            </a:r>
            <a:endParaRPr lang="zh-CN" altLang="en-US" noProof="0"/>
          </a:p>
          <a:p>
            <a:pPr lvl="1"/>
            <a:r>
              <a:rPr lang="zh-CN" altLang="en-US" noProof="0"/>
              <a:t>二级</a:t>
            </a:r>
            <a:endParaRPr lang="zh-CN" altLang="en-US" noProof="0"/>
          </a:p>
          <a:p>
            <a:pPr lvl="2"/>
            <a:r>
              <a:rPr lang="zh-CN" altLang="en-US" noProof="0"/>
              <a:t>三级</a:t>
            </a:r>
            <a:endParaRPr lang="zh-CN" altLang="en-US" noProof="0"/>
          </a:p>
          <a:p>
            <a:pPr lvl="3"/>
            <a:r>
              <a:rPr lang="zh-CN" altLang="en-US" noProof="0"/>
              <a:t>四级</a:t>
            </a:r>
            <a:endParaRPr lang="zh-CN" altLang="en-US" noProof="0"/>
          </a:p>
          <a:p>
            <a:pPr lvl="4"/>
            <a:r>
              <a:rPr lang="zh-CN" altLang="en-US" noProof="0"/>
              <a:t>五级</a:t>
            </a:r>
            <a:endParaRPr lang="en-US" noProof="0"/>
          </a:p>
        </p:txBody>
      </p:sp>
      <p:sp>
        <p:nvSpPr>
          <p:cNvPr id="1048745" name="Footer Placeholder 3"/>
          <p:cNvSpPr>
            <a:spLocks noGrp="1"/>
          </p:cNvSpPr>
          <p:nvPr>
            <p:ph type="ftr" sz="quarter" idx="14"/>
          </p:nvPr>
        </p:nvSpPr>
        <p:spPr/>
        <p:txBody>
          <a:bodyPr/>
          <a:lstStyle/>
          <a:p>
            <a:r>
              <a:rPr lang="en-US" noProof="0" dirty="0"/>
              <a:t>Add a footer</a:t>
            </a:r>
            <a:endParaRPr lang="en-US" noProof="0" dirty="0"/>
          </a:p>
        </p:txBody>
      </p:sp>
      <p:sp>
        <p:nvSpPr>
          <p:cNvPr id="1048746" name="Slide Number Placeholder 5"/>
          <p:cNvSpPr>
            <a:spLocks noGrp="1"/>
          </p:cNvSpPr>
          <p:nvPr>
            <p:ph type="sldNum" sz="quarter" idx="15"/>
          </p:nvPr>
        </p:nvSpPr>
        <p:spPr/>
        <p:txBody>
          <a:bodyPr/>
          <a:lstStyle/>
          <a:p>
            <a:fld id="{19B51A1E-902D-48AF-9020-955120F399B6}" type="slidenum">
              <a:rPr lang="en-US" noProof="0" smtClean="0"/>
            </a:fld>
            <a:endParaRPr lang="en-US" noProof="0" dirty="0"/>
          </a:p>
        </p:txBody>
      </p:sp>
      <p:sp>
        <p:nvSpPr>
          <p:cNvPr id="1048747" name="Title 6"/>
          <p:cNvSpPr>
            <a:spLocks noGrp="1"/>
          </p:cNvSpPr>
          <p:nvPr>
            <p:ph type="title"/>
          </p:nvPr>
        </p:nvSpPr>
        <p:spPr/>
        <p:txBody>
          <a:bodyPr/>
          <a:lstStyle/>
          <a:p>
            <a:r>
              <a:rPr lang="zh-CN" altLang="en-US" noProof="0"/>
              <a:t>单击此处编辑母版标题样式</a:t>
            </a:r>
            <a:endParaRPr lang="en-US"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048701" name="Subtitle 2"/>
          <p:cNvSpPr>
            <a:spLocks noGrp="1"/>
          </p:cNvSpPr>
          <p:nvPr>
            <p:ph type="body" sz="quarter" idx="32" hasCustomPrompt="1"/>
          </p:nvPr>
        </p:nvSpPr>
        <p:spPr>
          <a:xfrm>
            <a:off x="431800" y="1008000"/>
            <a:ext cx="11339513" cy="360000"/>
          </a:xfrm>
        </p:spPr>
        <p:txBody>
          <a:bodyPr/>
          <a:lstStyle>
            <a:lvl1pPr marL="0" indent="0">
              <a:buNone/>
              <a:defRPr>
                <a:solidFill>
                  <a:schemeClr val="tx1">
                    <a:lumMod val="75000"/>
                    <a:lumOff val="25000"/>
                  </a:schemeClr>
                </a:solidFill>
              </a:defRPr>
            </a:lvl1pPr>
            <a:lvl2pPr marL="266700" indent="0">
              <a:buNone/>
            </a:lvl2pPr>
            <a:lvl3pPr marL="542925" indent="0">
              <a:buNone/>
            </a:lvl3pPr>
            <a:lvl4pPr marL="809625" indent="0">
              <a:buNone/>
            </a:lvl4pPr>
            <a:lvl5pPr marL="1076325" indent="0">
              <a:buNone/>
            </a:lvl5pPr>
          </a:lstStyle>
          <a:p>
            <a:pPr lvl="0"/>
            <a:r>
              <a:rPr lang="en-US" noProof="0"/>
              <a:t>Subtitle</a:t>
            </a:r>
            <a:endParaRPr lang="en-US" noProof="0"/>
          </a:p>
        </p:txBody>
      </p:sp>
      <p:sp>
        <p:nvSpPr>
          <p:cNvPr id="1048702" name="Content Placeholder 2"/>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noProof="0"/>
              <a:t>单击此处编辑母版文本样式</a:t>
            </a:r>
            <a:endParaRPr lang="zh-CN" altLang="en-US" noProof="0"/>
          </a:p>
          <a:p>
            <a:pPr lvl="1"/>
            <a:r>
              <a:rPr lang="zh-CN" altLang="en-US" noProof="0"/>
              <a:t>二级</a:t>
            </a:r>
            <a:endParaRPr lang="zh-CN" altLang="en-US" noProof="0"/>
          </a:p>
          <a:p>
            <a:pPr lvl="2"/>
            <a:r>
              <a:rPr lang="zh-CN" altLang="en-US" noProof="0"/>
              <a:t>三级</a:t>
            </a:r>
            <a:endParaRPr lang="zh-CN" altLang="en-US" noProof="0"/>
          </a:p>
          <a:p>
            <a:pPr lvl="3"/>
            <a:r>
              <a:rPr lang="zh-CN" altLang="en-US" noProof="0"/>
              <a:t>四级</a:t>
            </a:r>
            <a:endParaRPr lang="zh-CN" altLang="en-US" noProof="0"/>
          </a:p>
          <a:p>
            <a:pPr lvl="4"/>
            <a:r>
              <a:rPr lang="zh-CN" altLang="en-US" noProof="0"/>
              <a:t>五级</a:t>
            </a:r>
            <a:endParaRPr lang="en-US" noProof="0"/>
          </a:p>
        </p:txBody>
      </p:sp>
      <p:sp>
        <p:nvSpPr>
          <p:cNvPr id="1048703" name="Text Placeholder 4"/>
          <p:cNvSpPr>
            <a:spLocks noGrp="1"/>
          </p:cNvSpPr>
          <p:nvPr>
            <p:ph type="body" sz="quarter" idx="12"/>
          </p:nvPr>
        </p:nvSpPr>
        <p:spPr>
          <a:xfrm>
            <a:off x="2726412" y="1512000"/>
            <a:ext cx="2160588"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noProof="0"/>
              <a:t>单击此处编辑母版文本样式</a:t>
            </a:r>
            <a:endParaRPr lang="zh-CN" altLang="en-US" noProof="0"/>
          </a:p>
          <a:p>
            <a:pPr lvl="1"/>
            <a:r>
              <a:rPr lang="zh-CN" altLang="en-US" noProof="0"/>
              <a:t>二级</a:t>
            </a:r>
            <a:endParaRPr lang="zh-CN" altLang="en-US" noProof="0"/>
          </a:p>
          <a:p>
            <a:pPr lvl="2"/>
            <a:r>
              <a:rPr lang="zh-CN" altLang="en-US" noProof="0"/>
              <a:t>三级</a:t>
            </a:r>
            <a:endParaRPr lang="zh-CN" altLang="en-US" noProof="0"/>
          </a:p>
          <a:p>
            <a:pPr lvl="3"/>
            <a:r>
              <a:rPr lang="zh-CN" altLang="en-US" noProof="0"/>
              <a:t>四级</a:t>
            </a:r>
            <a:endParaRPr lang="zh-CN" altLang="en-US" noProof="0"/>
          </a:p>
          <a:p>
            <a:pPr lvl="4"/>
            <a:r>
              <a:rPr lang="zh-CN" altLang="en-US" noProof="0"/>
              <a:t>五级</a:t>
            </a:r>
            <a:endParaRPr lang="en-US" noProof="0"/>
          </a:p>
        </p:txBody>
      </p:sp>
      <p:sp>
        <p:nvSpPr>
          <p:cNvPr id="1048704" name="Text Placeholder 5"/>
          <p:cNvSpPr>
            <a:spLocks noGrp="1"/>
          </p:cNvSpPr>
          <p:nvPr>
            <p:ph type="body" sz="quarter" idx="13"/>
          </p:nvPr>
        </p:nvSpPr>
        <p:spPr>
          <a:xfrm>
            <a:off x="5021412" y="1512000"/>
            <a:ext cx="2160588"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noProof="0"/>
              <a:t>单击此处编辑母版文本样式</a:t>
            </a:r>
            <a:endParaRPr lang="zh-CN" altLang="en-US" noProof="0"/>
          </a:p>
          <a:p>
            <a:pPr lvl="1"/>
            <a:r>
              <a:rPr lang="zh-CN" altLang="en-US" noProof="0"/>
              <a:t>二级</a:t>
            </a:r>
            <a:endParaRPr lang="zh-CN" altLang="en-US" noProof="0"/>
          </a:p>
          <a:p>
            <a:pPr lvl="2"/>
            <a:r>
              <a:rPr lang="zh-CN" altLang="en-US" noProof="0"/>
              <a:t>三级</a:t>
            </a:r>
            <a:endParaRPr lang="zh-CN" altLang="en-US" noProof="0"/>
          </a:p>
          <a:p>
            <a:pPr lvl="3"/>
            <a:r>
              <a:rPr lang="zh-CN" altLang="en-US" noProof="0"/>
              <a:t>四级</a:t>
            </a:r>
            <a:endParaRPr lang="zh-CN" altLang="en-US" noProof="0"/>
          </a:p>
          <a:p>
            <a:pPr lvl="4"/>
            <a:r>
              <a:rPr lang="zh-CN" altLang="en-US" noProof="0"/>
              <a:t>五级</a:t>
            </a:r>
            <a:endParaRPr lang="en-US" noProof="0"/>
          </a:p>
        </p:txBody>
      </p:sp>
      <p:sp>
        <p:nvSpPr>
          <p:cNvPr id="1048705" name="Text Placeholder 6"/>
          <p:cNvSpPr>
            <a:spLocks noGrp="1"/>
          </p:cNvSpPr>
          <p:nvPr>
            <p:ph type="body" sz="quarter" idx="14"/>
          </p:nvPr>
        </p:nvSpPr>
        <p:spPr>
          <a:xfrm>
            <a:off x="7316412" y="1507535"/>
            <a:ext cx="2160588"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noProof="0"/>
              <a:t>单击此处编辑母版文本样式</a:t>
            </a:r>
            <a:endParaRPr lang="zh-CN" altLang="en-US" noProof="0"/>
          </a:p>
          <a:p>
            <a:pPr lvl="1"/>
            <a:r>
              <a:rPr lang="zh-CN" altLang="en-US" noProof="0"/>
              <a:t>二级</a:t>
            </a:r>
            <a:endParaRPr lang="zh-CN" altLang="en-US" noProof="0"/>
          </a:p>
          <a:p>
            <a:pPr lvl="2"/>
            <a:r>
              <a:rPr lang="zh-CN" altLang="en-US" noProof="0"/>
              <a:t>三级</a:t>
            </a:r>
            <a:endParaRPr lang="zh-CN" altLang="en-US" noProof="0"/>
          </a:p>
          <a:p>
            <a:pPr lvl="3"/>
            <a:r>
              <a:rPr lang="zh-CN" altLang="en-US" noProof="0"/>
              <a:t>四级</a:t>
            </a:r>
            <a:endParaRPr lang="zh-CN" altLang="en-US" noProof="0"/>
          </a:p>
          <a:p>
            <a:pPr lvl="4"/>
            <a:r>
              <a:rPr lang="zh-CN" altLang="en-US" noProof="0"/>
              <a:t>五级</a:t>
            </a:r>
            <a:endParaRPr lang="en-US" noProof="0"/>
          </a:p>
        </p:txBody>
      </p:sp>
      <p:sp>
        <p:nvSpPr>
          <p:cNvPr id="1048706" name="Text Placeholder 7"/>
          <p:cNvSpPr>
            <a:spLocks noGrp="1"/>
          </p:cNvSpPr>
          <p:nvPr>
            <p:ph type="body" sz="quarter" idx="15"/>
          </p:nvPr>
        </p:nvSpPr>
        <p:spPr>
          <a:xfrm>
            <a:off x="9611412" y="1507535"/>
            <a:ext cx="2160588" cy="4683715"/>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noProof="0"/>
              <a:t>单击此处编辑母版文本样式</a:t>
            </a:r>
            <a:endParaRPr lang="zh-CN" altLang="en-US" noProof="0"/>
          </a:p>
          <a:p>
            <a:pPr lvl="1"/>
            <a:r>
              <a:rPr lang="zh-CN" altLang="en-US" noProof="0"/>
              <a:t>二级</a:t>
            </a:r>
            <a:endParaRPr lang="zh-CN" altLang="en-US" noProof="0"/>
          </a:p>
          <a:p>
            <a:pPr lvl="2"/>
            <a:r>
              <a:rPr lang="zh-CN" altLang="en-US" noProof="0"/>
              <a:t>三级</a:t>
            </a:r>
            <a:endParaRPr lang="zh-CN" altLang="en-US" noProof="0"/>
          </a:p>
          <a:p>
            <a:pPr lvl="3"/>
            <a:r>
              <a:rPr lang="zh-CN" altLang="en-US" noProof="0"/>
              <a:t>四级</a:t>
            </a:r>
            <a:endParaRPr lang="zh-CN" altLang="en-US" noProof="0"/>
          </a:p>
          <a:p>
            <a:pPr lvl="4"/>
            <a:r>
              <a:rPr lang="zh-CN" altLang="en-US" noProof="0"/>
              <a:t>五级</a:t>
            </a:r>
            <a:endParaRPr lang="en-US" noProof="0"/>
          </a:p>
        </p:txBody>
      </p:sp>
      <p:sp>
        <p:nvSpPr>
          <p:cNvPr id="1048707" name="Footer Placeholder 3"/>
          <p:cNvSpPr>
            <a:spLocks noGrp="1"/>
          </p:cNvSpPr>
          <p:nvPr>
            <p:ph type="ftr" sz="quarter" idx="16"/>
          </p:nvPr>
        </p:nvSpPr>
        <p:spPr/>
        <p:txBody>
          <a:bodyPr/>
          <a:lstStyle/>
          <a:p>
            <a:r>
              <a:rPr lang="en-US" noProof="0" dirty="0"/>
              <a:t>Add a footer</a:t>
            </a:r>
            <a:endParaRPr lang="en-US" noProof="0" dirty="0"/>
          </a:p>
        </p:txBody>
      </p:sp>
      <p:sp>
        <p:nvSpPr>
          <p:cNvPr id="1048708" name="Slide Number Placeholder 5"/>
          <p:cNvSpPr>
            <a:spLocks noGrp="1"/>
          </p:cNvSpPr>
          <p:nvPr>
            <p:ph type="sldNum" sz="quarter" idx="33"/>
          </p:nvPr>
        </p:nvSpPr>
        <p:spPr/>
        <p:txBody>
          <a:bodyPr/>
          <a:lstStyle/>
          <a:p>
            <a:fld id="{19B51A1E-902D-48AF-9020-955120F399B6}" type="slidenum">
              <a:rPr lang="en-US" noProof="0" smtClean="0"/>
            </a:fld>
            <a:endParaRPr lang="en-US" noProof="0" dirty="0"/>
          </a:p>
        </p:txBody>
      </p:sp>
      <p:sp>
        <p:nvSpPr>
          <p:cNvPr id="1048709" name="Title 6"/>
          <p:cNvSpPr>
            <a:spLocks noGrp="1"/>
          </p:cNvSpPr>
          <p:nvPr>
            <p:ph type="title"/>
          </p:nvPr>
        </p:nvSpPr>
        <p:spPr/>
        <p:txBody>
          <a:bodyPr/>
          <a:lstStyle/>
          <a:p>
            <a:r>
              <a:rPr lang="zh-CN" altLang="en-US" noProof="0"/>
              <a:t>单击此处编辑母版标题样式</a:t>
            </a:r>
            <a:endParaRPr lang="en-US"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1048748" name="Footer Placeholder 4"/>
          <p:cNvSpPr>
            <a:spLocks noGrp="1"/>
          </p:cNvSpPr>
          <p:nvPr>
            <p:ph type="ftr" sz="quarter" idx="12"/>
          </p:nvPr>
        </p:nvSpPr>
        <p:spPr/>
        <p:txBody>
          <a:bodyPr/>
          <a:lstStyle/>
          <a:p>
            <a:r>
              <a:rPr lang="en-US" noProof="0" dirty="0"/>
              <a:t>Add a footer</a:t>
            </a:r>
            <a:endParaRPr lang="en-US" noProof="0" dirty="0"/>
          </a:p>
        </p:txBody>
      </p:sp>
      <p:sp>
        <p:nvSpPr>
          <p:cNvPr id="1048749" name="Slide Number Placeholder 9"/>
          <p:cNvSpPr>
            <a:spLocks noGrp="1"/>
          </p:cNvSpPr>
          <p:nvPr>
            <p:ph type="sldNum" sz="quarter" idx="14"/>
          </p:nvPr>
        </p:nvSpPr>
        <p:spPr/>
        <p:txBody>
          <a:bodyPr/>
          <a:lstStyle/>
          <a:p>
            <a:fld id="{19B51A1E-902D-48AF-9020-955120F399B6}" type="slidenum">
              <a:rPr lang="en-US" noProof="0" smtClean="0"/>
            </a:fld>
            <a:endParaRPr lang="en-US" noProof="0" dirty="0"/>
          </a:p>
        </p:txBody>
      </p:sp>
      <p:sp>
        <p:nvSpPr>
          <p:cNvPr id="1048750" name="Title 1"/>
          <p:cNvSpPr>
            <a:spLocks noGrp="1"/>
          </p:cNvSpPr>
          <p:nvPr>
            <p:ph type="ctrTitle" hasCustomPrompt="1"/>
          </p:nvPr>
        </p:nvSpPr>
        <p:spPr>
          <a:xfrm>
            <a:off x="355601" y="3263898"/>
            <a:ext cx="4840085" cy="1626013"/>
          </a:xfrm>
          <a:gradFill>
            <a:gsLst>
              <a:gs pos="0">
                <a:schemeClr val="accent1">
                  <a:lumMod val="20000"/>
                  <a:lumOff val="80000"/>
                  <a:alpha val="50000"/>
                </a:schemeClr>
              </a:gs>
              <a:gs pos="31860">
                <a:schemeClr val="bg1">
                  <a:alpha val="90000"/>
                </a:schemeClr>
              </a:gs>
              <a:gs pos="59000">
                <a:schemeClr val="bg1"/>
              </a:gs>
            </a:gsLst>
            <a:lin ang="3600000" scaled="0"/>
          </a:gradFill>
        </p:spPr>
        <p:txBody>
          <a:bodyPr lIns="72000" rIns="180000" bIns="180000" anchor="b"/>
          <a:lstStyle>
            <a:lvl1pPr algn="r">
              <a:lnSpc>
                <a:spcPts val="4700"/>
              </a:lnSpc>
              <a:defRPr sz="4500">
                <a:solidFill>
                  <a:schemeClr val="tx1"/>
                </a:solidFill>
              </a:defRPr>
            </a:lvl1pPr>
          </a:lstStyle>
          <a:p>
            <a:r>
              <a:rPr lang="en-US" noProof="0"/>
              <a:t>Click to edit presentation title</a:t>
            </a:r>
            <a:endParaRPr lang="en-US" noProof="0"/>
          </a:p>
        </p:txBody>
      </p:sp>
      <p:sp>
        <p:nvSpPr>
          <p:cNvPr id="1048751" name="Text Placeholder 3"/>
          <p:cNvSpPr>
            <a:spLocks noGrp="1"/>
          </p:cNvSpPr>
          <p:nvPr>
            <p:ph type="body" sz="half" idx="2"/>
          </p:nvPr>
        </p:nvSpPr>
        <p:spPr>
          <a:xfrm>
            <a:off x="355601" y="4889910"/>
            <a:ext cx="4840085" cy="816077"/>
          </a:xfrm>
          <a:solidFill>
            <a:schemeClr val="bg1">
              <a:alpha val="80000"/>
            </a:schemeClr>
          </a:solidFill>
          <a:ln w="3175">
            <a:gradFill>
              <a:gsLst>
                <a:gs pos="0">
                  <a:schemeClr val="bg1">
                    <a:lumMod val="95000"/>
                  </a:schemeClr>
                </a:gs>
                <a:gs pos="100000">
                  <a:schemeClr val="accent1"/>
                </a:gs>
              </a:gsLst>
              <a:lin ang="0" scaled="0"/>
            </a:gradFill>
          </a:ln>
        </p:spPr>
        <p:txBody>
          <a:bodyPr vert="horz" lIns="0" tIns="144000" rIns="180000" bIns="0" rtlCol="0">
            <a:noAutofit/>
          </a:bodyPr>
          <a:lstStyle>
            <a:lvl1pPr marL="0" indent="0" algn="r">
              <a:buNone/>
              <a:defRPr lang="en-US">
                <a:solidFill>
                  <a:schemeClr val="tx1"/>
                </a:solidFill>
              </a:defRPr>
            </a:lvl1pPr>
          </a:lstStyle>
          <a:p>
            <a:pPr marL="266700" lvl="0" indent="-266700" algn="r"/>
            <a:r>
              <a:rPr lang="zh-CN" altLang="en-US" noProof="0"/>
              <a:t>单击此处编辑母版文本样式</a:t>
            </a:r>
            <a:endParaRPr lang="zh-CN" altLang="en-US" noProof="0"/>
          </a:p>
        </p:txBody>
      </p:sp>
      <p:sp>
        <p:nvSpPr>
          <p:cNvPr id="1048752" name="Content Placeholder 2"/>
          <p:cNvSpPr>
            <a:spLocks noGrp="1"/>
          </p:cNvSpPr>
          <p:nvPr>
            <p:ph idx="1"/>
          </p:nvPr>
        </p:nvSpPr>
        <p:spPr>
          <a:xfrm>
            <a:off x="6096000" y="987425"/>
            <a:ext cx="5472000" cy="4718562"/>
          </a:xfr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zh-CN" altLang="en-US" noProof="0"/>
              <a:t>单击此处编辑母版文本样式</a:t>
            </a:r>
            <a:endParaRPr lang="zh-CN" altLang="en-US" noProof="0"/>
          </a:p>
          <a:p>
            <a:pPr lvl="1"/>
            <a:r>
              <a:rPr lang="zh-CN" altLang="en-US" noProof="0"/>
              <a:t>二级</a:t>
            </a:r>
            <a:endParaRPr lang="zh-CN" altLang="en-US" noProof="0"/>
          </a:p>
          <a:p>
            <a:pPr lvl="2"/>
            <a:r>
              <a:rPr lang="zh-CN" altLang="en-US" noProof="0"/>
              <a:t>三级</a:t>
            </a:r>
            <a:endParaRPr lang="zh-CN" altLang="en-US" noProof="0"/>
          </a:p>
          <a:p>
            <a:pPr lvl="3"/>
            <a:r>
              <a:rPr lang="zh-CN" altLang="en-US" noProof="0"/>
              <a:t>四级</a:t>
            </a:r>
            <a:endParaRPr lang="zh-CN" altLang="en-US" noProof="0"/>
          </a:p>
          <a:p>
            <a:pPr lvl="4"/>
            <a:r>
              <a:rPr lang="zh-CN" altLang="en-US" noProof="0"/>
              <a:t>五级</a:t>
            </a:r>
            <a:endParaRPr lang="en-US" noProof="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1048719" name="Footer Placeholder 4"/>
          <p:cNvSpPr>
            <a:spLocks noGrp="1"/>
          </p:cNvSpPr>
          <p:nvPr>
            <p:ph type="ftr" sz="quarter" idx="12"/>
          </p:nvPr>
        </p:nvSpPr>
        <p:spPr/>
        <p:txBody>
          <a:bodyPr/>
          <a:lstStyle/>
          <a:p>
            <a:r>
              <a:rPr lang="en-US" noProof="0" dirty="0"/>
              <a:t>Add a footer</a:t>
            </a:r>
            <a:endParaRPr lang="en-US" noProof="0" dirty="0"/>
          </a:p>
        </p:txBody>
      </p:sp>
      <p:sp>
        <p:nvSpPr>
          <p:cNvPr id="1048720" name="Slide Number Placeholder 9"/>
          <p:cNvSpPr>
            <a:spLocks noGrp="1"/>
          </p:cNvSpPr>
          <p:nvPr>
            <p:ph type="sldNum" sz="quarter" idx="14"/>
          </p:nvPr>
        </p:nvSpPr>
        <p:spPr/>
        <p:txBody>
          <a:bodyPr/>
          <a:lstStyle/>
          <a:p>
            <a:fld id="{19B51A1E-902D-48AF-9020-955120F399B6}" type="slidenum">
              <a:rPr lang="en-US" noProof="0" smtClean="0"/>
            </a:fld>
            <a:endParaRPr lang="en-US" noProof="0" dirty="0"/>
          </a:p>
        </p:txBody>
      </p:sp>
      <p:sp>
        <p:nvSpPr>
          <p:cNvPr id="1048721" name="Title 1"/>
          <p:cNvSpPr>
            <a:spLocks noGrp="1"/>
          </p:cNvSpPr>
          <p:nvPr>
            <p:ph type="ctrTitle" hasCustomPrompt="1"/>
          </p:nvPr>
        </p:nvSpPr>
        <p:spPr>
          <a:xfrm>
            <a:off x="355601" y="3263898"/>
            <a:ext cx="4840085" cy="1626013"/>
          </a:xfrm>
          <a:gradFill>
            <a:gsLst>
              <a:gs pos="0">
                <a:schemeClr val="accent1">
                  <a:lumMod val="20000"/>
                  <a:lumOff val="80000"/>
                  <a:alpha val="50000"/>
                </a:schemeClr>
              </a:gs>
              <a:gs pos="31860">
                <a:schemeClr val="bg1">
                  <a:alpha val="90000"/>
                </a:schemeClr>
              </a:gs>
              <a:gs pos="59000">
                <a:schemeClr val="bg1"/>
              </a:gs>
            </a:gsLst>
            <a:lin ang="3600000" scaled="0"/>
          </a:gradFill>
        </p:spPr>
        <p:txBody>
          <a:bodyPr lIns="72000" rIns="180000" bIns="180000" anchor="b"/>
          <a:lstStyle>
            <a:lvl1pPr algn="r">
              <a:lnSpc>
                <a:spcPts val="4700"/>
              </a:lnSpc>
              <a:defRPr sz="4500">
                <a:solidFill>
                  <a:schemeClr val="tx1"/>
                </a:solidFill>
              </a:defRPr>
            </a:lvl1pPr>
          </a:lstStyle>
          <a:p>
            <a:r>
              <a:rPr lang="en-US" noProof="0"/>
              <a:t>Click to edit presentation title</a:t>
            </a:r>
            <a:endParaRPr lang="en-US" noProof="0"/>
          </a:p>
        </p:txBody>
      </p:sp>
      <p:sp>
        <p:nvSpPr>
          <p:cNvPr id="1048722" name="Text Placeholder 3"/>
          <p:cNvSpPr>
            <a:spLocks noGrp="1"/>
          </p:cNvSpPr>
          <p:nvPr>
            <p:ph type="body" sz="half" idx="2"/>
          </p:nvPr>
        </p:nvSpPr>
        <p:spPr>
          <a:xfrm>
            <a:off x="355601" y="4889910"/>
            <a:ext cx="4840085" cy="816077"/>
          </a:xfrm>
          <a:solidFill>
            <a:schemeClr val="bg1">
              <a:alpha val="80000"/>
            </a:schemeClr>
          </a:solidFill>
          <a:ln w="3175">
            <a:gradFill>
              <a:gsLst>
                <a:gs pos="0">
                  <a:schemeClr val="bg1">
                    <a:lumMod val="95000"/>
                  </a:schemeClr>
                </a:gs>
                <a:gs pos="100000">
                  <a:schemeClr val="accent1"/>
                </a:gs>
              </a:gsLst>
              <a:lin ang="0" scaled="0"/>
            </a:gradFill>
          </a:ln>
        </p:spPr>
        <p:txBody>
          <a:bodyPr vert="horz" lIns="0" tIns="144000" rIns="180000" bIns="0" rtlCol="0">
            <a:noAutofit/>
          </a:bodyPr>
          <a:lstStyle>
            <a:lvl1pPr marL="0" indent="0" algn="r">
              <a:buNone/>
              <a:defRPr lang="en-US">
                <a:solidFill>
                  <a:schemeClr val="tx1"/>
                </a:solidFill>
              </a:defRPr>
            </a:lvl1pPr>
          </a:lstStyle>
          <a:p>
            <a:pPr marL="266700" lvl="0" indent="-266700" algn="r"/>
            <a:r>
              <a:rPr lang="zh-CN" altLang="en-US" noProof="0"/>
              <a:t>单击此处编辑母版文本样式</a:t>
            </a:r>
            <a:endParaRPr lang="zh-CN" altLang="en-US" noProof="0"/>
          </a:p>
        </p:txBody>
      </p:sp>
      <p:sp>
        <p:nvSpPr>
          <p:cNvPr id="1048723" name="Picture Placeholder 2"/>
          <p:cNvSpPr>
            <a:spLocks noGrp="1"/>
          </p:cNvSpPr>
          <p:nvPr>
            <p:ph type="pic" idx="1"/>
          </p:nvPr>
        </p:nvSpPr>
        <p:spPr>
          <a:xfrm>
            <a:off x="6095999" y="987425"/>
            <a:ext cx="5471999" cy="47185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noProof="0"/>
              <a:t>单击图标添加图片</a:t>
            </a:r>
            <a:endParaRPr lang="en-US" noProof="0"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1048680" name="Footer Placeholder 2"/>
          <p:cNvSpPr>
            <a:spLocks noGrp="1"/>
          </p:cNvSpPr>
          <p:nvPr>
            <p:ph type="ftr" sz="quarter" idx="12"/>
          </p:nvPr>
        </p:nvSpPr>
        <p:spPr/>
        <p:txBody>
          <a:bodyPr/>
          <a:lstStyle/>
          <a:p>
            <a:r>
              <a:rPr lang="en-US" noProof="0" dirty="0"/>
              <a:t>Add a footer</a:t>
            </a:r>
            <a:endParaRPr lang="en-US" noProof="0" dirty="0"/>
          </a:p>
        </p:txBody>
      </p:sp>
      <p:sp>
        <p:nvSpPr>
          <p:cNvPr id="1048681" name="Slide Number Placeholder 3"/>
          <p:cNvSpPr>
            <a:spLocks noGrp="1"/>
          </p:cNvSpPr>
          <p:nvPr>
            <p:ph type="sldNum" sz="quarter" idx="33"/>
          </p:nvPr>
        </p:nvSpPr>
        <p:spPr/>
        <p:txBody>
          <a:bodyPr/>
          <a:lstStyle/>
          <a:p>
            <a:fld id="{19B51A1E-902D-48AF-9020-955120F399B6}" type="slidenum">
              <a:rPr lang="en-US" noProof="0" smtClean="0"/>
            </a:fld>
            <a:endParaRPr lang="en-US" noProof="0" dirty="0"/>
          </a:p>
        </p:txBody>
      </p:sp>
      <p:sp>
        <p:nvSpPr>
          <p:cNvPr id="1048682" name="Title 5"/>
          <p:cNvSpPr>
            <a:spLocks noGrp="1"/>
          </p:cNvSpPr>
          <p:nvPr>
            <p:ph type="title"/>
          </p:nvPr>
        </p:nvSpPr>
        <p:spPr/>
        <p:txBody>
          <a:bodyPr/>
          <a:lstStyle/>
          <a:p>
            <a:r>
              <a:rPr lang="zh-CN" altLang="en-US" noProof="0"/>
              <a:t>单击此处编辑母版标题样式</a:t>
            </a:r>
            <a:endParaRPr lang="en-US" noProof="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048710" name="Footer Placeholder 2"/>
          <p:cNvSpPr>
            <a:spLocks noGrp="1"/>
          </p:cNvSpPr>
          <p:nvPr>
            <p:ph type="ftr" sz="quarter" idx="12"/>
          </p:nvPr>
        </p:nvSpPr>
        <p:spPr/>
        <p:txBody>
          <a:bodyPr/>
          <a:lstStyle/>
          <a:p>
            <a:r>
              <a:rPr lang="en-US" noProof="0" dirty="0"/>
              <a:t>Add a footer</a:t>
            </a:r>
            <a:endParaRPr lang="en-US" noProof="0" dirty="0"/>
          </a:p>
        </p:txBody>
      </p:sp>
      <p:sp>
        <p:nvSpPr>
          <p:cNvPr id="1048711" name="Slide Number Placeholder 3"/>
          <p:cNvSpPr>
            <a:spLocks noGrp="1"/>
          </p:cNvSpPr>
          <p:nvPr>
            <p:ph type="sldNum" sz="quarter" idx="33"/>
          </p:nvPr>
        </p:nvSpPr>
        <p:spPr/>
        <p:txBody>
          <a:bodyPr/>
          <a:lstStyle/>
          <a:p>
            <a:fld id="{19B51A1E-902D-48AF-9020-955120F399B6}" type="slidenum">
              <a:rPr lang="en-US" noProof="0" smtClean="0"/>
            </a:fld>
            <a:endParaRPr lang="en-US" noProof="0" dirty="0"/>
          </a:p>
        </p:txBody>
      </p:sp>
      <p:sp>
        <p:nvSpPr>
          <p:cNvPr id="1048712" name="Title 5"/>
          <p:cNvSpPr>
            <a:spLocks noGrp="1"/>
          </p:cNvSpPr>
          <p:nvPr>
            <p:ph type="title"/>
          </p:nvPr>
        </p:nvSpPr>
        <p:spPr/>
        <p:txBody>
          <a:bodyPr/>
          <a:lstStyle/>
          <a:p>
            <a:r>
              <a:rPr lang="zh-CN" altLang="en-US" noProof="0"/>
              <a:t>单击此处编辑母版标题样式</a:t>
            </a:r>
            <a:endParaRPr lang="en-US" noProof="0"/>
          </a:p>
        </p:txBody>
      </p:sp>
      <p:sp>
        <p:nvSpPr>
          <p:cNvPr id="1048713" name="Text Placeholder 4"/>
          <p:cNvSpPr>
            <a:spLocks noGrp="1"/>
          </p:cNvSpPr>
          <p:nvPr>
            <p:ph type="body" sz="quarter" idx="34"/>
          </p:nvPr>
        </p:nvSpPr>
        <p:spPr>
          <a:xfrm>
            <a:off x="1313656" y="1955257"/>
            <a:ext cx="9564688" cy="2947486"/>
          </a:xfrm>
        </p:spPr>
        <p:txBody>
          <a:bodyPr anchor="ctr"/>
          <a:lstStyle>
            <a:lvl1pPr marL="0" indent="0" algn="ctr">
              <a:buNone/>
              <a:defRPr sz="6000"/>
            </a:lvl1pPr>
            <a:lvl2pPr marL="266700" indent="0">
              <a:buNone/>
            </a:lvl2pPr>
          </a:lstStyle>
          <a:p>
            <a:pPr lvl="0"/>
            <a:r>
              <a:rPr lang="zh-CN" altLang="en-US" noProof="0"/>
              <a:t>单击此处编辑母版文本样式</a:t>
            </a:r>
            <a:endParaRPr lang="zh-CN" alt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1">
    <p:spTree>
      <p:nvGrpSpPr>
        <p:cNvPr id="1" name=""/>
        <p:cNvGrpSpPr/>
        <p:nvPr/>
      </p:nvGrpSpPr>
      <p:grpSpPr>
        <a:xfrm>
          <a:off x="0" y="0"/>
          <a:ext cx="0" cy="0"/>
          <a:chOff x="0" y="0"/>
          <a:chExt cx="0" cy="0"/>
        </a:xfrm>
      </p:grpSpPr>
      <p:sp>
        <p:nvSpPr>
          <p:cNvPr id="1048635" name="Picture Placeholder 1"/>
          <p:cNvSpPr>
            <a:spLocks noGrp="1"/>
          </p:cNvSpPr>
          <p:nvPr>
            <p:ph type="pic" sz="quarter" idx="13" hasCustomPrompt="1"/>
          </p:nvPr>
        </p:nvSpPr>
        <p:spPr>
          <a:xfrm>
            <a:off x="144000" y="144000"/>
            <a:ext cx="11905200" cy="6060155"/>
          </a:xfrm>
          <a:solidFill>
            <a:schemeClr val="bg1">
              <a:lumMod val="95000"/>
            </a:schemeClr>
          </a:solidFill>
        </p:spPr>
        <p:txBody>
          <a:bodyPr lIns="0" rIns="1764000" anchor="ctr"/>
          <a:lstStyle>
            <a:lvl1pPr marL="0" indent="0" algn="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endParaRPr lang="en-US" noProof="0" dirty="0"/>
          </a:p>
        </p:txBody>
      </p:sp>
      <p:sp>
        <p:nvSpPr>
          <p:cNvPr id="1048636" name="Title 1"/>
          <p:cNvSpPr>
            <a:spLocks noGrp="1"/>
          </p:cNvSpPr>
          <p:nvPr>
            <p:ph type="ctrTitle" hasCustomPrompt="1"/>
          </p:nvPr>
        </p:nvSpPr>
        <p:spPr>
          <a:xfrm>
            <a:off x="779100" y="804500"/>
            <a:ext cx="4416588" cy="3818712"/>
          </a:xfrm>
          <a:gradFill>
            <a:gsLst>
              <a:gs pos="0">
                <a:schemeClr val="accent1">
                  <a:lumMod val="20000"/>
                  <a:lumOff val="80000"/>
                  <a:alpha val="50000"/>
                </a:schemeClr>
              </a:gs>
              <a:gs pos="46000">
                <a:schemeClr val="bg1">
                  <a:alpha val="90000"/>
                </a:schemeClr>
              </a:gs>
              <a:gs pos="80000">
                <a:schemeClr val="bg1"/>
              </a:gs>
            </a:gsLst>
            <a:lin ang="3600000" scaled="0"/>
          </a:gradFill>
        </p:spPr>
        <p:txBody>
          <a:bodyPr lIns="72000" rIns="180000" bIns="180000" anchor="b"/>
          <a:lstStyle>
            <a:lvl1pPr algn="r">
              <a:lnSpc>
                <a:spcPts val="4700"/>
              </a:lnSpc>
              <a:defRPr sz="4500">
                <a:solidFill>
                  <a:schemeClr val="tx1"/>
                </a:solidFill>
              </a:defRPr>
            </a:lvl1pPr>
          </a:lstStyle>
          <a:p>
            <a:r>
              <a:rPr lang="en-US" noProof="0"/>
              <a:t>Click to edit segue title</a:t>
            </a:r>
            <a:endParaRPr lang="en-US" noProof="0"/>
          </a:p>
        </p:txBody>
      </p:sp>
      <p:sp>
        <p:nvSpPr>
          <p:cNvPr id="1048637" name="Subtitle 2"/>
          <p:cNvSpPr>
            <a:spLocks noGrp="1"/>
          </p:cNvSpPr>
          <p:nvPr>
            <p:ph type="subTitle" idx="1"/>
          </p:nvPr>
        </p:nvSpPr>
        <p:spPr>
          <a:xfrm>
            <a:off x="779099" y="4623212"/>
            <a:ext cx="4416587" cy="816075"/>
          </a:xfrm>
          <a:solidFill>
            <a:schemeClr val="bg1">
              <a:alpha val="80000"/>
            </a:schemeClr>
          </a:solidFill>
          <a:ln>
            <a:gradFill>
              <a:gsLst>
                <a:gs pos="0">
                  <a:schemeClr val="bg1">
                    <a:lumMod val="75000"/>
                  </a:schemeClr>
                </a:gs>
                <a:gs pos="100000">
                  <a:schemeClr val="accent1"/>
                </a:gs>
              </a:gsLst>
              <a:lin ang="0" scaled="0"/>
            </a:gradFill>
          </a:ln>
        </p:spPr>
        <p:txBody>
          <a:bodyPr tIns="144000" rIns="180000"/>
          <a:lstStyle>
            <a:lvl1pPr marL="0" indent="0" algn="r">
              <a:buNone/>
              <a:defRPr sz="18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0"/>
              <a:t>单击此处编辑母版副标题样式</a:t>
            </a:r>
            <a:endParaRPr lang="en-US" noProof="0"/>
          </a:p>
        </p:txBody>
      </p:sp>
      <p:sp>
        <p:nvSpPr>
          <p:cNvPr id="1048638" name="Footer Placeholder 4"/>
          <p:cNvSpPr>
            <a:spLocks noGrp="1"/>
          </p:cNvSpPr>
          <p:nvPr>
            <p:ph type="ftr" sz="quarter" idx="12"/>
          </p:nvPr>
        </p:nvSpPr>
        <p:spPr/>
        <p:txBody>
          <a:bodyPr/>
          <a:lstStyle/>
          <a:p>
            <a:r>
              <a:rPr lang="en-US" noProof="0" dirty="0"/>
              <a:t>Add a footer</a:t>
            </a:r>
            <a:endParaRPr lang="en-US" noProof="0" dirty="0"/>
          </a:p>
        </p:txBody>
      </p:sp>
      <p:sp>
        <p:nvSpPr>
          <p:cNvPr id="1048639" name="Slide Number Placeholder 9"/>
          <p:cNvSpPr>
            <a:spLocks noGrp="1"/>
          </p:cNvSpPr>
          <p:nvPr>
            <p:ph type="sldNum" sz="quarter" idx="14"/>
          </p:nvPr>
        </p:nvSpPr>
        <p:spPr/>
        <p:txBody>
          <a:bodyPr/>
          <a:lstStyle/>
          <a:p>
            <a:fld id="{19B51A1E-902D-48AF-9020-955120F399B6}" type="slidenum">
              <a:rPr lang="en-US" noProof="0" smtClean="0"/>
            </a:fld>
            <a:endParaRPr lang="en-US" noProof="0"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8729" name="Footer Placeholder 1"/>
          <p:cNvSpPr>
            <a:spLocks noGrp="1"/>
          </p:cNvSpPr>
          <p:nvPr>
            <p:ph type="ftr" sz="quarter" idx="12"/>
          </p:nvPr>
        </p:nvSpPr>
        <p:spPr/>
        <p:txBody>
          <a:bodyPr/>
          <a:lstStyle/>
          <a:p>
            <a:r>
              <a:rPr lang="en-US" noProof="0" dirty="0"/>
              <a:t>Add a footer</a:t>
            </a:r>
            <a:endParaRPr lang="en-US" noProof="0" dirty="0"/>
          </a:p>
        </p:txBody>
      </p:sp>
      <p:sp>
        <p:nvSpPr>
          <p:cNvPr id="1048730" name="Slide Number Placeholder 2"/>
          <p:cNvSpPr>
            <a:spLocks noGrp="1"/>
          </p:cNvSpPr>
          <p:nvPr>
            <p:ph type="sldNum" sz="quarter" idx="13"/>
          </p:nvPr>
        </p:nvSpPr>
        <p:spPr>
          <a:solidFill>
            <a:schemeClr val="bg1"/>
          </a:solidFill>
        </p:spPr>
        <p:txBody>
          <a:bodyPr/>
          <a:lstStyle/>
          <a:p>
            <a:fld id="{19B51A1E-902D-48AF-9020-955120F399B6}" type="slidenum">
              <a:rPr lang="en-US" noProof="0" smtClean="0"/>
            </a:fld>
            <a:endParaRPr lang="en-US" noProof="0"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1048676" name="矩形 5"/>
          <p:cNvSpPr/>
          <p:nvPr userDrawn="1"/>
        </p:nvSpPr>
        <p:spPr>
          <a:xfrm>
            <a:off x="440603" y="759873"/>
            <a:ext cx="662361" cy="379656"/>
          </a:xfrm>
          <a:prstGeom prst="rect">
            <a:avLst/>
          </a:prstGeom>
        </p:spPr>
        <p:txBody>
          <a:bodyPr wrap="none">
            <a:spAutoFit/>
          </a:bodyPr>
          <a:lstStyle/>
          <a:p>
            <a:pPr marL="0" marR="0" lvl="0" indent="0" defTabSz="609600" eaLnBrk="1" fontAlgn="auto" latinLnBrk="0" hangingPunct="1">
              <a:lnSpc>
                <a:spcPct val="100000"/>
              </a:lnSpc>
              <a:spcBef>
                <a:spcPts val="0"/>
              </a:spcBef>
              <a:spcAft>
                <a:spcPts val="0"/>
              </a:spcAft>
              <a:buClrTx/>
              <a:buSzTx/>
              <a:buFontTx/>
              <a:buNone/>
            </a:pPr>
            <a:r>
              <a:rPr kumimoji="0" lang="zh-CN" altLang="en-US" sz="18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标注</a:t>
            </a:r>
            <a:endParaRPr kumimoji="0" lang="zh-CN" altLang="en-US" sz="18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p:txBody>
      </p:sp>
      <p:sp>
        <p:nvSpPr>
          <p:cNvPr id="1048677" name="矩形 10"/>
          <p:cNvSpPr/>
          <p:nvPr userDrawn="1"/>
        </p:nvSpPr>
        <p:spPr>
          <a:xfrm>
            <a:off x="2572589" y="759873"/>
            <a:ext cx="1402001" cy="904863"/>
          </a:xfrm>
          <a:prstGeom prst="rect">
            <a:avLst/>
          </a:prstGeom>
        </p:spPr>
        <p:txBody>
          <a:bodyPr wrap="square">
            <a:spAutoFit/>
          </a:bodyPr>
          <a:lstStyle/>
          <a:p>
            <a:pPr marL="0" marR="0" lvl="0" indent="0" defTabSz="609600" eaLnBrk="1" fontAlgn="auto" latinLnBrk="0" hangingPunct="1">
              <a:lnSpc>
                <a:spcPct val="130000"/>
              </a:lnSpc>
              <a:spcBef>
                <a:spcPts val="0"/>
              </a:spcBef>
              <a:spcAft>
                <a:spcPts val="0"/>
              </a:spcAft>
              <a:buClrTx/>
              <a:buSzTx/>
              <a:buFontTx/>
              <a:buNone/>
            </a:pPr>
            <a:r>
              <a:rPr kumimoji="0" lang="zh-CN" altLang="en-US" sz="1400" b="0" i="0" u="none" strike="noStrike" kern="0" cap="none" spc="0" normalizeH="0" baseline="0" noProof="0">
                <a:ln>
                  <a:noFill/>
                </a:ln>
                <a:solidFill>
                  <a:srgbClr val="FFFFFF"/>
                </a:solidFill>
                <a:effectLst/>
                <a:uLnTx/>
                <a:uFillTx/>
                <a:latin typeface="Segoe UI Light" panose="020B0502040204020203"/>
                <a:ea typeface="微软雅黑" panose="020B0503020204020204" charset="-122"/>
                <a:cs typeface="Segoe UI Light" panose="020B0502040204020203"/>
              </a:rPr>
              <a:t>模板来源</a:t>
            </a: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声明</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p:txBody>
      </p:sp>
      <p:sp>
        <p:nvSpPr>
          <p:cNvPr id="1048678" name="矩形 11"/>
          <p:cNvSpPr/>
          <p:nvPr userDrawn="1"/>
        </p:nvSpPr>
        <p:spPr>
          <a:xfrm>
            <a:off x="4153010" y="759873"/>
            <a:ext cx="7074345" cy="1692707"/>
          </a:xfrm>
          <a:prstGeom prst="rect">
            <a:avLst/>
          </a:prstGeom>
        </p:spPr>
        <p:txBody>
          <a:bodyPr wrap="square">
            <a:spAutoFit/>
          </a:bodyPr>
          <a:lstStyle/>
          <a:p>
            <a:pPr marL="0" marR="0" lvl="0" indent="0" defTabSz="609600" eaLnBrk="1" fontAlgn="auto" latinLnBrk="0" hangingPunct="1">
              <a:lnSpc>
                <a:spcPct val="130000"/>
              </a:lnSpc>
              <a:spcBef>
                <a:spcPts val="0"/>
              </a:spcBef>
              <a:spcAft>
                <a:spcPts val="0"/>
              </a:spcAft>
              <a:buClrTx/>
              <a:buSzTx/>
              <a:buFontTx/>
              <a:buNone/>
            </a:pPr>
            <a:r>
              <a:rPr kumimoji="0" lang="en-US" altLang="zh-CN" sz="1400" b="0" i="0" u="none" strike="noStrike" kern="0" cap="none" spc="0" normalizeH="0" baseline="0" noProof="0">
                <a:ln>
                  <a:noFill/>
                </a:ln>
                <a:solidFill>
                  <a:srgbClr val="FFFFFF"/>
                </a:solidFill>
                <a:effectLst/>
                <a:uLnTx/>
                <a:uFillTx/>
                <a:latin typeface="Segoe UI Light" panose="020B0502040204020203"/>
                <a:ea typeface="微软雅黑" panose="020B0503020204020204" charset="-122"/>
                <a:cs typeface="Segoe UI Light" panose="020B0502040204020203"/>
              </a:rPr>
              <a:t>office.com</a:t>
            </a: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algn="l" defTabSz="609600" rtl="0" eaLnBrk="1" fontAlgn="auto" latinLnBrk="0" hangingPunct="1">
              <a:lnSpc>
                <a:spcPct val="130000"/>
              </a:lnSpc>
              <a:spcBef>
                <a:spcPts val="0"/>
              </a:spcBef>
              <a:spcAft>
                <a:spcPts val="0"/>
              </a:spcAft>
              <a:buClrTx/>
              <a:buSzTx/>
              <a:buFontTx/>
              <a:buNone/>
            </a:pP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本网站所提供的任何信息内容（包括但不限于 </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PPT</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模板、</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Word</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文档、</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Excel</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图表、图片素材等）均受</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中华人民共和国著作权法</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信息网络传播权保护条例</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及其他适用的法律法规的保护，未经权利人书面明确授权，信息内容的任何部分</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包括图片或图表</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不得被全部或部分的复制、传播、销售，否则将承担法律责任。</a:t>
            </a:r>
            <a:endPar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endParaRPr>
          </a:p>
        </p:txBody>
      </p:sp>
      <p:sp>
        <p:nvSpPr>
          <p:cNvPr id="1048679" name="矩形 12"/>
          <p:cNvSpPr/>
          <p:nvPr userDrawn="1"/>
        </p:nvSpPr>
        <p:spPr>
          <a:xfrm>
            <a:off x="440603" y="182445"/>
            <a:ext cx="777777" cy="246221"/>
          </a:xfrm>
          <a:prstGeom prst="rect">
            <a:avLst/>
          </a:prstGeom>
        </p:spPr>
        <p:txBody>
          <a:bodyPr wrap="none">
            <a:spAutoFit/>
          </a:bodyPr>
          <a:lstStyle/>
          <a:p>
            <a:pPr marL="0" marR="0" lvl="0" indent="0" defTabSz="609600" eaLnBrk="1" fontAlgn="auto" latinLnBrk="0" hangingPunct="1">
              <a:lnSpc>
                <a:spcPct val="100000"/>
              </a:lnSpc>
              <a:spcBef>
                <a:spcPts val="0"/>
              </a:spcBef>
              <a:spcAft>
                <a:spcPts val="0"/>
              </a:spcAft>
              <a:buClrTx/>
              <a:buSzTx/>
              <a:buFontTx/>
              <a:buNone/>
            </a:pPr>
            <a:r>
              <a:rPr kumimoji="1" lang="en-US" altLang="zh-CN" sz="1000" b="0" i="0" u="none" strike="noStrike" kern="0" cap="none" spc="0" normalizeH="0" baseline="0" noProof="0" dirty="0">
                <a:ln>
                  <a:noFill/>
                </a:ln>
                <a:solidFill>
                  <a:prstClr val="white"/>
                </a:solidFill>
                <a:effectLst/>
                <a:uLnTx/>
                <a:uFillTx/>
                <a:latin typeface="Segoe UI Light" panose="020B0502040204020203"/>
                <a:ea typeface="微软雅黑" panose="020B0503020204020204" charset="-122"/>
                <a:cs typeface="Segoe UI Light" panose="020B0502040204020203"/>
              </a:rPr>
              <a:t>OfficePLUS</a:t>
            </a:r>
            <a:endParaRPr kumimoji="0" lang="zh-CN" altLang="en-US" sz="1000" b="0" i="0" u="none" strike="noStrike" kern="0" cap="none" spc="0" normalizeH="0" baseline="0" noProof="0" dirty="0">
              <a:ln>
                <a:noFill/>
              </a:ln>
              <a:solidFill>
                <a:prstClr val="white"/>
              </a:solidFill>
              <a:effectLst/>
              <a:uLnTx/>
              <a:uFillTx/>
              <a:latin typeface="Segoe UI Light" panose="020B0502040204020203"/>
              <a:ea typeface="微软雅黑" panose="020B0503020204020204" charset="-122"/>
              <a:cs typeface="Segoe UI Light" panose="020B0502040204020203"/>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Divider 2">
    <p:spTree>
      <p:nvGrpSpPr>
        <p:cNvPr id="1" name=""/>
        <p:cNvGrpSpPr/>
        <p:nvPr/>
      </p:nvGrpSpPr>
      <p:grpSpPr>
        <a:xfrm>
          <a:off x="0" y="0"/>
          <a:ext cx="0" cy="0"/>
          <a:chOff x="0" y="0"/>
          <a:chExt cx="0" cy="0"/>
        </a:xfrm>
      </p:grpSpPr>
      <p:sp>
        <p:nvSpPr>
          <p:cNvPr id="1048618" name="Picture Placeholder 1"/>
          <p:cNvSpPr>
            <a:spLocks noGrp="1"/>
          </p:cNvSpPr>
          <p:nvPr>
            <p:ph type="pic" sz="quarter" idx="13" hasCustomPrompt="1"/>
          </p:nvPr>
        </p:nvSpPr>
        <p:spPr>
          <a:xfrm>
            <a:off x="144000" y="144000"/>
            <a:ext cx="11905200" cy="6060155"/>
          </a:xfrm>
          <a:solidFill>
            <a:schemeClr val="bg1">
              <a:lumMod val="95000"/>
            </a:schemeClr>
          </a:solidFill>
        </p:spPr>
        <p:txBody>
          <a:bodyPr lIns="0" tIns="180000" rIns="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endParaRPr lang="en-US" noProof="0" dirty="0"/>
          </a:p>
        </p:txBody>
      </p:sp>
      <p:sp>
        <p:nvSpPr>
          <p:cNvPr id="1048619" name="Title 1"/>
          <p:cNvSpPr>
            <a:spLocks noGrp="1"/>
          </p:cNvSpPr>
          <p:nvPr>
            <p:ph type="ctrTitle" hasCustomPrompt="1"/>
          </p:nvPr>
        </p:nvSpPr>
        <p:spPr>
          <a:xfrm>
            <a:off x="5943600" y="2438399"/>
            <a:ext cx="5385600" cy="3044399"/>
          </a:xfrm>
          <a:gradFill>
            <a:gsLst>
              <a:gs pos="0">
                <a:schemeClr val="accent1">
                  <a:lumMod val="20000"/>
                  <a:lumOff val="80000"/>
                  <a:alpha val="50000"/>
                </a:schemeClr>
              </a:gs>
              <a:gs pos="46000">
                <a:schemeClr val="bg1">
                  <a:alpha val="90000"/>
                </a:schemeClr>
              </a:gs>
              <a:gs pos="83186">
                <a:schemeClr val="bg1"/>
              </a:gs>
            </a:gsLst>
            <a:lin ang="3600000" scaled="0"/>
          </a:gradFill>
        </p:spPr>
        <p:txBody>
          <a:bodyPr lIns="72000" tIns="180000" rIns="180000" bIns="0" anchor="t"/>
          <a:lstStyle>
            <a:lvl1pPr algn="r">
              <a:lnSpc>
                <a:spcPts val="4700"/>
              </a:lnSpc>
              <a:defRPr sz="4500">
                <a:solidFill>
                  <a:schemeClr val="tx1"/>
                </a:solidFill>
              </a:defRPr>
            </a:lvl1pPr>
          </a:lstStyle>
          <a:p>
            <a:r>
              <a:rPr lang="en-US" noProof="0"/>
              <a:t>Click to edit presentation title</a:t>
            </a:r>
            <a:endParaRPr lang="en-US" noProof="0"/>
          </a:p>
        </p:txBody>
      </p:sp>
      <p:sp>
        <p:nvSpPr>
          <p:cNvPr id="1048620" name="Subtitle 2"/>
          <p:cNvSpPr>
            <a:spLocks noGrp="1"/>
          </p:cNvSpPr>
          <p:nvPr>
            <p:ph type="subTitle" idx="1"/>
          </p:nvPr>
        </p:nvSpPr>
        <p:spPr>
          <a:xfrm>
            <a:off x="8248971" y="4479264"/>
            <a:ext cx="2851629" cy="749534"/>
          </a:xfrm>
          <a:solidFill>
            <a:schemeClr val="bg1">
              <a:alpha val="80000"/>
            </a:schemeClr>
          </a:solidFill>
          <a:ln w="3175">
            <a:gradFill>
              <a:gsLst>
                <a:gs pos="0">
                  <a:schemeClr val="bg1">
                    <a:lumMod val="95000"/>
                  </a:schemeClr>
                </a:gs>
                <a:gs pos="100000">
                  <a:schemeClr val="accent1"/>
                </a:gs>
              </a:gsLst>
              <a:lin ang="10800000" scaled="0"/>
            </a:gradFill>
          </a:ln>
        </p:spPr>
        <p:txBody>
          <a:bodyPr tIns="144000" rIns="180000"/>
          <a:lstStyle>
            <a:lvl1pPr marL="0" indent="0" algn="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0"/>
              <a:t>单击此处编辑母版副标题样式</a:t>
            </a:r>
            <a:endParaRPr lang="en-US" noProof="0"/>
          </a:p>
        </p:txBody>
      </p:sp>
      <p:sp>
        <p:nvSpPr>
          <p:cNvPr id="1048621" name="Footer Placeholder 4"/>
          <p:cNvSpPr>
            <a:spLocks noGrp="1"/>
          </p:cNvSpPr>
          <p:nvPr>
            <p:ph type="ftr" sz="quarter" idx="12"/>
          </p:nvPr>
        </p:nvSpPr>
        <p:spPr/>
        <p:txBody>
          <a:bodyPr/>
          <a:lstStyle/>
          <a:p>
            <a:r>
              <a:rPr lang="en-US" noProof="0" dirty="0"/>
              <a:t>Add a footer</a:t>
            </a:r>
            <a:endParaRPr lang="en-US" noProof="0" dirty="0"/>
          </a:p>
        </p:txBody>
      </p:sp>
      <p:sp>
        <p:nvSpPr>
          <p:cNvPr id="1048622" name="Slide Number Placeholder 9"/>
          <p:cNvSpPr>
            <a:spLocks noGrp="1"/>
          </p:cNvSpPr>
          <p:nvPr>
            <p:ph type="sldNum" sz="quarter" idx="14"/>
          </p:nvPr>
        </p:nvSpPr>
        <p:spPr/>
        <p:txBody>
          <a:bodyPr/>
          <a:lstStyle/>
          <a:p>
            <a:fld id="{19B51A1E-902D-48AF-9020-955120F399B6}" type="slidenum">
              <a:rPr lang="en-US" noProof="0" smtClean="0"/>
            </a:fld>
            <a:endParaRPr lang="en-US"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Photo 1">
    <p:spTree>
      <p:nvGrpSpPr>
        <p:cNvPr id="1" name=""/>
        <p:cNvGrpSpPr/>
        <p:nvPr/>
      </p:nvGrpSpPr>
      <p:grpSpPr>
        <a:xfrm>
          <a:off x="0" y="0"/>
          <a:ext cx="0" cy="0"/>
          <a:chOff x="0" y="0"/>
          <a:chExt cx="0" cy="0"/>
        </a:xfrm>
      </p:grpSpPr>
      <p:sp>
        <p:nvSpPr>
          <p:cNvPr id="1048735" name="Picture Placeholder 1"/>
          <p:cNvSpPr>
            <a:spLocks noGrp="1"/>
          </p:cNvSpPr>
          <p:nvPr>
            <p:ph type="pic" sz="quarter" idx="13" hasCustomPrompt="1"/>
          </p:nvPr>
        </p:nvSpPr>
        <p:spPr>
          <a:xfrm>
            <a:off x="6769100" y="144000"/>
            <a:ext cx="5280100" cy="6048000"/>
          </a:xfrm>
          <a:solidFill>
            <a:schemeClr val="bg1">
              <a:lumMod val="95000"/>
            </a:schemeClr>
          </a:solidFill>
        </p:spPr>
        <p:txBody>
          <a:bodyPr lIns="0" tIns="180000" rIns="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endParaRPr lang="en-US" noProof="0" dirty="0"/>
          </a:p>
        </p:txBody>
      </p:sp>
      <p:sp>
        <p:nvSpPr>
          <p:cNvPr id="1048736" name="Title 1"/>
          <p:cNvSpPr>
            <a:spLocks noGrp="1"/>
          </p:cNvSpPr>
          <p:nvPr>
            <p:ph type="ctrTitle" hasCustomPrompt="1"/>
          </p:nvPr>
        </p:nvSpPr>
        <p:spPr>
          <a:xfrm>
            <a:off x="7493000" y="2438399"/>
            <a:ext cx="3836200" cy="3044399"/>
          </a:xfrm>
          <a:gradFill>
            <a:gsLst>
              <a:gs pos="0">
                <a:schemeClr val="accent1">
                  <a:lumMod val="20000"/>
                  <a:lumOff val="80000"/>
                  <a:alpha val="50000"/>
                </a:schemeClr>
              </a:gs>
              <a:gs pos="46000">
                <a:schemeClr val="bg1">
                  <a:alpha val="90000"/>
                </a:schemeClr>
              </a:gs>
              <a:gs pos="83186">
                <a:schemeClr val="bg1"/>
              </a:gs>
            </a:gsLst>
            <a:lin ang="3600000" scaled="0"/>
          </a:gradFill>
        </p:spPr>
        <p:txBody>
          <a:bodyPr lIns="432000" tIns="432000" rIns="72000" bIns="1188000" anchor="t"/>
          <a:lstStyle>
            <a:lvl1pPr algn="l">
              <a:lnSpc>
                <a:spcPts val="4700"/>
              </a:lnSpc>
              <a:defRPr sz="4500">
                <a:solidFill>
                  <a:schemeClr val="tx1"/>
                </a:solidFill>
              </a:defRPr>
            </a:lvl1pPr>
          </a:lstStyle>
          <a:p>
            <a:r>
              <a:rPr lang="en-US" noProof="0"/>
              <a:t>Slide Title</a:t>
            </a:r>
            <a:endParaRPr lang="en-US" noProof="0"/>
          </a:p>
        </p:txBody>
      </p:sp>
      <p:sp>
        <p:nvSpPr>
          <p:cNvPr id="1048737" name="Subtitle 2"/>
          <p:cNvSpPr>
            <a:spLocks noGrp="1"/>
          </p:cNvSpPr>
          <p:nvPr>
            <p:ph type="subTitle" idx="1"/>
          </p:nvPr>
        </p:nvSpPr>
        <p:spPr>
          <a:xfrm>
            <a:off x="7747000" y="4465176"/>
            <a:ext cx="3372329" cy="774934"/>
          </a:xfrm>
          <a:solidFill>
            <a:schemeClr val="bg1">
              <a:alpha val="80000"/>
            </a:schemeClr>
          </a:solidFill>
          <a:ln w="3175">
            <a:gradFill>
              <a:gsLst>
                <a:gs pos="0">
                  <a:schemeClr val="bg1">
                    <a:lumMod val="95000"/>
                  </a:schemeClr>
                </a:gs>
                <a:gs pos="100000">
                  <a:schemeClr val="accent1"/>
                </a:gs>
              </a:gsLst>
              <a:lin ang="10800000" scaled="0"/>
            </a:gradFill>
          </a:ln>
        </p:spPr>
        <p:txBody>
          <a:bodyPr lIns="180000" tIns="144000" rIns="0"/>
          <a:lstStyle>
            <a:lvl1pPr marL="0" indent="0" algn="l">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0"/>
              <a:t>单击此处编辑母版副标题样式</a:t>
            </a:r>
            <a:endParaRPr lang="en-US" noProof="0"/>
          </a:p>
        </p:txBody>
      </p:sp>
      <p:sp>
        <p:nvSpPr>
          <p:cNvPr id="1048738" name="Content Placeholder 2"/>
          <p:cNvSpPr>
            <a:spLocks noGrp="1"/>
          </p:cNvSpPr>
          <p:nvPr>
            <p:ph sz="half" idx="15"/>
          </p:nvPr>
        </p:nvSpPr>
        <p:spPr>
          <a:xfrm>
            <a:off x="432000" y="2438399"/>
            <a:ext cx="5472000" cy="3044400"/>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noProof="0"/>
              <a:t>单击此处编辑母版文本样式</a:t>
            </a:r>
            <a:endParaRPr lang="zh-CN" altLang="en-US" noProof="0"/>
          </a:p>
          <a:p>
            <a:pPr lvl="1"/>
            <a:r>
              <a:rPr lang="zh-CN" altLang="en-US" noProof="0"/>
              <a:t>二级</a:t>
            </a:r>
            <a:endParaRPr lang="zh-CN" altLang="en-US" noProof="0"/>
          </a:p>
          <a:p>
            <a:pPr lvl="2"/>
            <a:r>
              <a:rPr lang="zh-CN" altLang="en-US" noProof="0"/>
              <a:t>三级</a:t>
            </a:r>
            <a:endParaRPr lang="zh-CN" altLang="en-US" noProof="0"/>
          </a:p>
          <a:p>
            <a:pPr lvl="3"/>
            <a:r>
              <a:rPr lang="zh-CN" altLang="en-US" noProof="0"/>
              <a:t>四级</a:t>
            </a:r>
            <a:endParaRPr lang="zh-CN" altLang="en-US" noProof="0"/>
          </a:p>
          <a:p>
            <a:pPr lvl="4"/>
            <a:r>
              <a:rPr lang="zh-CN" altLang="en-US" noProof="0"/>
              <a:t>五级</a:t>
            </a:r>
            <a:endParaRPr lang="en-US" noProof="0"/>
          </a:p>
        </p:txBody>
      </p:sp>
      <p:sp>
        <p:nvSpPr>
          <p:cNvPr id="1048739" name="Footer Placeholder 4"/>
          <p:cNvSpPr>
            <a:spLocks noGrp="1"/>
          </p:cNvSpPr>
          <p:nvPr>
            <p:ph type="ftr" sz="quarter" idx="12"/>
          </p:nvPr>
        </p:nvSpPr>
        <p:spPr/>
        <p:txBody>
          <a:bodyPr/>
          <a:lstStyle/>
          <a:p>
            <a:r>
              <a:rPr lang="en-US" noProof="0" dirty="0"/>
              <a:t>Add a footer</a:t>
            </a:r>
            <a:endParaRPr lang="en-US" noProof="0" dirty="0"/>
          </a:p>
        </p:txBody>
      </p:sp>
      <p:sp>
        <p:nvSpPr>
          <p:cNvPr id="1048740" name="Slide Number Placeholder 9"/>
          <p:cNvSpPr>
            <a:spLocks noGrp="1"/>
          </p:cNvSpPr>
          <p:nvPr>
            <p:ph type="sldNum" sz="quarter" idx="14"/>
          </p:nvPr>
        </p:nvSpPr>
        <p:spPr/>
        <p:txBody>
          <a:bodyPr/>
          <a:lstStyle/>
          <a:p>
            <a:fld id="{19B51A1E-902D-48AF-9020-955120F399B6}" type="slidenum">
              <a:rPr lang="en-US" noProof="0" smtClean="0"/>
            </a:fld>
            <a:endParaRPr lang="en-US"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hoto 2">
    <p:spTree>
      <p:nvGrpSpPr>
        <p:cNvPr id="1" name=""/>
        <p:cNvGrpSpPr/>
        <p:nvPr/>
      </p:nvGrpSpPr>
      <p:grpSpPr>
        <a:xfrm>
          <a:off x="0" y="0"/>
          <a:ext cx="0" cy="0"/>
          <a:chOff x="0" y="0"/>
          <a:chExt cx="0" cy="0"/>
        </a:xfrm>
      </p:grpSpPr>
      <p:sp>
        <p:nvSpPr>
          <p:cNvPr id="1048598" name="Picture Placeholder 1"/>
          <p:cNvSpPr>
            <a:spLocks noGrp="1"/>
          </p:cNvSpPr>
          <p:nvPr>
            <p:ph type="pic" sz="quarter" idx="13" hasCustomPrompt="1"/>
          </p:nvPr>
        </p:nvSpPr>
        <p:spPr>
          <a:xfrm>
            <a:off x="144000" y="144000"/>
            <a:ext cx="5280100" cy="6060155"/>
          </a:xfrm>
          <a:solidFill>
            <a:schemeClr val="bg1">
              <a:lumMod val="95000"/>
            </a:schemeClr>
          </a:solidFill>
        </p:spPr>
        <p:txBody>
          <a:bodyPr lIns="0" tIns="1440000" rIns="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endParaRPr lang="en-US" noProof="0" dirty="0"/>
          </a:p>
        </p:txBody>
      </p:sp>
      <p:sp>
        <p:nvSpPr>
          <p:cNvPr id="1048599" name="Content Placeholder 2"/>
          <p:cNvSpPr>
            <a:spLocks noGrp="1"/>
          </p:cNvSpPr>
          <p:nvPr>
            <p:ph sz="half" idx="15"/>
          </p:nvPr>
        </p:nvSpPr>
        <p:spPr>
          <a:xfrm>
            <a:off x="6096000" y="3263899"/>
            <a:ext cx="5472000" cy="2442088"/>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noProof="0"/>
              <a:t>单击此处编辑母版文本样式</a:t>
            </a:r>
            <a:endParaRPr lang="zh-CN" altLang="en-US" noProof="0"/>
          </a:p>
          <a:p>
            <a:pPr lvl="1"/>
            <a:r>
              <a:rPr lang="zh-CN" altLang="en-US" noProof="0"/>
              <a:t>二级</a:t>
            </a:r>
            <a:endParaRPr lang="zh-CN" altLang="en-US" noProof="0"/>
          </a:p>
          <a:p>
            <a:pPr lvl="2"/>
            <a:r>
              <a:rPr lang="zh-CN" altLang="en-US" noProof="0"/>
              <a:t>三级</a:t>
            </a:r>
            <a:endParaRPr lang="zh-CN" altLang="en-US" noProof="0"/>
          </a:p>
          <a:p>
            <a:pPr lvl="3"/>
            <a:r>
              <a:rPr lang="zh-CN" altLang="en-US" noProof="0"/>
              <a:t>四级</a:t>
            </a:r>
            <a:endParaRPr lang="zh-CN" altLang="en-US" noProof="0"/>
          </a:p>
          <a:p>
            <a:pPr lvl="4"/>
            <a:r>
              <a:rPr lang="zh-CN" altLang="en-US" noProof="0"/>
              <a:t>五级</a:t>
            </a:r>
            <a:endParaRPr lang="en-US" noProof="0"/>
          </a:p>
        </p:txBody>
      </p:sp>
      <p:sp>
        <p:nvSpPr>
          <p:cNvPr id="1048600" name="Footer Placeholder 4"/>
          <p:cNvSpPr>
            <a:spLocks noGrp="1"/>
          </p:cNvSpPr>
          <p:nvPr>
            <p:ph type="ftr" sz="quarter" idx="12"/>
          </p:nvPr>
        </p:nvSpPr>
        <p:spPr/>
        <p:txBody>
          <a:bodyPr/>
          <a:lstStyle/>
          <a:p>
            <a:r>
              <a:rPr lang="en-US" noProof="0" dirty="0"/>
              <a:t>Add a footer</a:t>
            </a:r>
            <a:endParaRPr lang="en-US" noProof="0" dirty="0"/>
          </a:p>
        </p:txBody>
      </p:sp>
      <p:sp>
        <p:nvSpPr>
          <p:cNvPr id="1048601" name="Slide Number Placeholder 9"/>
          <p:cNvSpPr>
            <a:spLocks noGrp="1"/>
          </p:cNvSpPr>
          <p:nvPr>
            <p:ph type="sldNum" sz="quarter" idx="14"/>
          </p:nvPr>
        </p:nvSpPr>
        <p:spPr/>
        <p:txBody>
          <a:bodyPr/>
          <a:lstStyle/>
          <a:p>
            <a:fld id="{19B51A1E-902D-48AF-9020-955120F399B6}" type="slidenum">
              <a:rPr lang="en-US" noProof="0" smtClean="0"/>
            </a:fld>
            <a:endParaRPr lang="en-US" noProof="0" dirty="0"/>
          </a:p>
        </p:txBody>
      </p:sp>
      <p:sp>
        <p:nvSpPr>
          <p:cNvPr id="1048602" name="Title 1"/>
          <p:cNvSpPr>
            <a:spLocks noGrp="1"/>
          </p:cNvSpPr>
          <p:nvPr>
            <p:ph type="ctrTitle" hasCustomPrompt="1"/>
          </p:nvPr>
        </p:nvSpPr>
        <p:spPr>
          <a:xfrm>
            <a:off x="355601" y="3263898"/>
            <a:ext cx="4840085" cy="1626013"/>
          </a:xfrm>
          <a:gradFill>
            <a:gsLst>
              <a:gs pos="0">
                <a:schemeClr val="accent1">
                  <a:lumMod val="20000"/>
                  <a:lumOff val="80000"/>
                  <a:alpha val="50000"/>
                </a:schemeClr>
              </a:gs>
              <a:gs pos="31860">
                <a:schemeClr val="bg1">
                  <a:alpha val="90000"/>
                </a:schemeClr>
              </a:gs>
              <a:gs pos="59000">
                <a:schemeClr val="bg1"/>
              </a:gs>
            </a:gsLst>
            <a:lin ang="3600000" scaled="0"/>
          </a:gradFill>
        </p:spPr>
        <p:txBody>
          <a:bodyPr lIns="72000" rIns="180000" bIns="180000" anchor="b"/>
          <a:lstStyle>
            <a:lvl1pPr algn="r">
              <a:lnSpc>
                <a:spcPts val="4700"/>
              </a:lnSpc>
              <a:defRPr sz="4500">
                <a:solidFill>
                  <a:schemeClr val="tx1"/>
                </a:solidFill>
              </a:defRPr>
            </a:lvl1pPr>
          </a:lstStyle>
          <a:p>
            <a:r>
              <a:rPr lang="en-US" noProof="0"/>
              <a:t>Click to edit presentation title</a:t>
            </a:r>
            <a:endParaRPr lang="en-US" noProof="0"/>
          </a:p>
        </p:txBody>
      </p:sp>
      <p:sp>
        <p:nvSpPr>
          <p:cNvPr id="1048603" name="Subtitle 2"/>
          <p:cNvSpPr>
            <a:spLocks noGrp="1"/>
          </p:cNvSpPr>
          <p:nvPr>
            <p:ph type="subTitle" idx="1"/>
          </p:nvPr>
        </p:nvSpPr>
        <p:spPr>
          <a:xfrm>
            <a:off x="355601" y="4889912"/>
            <a:ext cx="4840085" cy="816075"/>
          </a:xfrm>
          <a:solidFill>
            <a:schemeClr val="bg1">
              <a:alpha val="80000"/>
            </a:schemeClr>
          </a:solidFill>
          <a:ln w="3175">
            <a:gradFill>
              <a:gsLst>
                <a:gs pos="0">
                  <a:schemeClr val="bg1">
                    <a:lumMod val="95000"/>
                  </a:schemeClr>
                </a:gs>
                <a:gs pos="100000">
                  <a:schemeClr val="accent1"/>
                </a:gs>
              </a:gsLst>
              <a:lin ang="0" scaled="0"/>
            </a:gradFill>
          </a:ln>
        </p:spPr>
        <p:txBody>
          <a:bodyPr tIns="144000" rIns="180000"/>
          <a:lstStyle>
            <a:lvl1pPr marL="0" indent="0" algn="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0"/>
              <a:t>单击此处编辑母版副标题样式</a:t>
            </a:r>
            <a:endParaRPr lang="en-US"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1048607" name="Subtitle 2"/>
          <p:cNvSpPr>
            <a:spLocks noGrp="1"/>
          </p:cNvSpPr>
          <p:nvPr>
            <p:ph type="body" sz="quarter" idx="32" hasCustomPrompt="1"/>
          </p:nvPr>
        </p:nvSpPr>
        <p:spPr>
          <a:xfrm>
            <a:off x="431800" y="1008000"/>
            <a:ext cx="11339513" cy="360000"/>
          </a:xfrm>
        </p:spPr>
        <p:txBody>
          <a:bodyPr/>
          <a:lstStyle>
            <a:lvl1pPr marL="0" indent="0">
              <a:buNone/>
              <a:defRPr>
                <a:solidFill>
                  <a:schemeClr val="tx1">
                    <a:lumMod val="75000"/>
                    <a:lumOff val="25000"/>
                  </a:schemeClr>
                </a:solidFill>
              </a:defRPr>
            </a:lvl1pPr>
            <a:lvl2pPr marL="266700" indent="0">
              <a:buNone/>
            </a:lvl2pPr>
            <a:lvl3pPr marL="542925" indent="0">
              <a:buNone/>
            </a:lvl3pPr>
            <a:lvl4pPr marL="809625" indent="0">
              <a:buNone/>
            </a:lvl4pPr>
            <a:lvl5pPr marL="1076325" indent="0">
              <a:buNone/>
            </a:lvl5pPr>
          </a:lstStyle>
          <a:p>
            <a:pPr lvl="0"/>
            <a:r>
              <a:rPr lang="en-US" noProof="0"/>
              <a:t>Subtitle</a:t>
            </a:r>
            <a:endParaRPr lang="en-US" noProof="0"/>
          </a:p>
        </p:txBody>
      </p:sp>
      <p:sp>
        <p:nvSpPr>
          <p:cNvPr id="1048608" name="Comparison Left Placeholder 1"/>
          <p:cNvSpPr>
            <a:spLocks noGrp="1"/>
          </p:cNvSpPr>
          <p:nvPr>
            <p:ph type="body" idx="1"/>
          </p:nvPr>
        </p:nvSpPr>
        <p:spPr>
          <a:xfrm>
            <a:off x="432000" y="1515834"/>
            <a:ext cx="5472000" cy="360000"/>
          </a:xfrm>
        </p:spPr>
        <p:txBody>
          <a:bodyPr anchor="t"/>
          <a:lstStyle>
            <a:lvl1pPr marL="0" indent="0">
              <a:buNone/>
              <a:defRPr sz="2400" b="0">
                <a:solidFill>
                  <a:schemeClr val="tx1">
                    <a:lumMod val="75000"/>
                    <a:lumOff val="2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0"/>
              <a:t>单击此处编辑母版文本样式</a:t>
            </a:r>
            <a:endParaRPr lang="zh-CN" altLang="en-US" noProof="0"/>
          </a:p>
        </p:txBody>
      </p:sp>
      <p:sp>
        <p:nvSpPr>
          <p:cNvPr id="1048609" name="Content Placeholder 2"/>
          <p:cNvSpPr>
            <a:spLocks noGrp="1"/>
          </p:cNvSpPr>
          <p:nvPr>
            <p:ph sz="half" idx="2"/>
          </p:nvPr>
        </p:nvSpPr>
        <p:spPr>
          <a:xfrm>
            <a:off x="432000" y="2023668"/>
            <a:ext cx="5472000" cy="416833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noProof="0"/>
              <a:t>单击此处编辑母版文本样式</a:t>
            </a:r>
            <a:endParaRPr lang="zh-CN" altLang="en-US" noProof="0"/>
          </a:p>
          <a:p>
            <a:pPr lvl="1"/>
            <a:r>
              <a:rPr lang="zh-CN" altLang="en-US" noProof="0"/>
              <a:t>二级</a:t>
            </a:r>
            <a:endParaRPr lang="zh-CN" altLang="en-US" noProof="0"/>
          </a:p>
          <a:p>
            <a:pPr lvl="2"/>
            <a:r>
              <a:rPr lang="zh-CN" altLang="en-US" noProof="0"/>
              <a:t>三级</a:t>
            </a:r>
            <a:endParaRPr lang="zh-CN" altLang="en-US" noProof="0"/>
          </a:p>
          <a:p>
            <a:pPr lvl="3"/>
            <a:r>
              <a:rPr lang="zh-CN" altLang="en-US" noProof="0"/>
              <a:t>四级</a:t>
            </a:r>
            <a:endParaRPr lang="zh-CN" altLang="en-US" noProof="0"/>
          </a:p>
          <a:p>
            <a:pPr lvl="4"/>
            <a:r>
              <a:rPr lang="zh-CN" altLang="en-US" noProof="0"/>
              <a:t>五级</a:t>
            </a:r>
            <a:endParaRPr lang="en-US" noProof="0"/>
          </a:p>
        </p:txBody>
      </p:sp>
      <p:sp>
        <p:nvSpPr>
          <p:cNvPr id="1048610" name="Comparison Left Placeholder 2"/>
          <p:cNvSpPr>
            <a:spLocks noGrp="1"/>
          </p:cNvSpPr>
          <p:nvPr>
            <p:ph type="body" sz="quarter" idx="13"/>
          </p:nvPr>
        </p:nvSpPr>
        <p:spPr>
          <a:xfrm>
            <a:off x="6300000" y="1516359"/>
            <a:ext cx="5472000" cy="358775"/>
          </a:xfrm>
        </p:spPr>
        <p:txBody>
          <a:bodyPr/>
          <a:lstStyle>
            <a:lvl1pPr marL="0" indent="0">
              <a:buNone/>
              <a:defRPr sz="2400" b="0">
                <a:solidFill>
                  <a:schemeClr val="tx1">
                    <a:lumMod val="75000"/>
                    <a:lumOff val="25000"/>
                  </a:schemeClr>
                </a:solidFill>
                <a:latin typeface="+mj-lt"/>
              </a:defRPr>
            </a:lvl1pPr>
          </a:lstStyle>
          <a:p>
            <a:pPr lvl="0"/>
            <a:r>
              <a:rPr lang="zh-CN" altLang="en-US" noProof="0"/>
              <a:t>单击此处编辑母版文本样式</a:t>
            </a:r>
            <a:endParaRPr lang="zh-CN" altLang="en-US" noProof="0"/>
          </a:p>
        </p:txBody>
      </p:sp>
      <p:sp>
        <p:nvSpPr>
          <p:cNvPr id="1048611" name="Text Placeholder 4"/>
          <p:cNvSpPr>
            <a:spLocks noGrp="1"/>
          </p:cNvSpPr>
          <p:nvPr>
            <p:ph type="body" sz="quarter" idx="12"/>
          </p:nvPr>
        </p:nvSpPr>
        <p:spPr>
          <a:xfrm>
            <a:off x="6299887" y="2020359"/>
            <a:ext cx="5472113" cy="4170891"/>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noProof="0"/>
              <a:t>单击此处编辑母版文本样式</a:t>
            </a:r>
            <a:endParaRPr lang="zh-CN" altLang="en-US" noProof="0"/>
          </a:p>
          <a:p>
            <a:pPr lvl="1"/>
            <a:r>
              <a:rPr lang="zh-CN" altLang="en-US" noProof="0"/>
              <a:t>二级</a:t>
            </a:r>
            <a:endParaRPr lang="zh-CN" altLang="en-US" noProof="0"/>
          </a:p>
          <a:p>
            <a:pPr lvl="2"/>
            <a:r>
              <a:rPr lang="zh-CN" altLang="en-US" noProof="0"/>
              <a:t>三级</a:t>
            </a:r>
            <a:endParaRPr lang="zh-CN" altLang="en-US" noProof="0"/>
          </a:p>
          <a:p>
            <a:pPr lvl="3"/>
            <a:r>
              <a:rPr lang="zh-CN" altLang="en-US" noProof="0"/>
              <a:t>四级</a:t>
            </a:r>
            <a:endParaRPr lang="zh-CN" altLang="en-US" noProof="0"/>
          </a:p>
          <a:p>
            <a:pPr lvl="4"/>
            <a:r>
              <a:rPr lang="zh-CN" altLang="en-US" noProof="0"/>
              <a:t>五级</a:t>
            </a:r>
            <a:endParaRPr lang="en-US" noProof="0"/>
          </a:p>
        </p:txBody>
      </p:sp>
      <p:sp>
        <p:nvSpPr>
          <p:cNvPr id="1048612" name="Footer Placeholder 4"/>
          <p:cNvSpPr>
            <a:spLocks noGrp="1"/>
          </p:cNvSpPr>
          <p:nvPr>
            <p:ph type="ftr" sz="quarter" idx="14"/>
          </p:nvPr>
        </p:nvSpPr>
        <p:spPr/>
        <p:txBody>
          <a:bodyPr/>
          <a:lstStyle/>
          <a:p>
            <a:r>
              <a:rPr lang="en-US" noProof="0" dirty="0"/>
              <a:t>Add a footer</a:t>
            </a:r>
            <a:endParaRPr lang="en-US" noProof="0" dirty="0"/>
          </a:p>
        </p:txBody>
      </p:sp>
      <p:sp>
        <p:nvSpPr>
          <p:cNvPr id="1048613" name="Slide Number Placeholder 5"/>
          <p:cNvSpPr>
            <a:spLocks noGrp="1"/>
          </p:cNvSpPr>
          <p:nvPr>
            <p:ph type="sldNum" sz="quarter" idx="33"/>
          </p:nvPr>
        </p:nvSpPr>
        <p:spPr/>
        <p:txBody>
          <a:bodyPr/>
          <a:lstStyle/>
          <a:p>
            <a:fld id="{19B51A1E-902D-48AF-9020-955120F399B6}" type="slidenum">
              <a:rPr lang="en-US" noProof="0" smtClean="0"/>
            </a:fld>
            <a:endParaRPr lang="en-US" noProof="0" dirty="0"/>
          </a:p>
        </p:txBody>
      </p:sp>
      <p:sp>
        <p:nvSpPr>
          <p:cNvPr id="1048614" name="Title 6"/>
          <p:cNvSpPr>
            <a:spLocks noGrp="1"/>
          </p:cNvSpPr>
          <p:nvPr>
            <p:ph type="title"/>
          </p:nvPr>
        </p:nvSpPr>
        <p:spPr/>
        <p:txBody>
          <a:bodyPr/>
          <a:lstStyle/>
          <a:p>
            <a:r>
              <a:rPr lang="zh-CN" altLang="en-US" noProof="0"/>
              <a:t>单击此处编辑母版标题样式</a:t>
            </a:r>
            <a:endParaRPr lang="en-US"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1048714" name="Picture Placeholder 6"/>
          <p:cNvSpPr>
            <a:spLocks noGrp="1"/>
          </p:cNvSpPr>
          <p:nvPr>
            <p:ph type="pic" sz="quarter" idx="16" hasCustomPrompt="1"/>
          </p:nvPr>
        </p:nvSpPr>
        <p:spPr>
          <a:xfrm>
            <a:off x="144000" y="143999"/>
            <a:ext cx="11905200" cy="6047999"/>
          </a:xfrm>
          <a:solidFill>
            <a:schemeClr val="bg1">
              <a:lumMod val="95000"/>
            </a:schemeClr>
          </a:solidFill>
        </p:spPr>
        <p:txBody>
          <a:bodyPr lIns="0" rIns="0"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endParaRPr lang="en-US" noProof="0" dirty="0"/>
          </a:p>
        </p:txBody>
      </p:sp>
      <p:sp>
        <p:nvSpPr>
          <p:cNvPr id="1048715" name="Content Placeholder 2"/>
          <p:cNvSpPr>
            <a:spLocks noGrp="1"/>
          </p:cNvSpPr>
          <p:nvPr>
            <p:ph sz="half" idx="1" hasCustomPrompt="1"/>
          </p:nvPr>
        </p:nvSpPr>
        <p:spPr>
          <a:xfrm>
            <a:off x="664900" y="4910452"/>
            <a:ext cx="4101900" cy="773546"/>
          </a:xfrm>
          <a:solidFill>
            <a:schemeClr val="tx1"/>
          </a:solidFill>
        </p:spPr>
        <p:txBody>
          <a:bodyPr lIns="180000" tIns="72000" rIns="180000" anchor="t"/>
          <a:lstStyle>
            <a:lvl1pPr marL="0" indent="0">
              <a:buNone/>
              <a:defRPr>
                <a:solidFill>
                  <a:schemeClr val="bg1"/>
                </a:solidFill>
                <a:latin typeface="+mj-lt"/>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Enter your caption</a:t>
            </a:r>
            <a:endParaRPr lang="en-US" noProof="0"/>
          </a:p>
        </p:txBody>
      </p:sp>
      <p:sp>
        <p:nvSpPr>
          <p:cNvPr id="1048716" name="Footer Placeholder 3"/>
          <p:cNvSpPr>
            <a:spLocks noGrp="1"/>
          </p:cNvSpPr>
          <p:nvPr>
            <p:ph type="ftr" sz="quarter" idx="13"/>
          </p:nvPr>
        </p:nvSpPr>
        <p:spPr/>
        <p:txBody>
          <a:bodyPr/>
          <a:lstStyle/>
          <a:p>
            <a:r>
              <a:rPr lang="en-US" noProof="0" dirty="0"/>
              <a:t>Add a footer</a:t>
            </a:r>
            <a:endParaRPr lang="en-US" noProof="0" dirty="0"/>
          </a:p>
        </p:txBody>
      </p:sp>
      <p:sp>
        <p:nvSpPr>
          <p:cNvPr id="1048717" name="Slide Number Placeholder 1"/>
          <p:cNvSpPr>
            <a:spLocks noGrp="1"/>
          </p:cNvSpPr>
          <p:nvPr>
            <p:ph type="sldNum" sz="quarter" idx="15"/>
          </p:nvPr>
        </p:nvSpPr>
        <p:spPr/>
        <p:txBody>
          <a:bodyPr/>
          <a:lstStyle/>
          <a:p>
            <a:fld id="{19B51A1E-902D-48AF-9020-955120F399B6}" type="slidenum">
              <a:rPr lang="en-US" noProof="0" smtClean="0"/>
            </a:fld>
            <a:endParaRPr lang="en-US" noProof="0" dirty="0"/>
          </a:p>
        </p:txBody>
      </p:sp>
      <p:sp>
        <p:nvSpPr>
          <p:cNvPr id="1048718" name="Title 4"/>
          <p:cNvSpPr>
            <a:spLocks noGrp="1"/>
          </p:cNvSpPr>
          <p:nvPr>
            <p:ph type="title"/>
          </p:nvPr>
        </p:nvSpPr>
        <p:spPr/>
        <p:txBody>
          <a:bodyPr/>
          <a:lstStyle/>
          <a:p>
            <a:r>
              <a:rPr lang="zh-CN" altLang="en-US" noProof="0"/>
              <a:t>单击此处编辑母版标题样式</a:t>
            </a:r>
            <a:endParaRPr lang="en-US"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userDrawn="1">
  <p:cSld name="Thank You Slide">
    <p:spTree>
      <p:nvGrpSpPr>
        <p:cNvPr id="1" name=""/>
        <p:cNvGrpSpPr/>
        <p:nvPr/>
      </p:nvGrpSpPr>
      <p:grpSpPr>
        <a:xfrm>
          <a:off x="0" y="0"/>
          <a:ext cx="0" cy="0"/>
          <a:chOff x="0" y="0"/>
          <a:chExt cx="0" cy="0"/>
        </a:xfrm>
      </p:grpSpPr>
      <p:sp>
        <p:nvSpPr>
          <p:cNvPr id="1048586" name="Picture Placeholder 1"/>
          <p:cNvSpPr>
            <a:spLocks noGrp="1"/>
          </p:cNvSpPr>
          <p:nvPr>
            <p:ph type="pic" sz="quarter" idx="13" hasCustomPrompt="1"/>
          </p:nvPr>
        </p:nvSpPr>
        <p:spPr>
          <a:xfrm>
            <a:off x="144000" y="144000"/>
            <a:ext cx="11905200" cy="6570000"/>
          </a:xfrm>
          <a:solidFill>
            <a:schemeClr val="bg1">
              <a:lumMod val="95000"/>
            </a:schemeClr>
          </a:solidFill>
        </p:spPr>
        <p:txBody>
          <a:bodyPr lIns="1764000" rIns="0" anchor="ctr"/>
          <a:lstStyle>
            <a:lvl1pPr marL="0" indent="0" algn="l">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endParaRPr lang="en-US" noProof="0" dirty="0"/>
          </a:p>
        </p:txBody>
      </p:sp>
      <p:sp>
        <p:nvSpPr>
          <p:cNvPr id="1048587" name="Title 1"/>
          <p:cNvSpPr>
            <a:spLocks noGrp="1"/>
          </p:cNvSpPr>
          <p:nvPr>
            <p:ph type="ctrTitle" hasCustomPrompt="1"/>
          </p:nvPr>
        </p:nvSpPr>
        <p:spPr>
          <a:xfrm>
            <a:off x="7415412" y="360000"/>
            <a:ext cx="4416588" cy="4716572"/>
          </a:xfrm>
          <a:gradFill>
            <a:gsLst>
              <a:gs pos="0">
                <a:schemeClr val="accent1">
                  <a:lumMod val="20000"/>
                  <a:lumOff val="80000"/>
                  <a:alpha val="50000"/>
                </a:schemeClr>
              </a:gs>
              <a:gs pos="46000">
                <a:schemeClr val="bg1">
                  <a:alpha val="90000"/>
                </a:schemeClr>
              </a:gs>
              <a:gs pos="80000">
                <a:schemeClr val="bg1"/>
              </a:gs>
            </a:gsLst>
            <a:lin ang="3600000" scaled="0"/>
          </a:gradFill>
        </p:spPr>
        <p:txBody>
          <a:bodyPr lIns="72000" rIns="180000" bIns="180000" anchor="b"/>
          <a:lstStyle>
            <a:lvl1pPr algn="r">
              <a:lnSpc>
                <a:spcPts val="4700"/>
              </a:lnSpc>
              <a:defRPr sz="4500">
                <a:solidFill>
                  <a:schemeClr val="tx1"/>
                </a:solidFill>
              </a:defRPr>
            </a:lvl1pPr>
          </a:lstStyle>
          <a:p>
            <a:r>
              <a:rPr lang="en-US" noProof="0"/>
              <a:t>Thank You</a:t>
            </a:r>
            <a:endParaRPr lang="en-US" noProof="0"/>
          </a:p>
        </p:txBody>
      </p:sp>
      <p:sp>
        <p:nvSpPr>
          <p:cNvPr id="1048588" name="Text Placeholder 5"/>
          <p:cNvSpPr>
            <a:spLocks noGrp="1"/>
          </p:cNvSpPr>
          <p:nvPr>
            <p:ph type="subTitle" idx="1" hasCustomPrompt="1"/>
          </p:nvPr>
        </p:nvSpPr>
        <p:spPr>
          <a:xfrm>
            <a:off x="7415413" y="5076572"/>
            <a:ext cx="4416587" cy="1421429"/>
          </a:xfrm>
          <a:solidFill>
            <a:schemeClr val="bg1">
              <a:alpha val="80000"/>
            </a:schemeClr>
          </a:solidFill>
          <a:ln w="3175">
            <a:gradFill>
              <a:gsLst>
                <a:gs pos="0">
                  <a:schemeClr val="bg1">
                    <a:lumMod val="95000"/>
                  </a:schemeClr>
                </a:gs>
                <a:gs pos="100000">
                  <a:schemeClr val="accent1"/>
                </a:gs>
              </a:gsLst>
              <a:lin ang="0" scaled="0"/>
            </a:gradFill>
          </a:ln>
        </p:spPr>
        <p:txBody>
          <a:bodyPr tIns="144000" rIns="468000"/>
          <a:lstStyle>
            <a:lvl1pPr marL="0" indent="0" algn="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Full Name</a:t>
            </a:r>
            <a:endParaRPr lang="en-US" noProof="0"/>
          </a:p>
        </p:txBody>
      </p:sp>
      <p:sp>
        <p:nvSpPr>
          <p:cNvPr id="1048589" name="Text Placeholder 6"/>
          <p:cNvSpPr>
            <a:spLocks noGrp="1"/>
          </p:cNvSpPr>
          <p:nvPr>
            <p:ph type="body" sz="quarter" idx="16" hasCustomPrompt="1"/>
          </p:nvPr>
        </p:nvSpPr>
        <p:spPr>
          <a:xfrm>
            <a:off x="7948708" y="5540135"/>
            <a:ext cx="3396887" cy="196707"/>
          </a:xfrm>
        </p:spPr>
        <p:txBody>
          <a:bodyPr/>
          <a:lstStyle>
            <a:lvl1pPr marL="0" indent="0" algn="r">
              <a:buNone/>
              <a:defRPr sz="1400">
                <a:solidFill>
                  <a:schemeClr val="tx1">
                    <a:lumMod val="75000"/>
                    <a:lumOff val="25000"/>
                  </a:schemeClr>
                </a:solidFill>
              </a:defRPr>
            </a:lvl1pPr>
            <a:lvl2pPr marL="266700" indent="0">
              <a:buNone/>
            </a:lvl2pPr>
            <a:lvl3pPr marL="542925" indent="0">
              <a:buNone/>
            </a:lvl3pPr>
            <a:lvl4pPr marL="809625" indent="0">
              <a:buNone/>
            </a:lvl4pPr>
            <a:lvl5pPr marL="1076325" indent="0">
              <a:buNone/>
            </a:lvl5pPr>
          </a:lstStyle>
          <a:p>
            <a:pPr lvl="0"/>
            <a:r>
              <a:rPr lang="en-US" noProof="0"/>
              <a:t>Phone Number</a:t>
            </a:r>
            <a:endParaRPr lang="en-US" noProof="0"/>
          </a:p>
        </p:txBody>
      </p:sp>
      <p:sp>
        <p:nvSpPr>
          <p:cNvPr id="1048590" name="Text Placeholder 7"/>
          <p:cNvSpPr>
            <a:spLocks noGrp="1"/>
          </p:cNvSpPr>
          <p:nvPr>
            <p:ph type="body" sz="quarter" idx="17" hasCustomPrompt="1"/>
          </p:nvPr>
        </p:nvSpPr>
        <p:spPr>
          <a:xfrm>
            <a:off x="7948708" y="5809779"/>
            <a:ext cx="3396887" cy="196707"/>
          </a:xfrm>
        </p:spPr>
        <p:txBody>
          <a:bodyPr/>
          <a:lstStyle>
            <a:lvl1pPr marL="0" indent="0" algn="r">
              <a:buNone/>
              <a:defRPr sz="1400">
                <a:solidFill>
                  <a:schemeClr val="tx1">
                    <a:lumMod val="75000"/>
                    <a:lumOff val="25000"/>
                  </a:schemeClr>
                </a:solidFill>
              </a:defRPr>
            </a:lvl1pPr>
            <a:lvl2pPr marL="266700" indent="0">
              <a:buNone/>
            </a:lvl2pPr>
            <a:lvl3pPr marL="542925" indent="0">
              <a:buNone/>
            </a:lvl3pPr>
            <a:lvl4pPr marL="809625" indent="0">
              <a:buNone/>
            </a:lvl4pPr>
            <a:lvl5pPr marL="1076325" indent="0">
              <a:buNone/>
            </a:lvl5pPr>
          </a:lstStyle>
          <a:p>
            <a:pPr lvl="0"/>
            <a:r>
              <a:rPr lang="en-US" noProof="0"/>
              <a:t>Email or Social Media Handle</a:t>
            </a:r>
            <a:endParaRPr lang="en-US" noProof="0"/>
          </a:p>
        </p:txBody>
      </p:sp>
      <p:sp>
        <p:nvSpPr>
          <p:cNvPr id="1048591" name="Text Placeholder 8"/>
          <p:cNvSpPr>
            <a:spLocks noGrp="1"/>
          </p:cNvSpPr>
          <p:nvPr>
            <p:ph type="body" sz="quarter" idx="18" hasCustomPrompt="1"/>
          </p:nvPr>
        </p:nvSpPr>
        <p:spPr>
          <a:xfrm>
            <a:off x="7948708" y="6079423"/>
            <a:ext cx="3396887" cy="196707"/>
          </a:xfrm>
        </p:spPr>
        <p:txBody>
          <a:bodyPr/>
          <a:lstStyle>
            <a:lvl1pPr marL="0" indent="0" algn="r">
              <a:buNone/>
              <a:defRPr sz="1400">
                <a:solidFill>
                  <a:schemeClr val="tx1">
                    <a:lumMod val="75000"/>
                    <a:lumOff val="25000"/>
                  </a:schemeClr>
                </a:solidFill>
              </a:defRPr>
            </a:lvl1pPr>
            <a:lvl2pPr marL="266700" indent="0">
              <a:buNone/>
            </a:lvl2pPr>
            <a:lvl3pPr marL="542925" indent="0">
              <a:buNone/>
            </a:lvl3pPr>
            <a:lvl4pPr marL="809625" indent="0">
              <a:buNone/>
            </a:lvl4pPr>
            <a:lvl5pPr marL="1076325" indent="0">
              <a:buNone/>
            </a:lvl5pPr>
          </a:lstStyle>
          <a:p>
            <a:pPr lvl="0"/>
            <a:r>
              <a:rPr lang="en-US" noProof="0"/>
              <a:t>Company Website</a:t>
            </a:r>
            <a:endParaRPr lang="en-US" noProof="0"/>
          </a:p>
        </p:txBody>
      </p:sp>
      <p:sp>
        <p:nvSpPr>
          <p:cNvPr id="1048592" name="Rectangle 6"/>
          <p:cNvSpPr/>
          <p:nvPr userDrawn="1"/>
        </p:nvSpPr>
        <p:spPr>
          <a:xfrm>
            <a:off x="0" y="6714000"/>
            <a:ext cx="12192000" cy="14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593" name="Rectangle 7"/>
          <p:cNvSpPr/>
          <p:nvPr userDrawn="1"/>
        </p:nvSpPr>
        <p:spPr>
          <a:xfrm>
            <a:off x="0" y="0"/>
            <a:ext cx="12192000" cy="14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594" name="Rectangle 10"/>
          <p:cNvSpPr/>
          <p:nvPr userDrawn="1"/>
        </p:nvSpPr>
        <p:spPr>
          <a:xfrm>
            <a:off x="0" y="92074"/>
            <a:ext cx="144000" cy="6629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595" name="Rectangle 11"/>
          <p:cNvSpPr/>
          <p:nvPr userDrawn="1"/>
        </p:nvSpPr>
        <p:spPr>
          <a:xfrm>
            <a:off x="12048000" y="92074"/>
            <a:ext cx="144000" cy="6629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596" name="Freeform: Shape 12"/>
          <p:cNvSpPr/>
          <p:nvPr userDrawn="1"/>
        </p:nvSpPr>
        <p:spPr>
          <a:xfrm>
            <a:off x="0" y="0"/>
            <a:ext cx="12192000" cy="6858000"/>
          </a:xfrm>
          <a:custGeom>
            <a:avLst/>
            <a:gdLst>
              <a:gd name="connsiteX0" fmla="*/ 36000 w 12192000"/>
              <a:gd name="connsiteY0" fmla="*/ 36000 h 6858000"/>
              <a:gd name="connsiteX1" fmla="*/ 36000 w 12192000"/>
              <a:gd name="connsiteY1" fmla="*/ 6822000 h 6858000"/>
              <a:gd name="connsiteX2" fmla="*/ 12156000 w 12192000"/>
              <a:gd name="connsiteY2" fmla="*/ 6822000 h 6858000"/>
              <a:gd name="connsiteX3" fmla="*/ 12156000 w 12192000"/>
              <a:gd name="connsiteY3" fmla="*/ 36000 h 6858000"/>
              <a:gd name="connsiteX4" fmla="*/ 0 w 12192000"/>
              <a:gd name="connsiteY4" fmla="*/ 0 h 6858000"/>
              <a:gd name="connsiteX5" fmla="*/ 36000 w 12192000"/>
              <a:gd name="connsiteY5" fmla="*/ 0 h 6858000"/>
              <a:gd name="connsiteX6" fmla="*/ 12156000 w 12192000"/>
              <a:gd name="connsiteY6" fmla="*/ 0 h 6858000"/>
              <a:gd name="connsiteX7" fmla="*/ 12192000 w 12192000"/>
              <a:gd name="connsiteY7" fmla="*/ 0 h 6858000"/>
              <a:gd name="connsiteX8" fmla="*/ 12192000 w 12192000"/>
              <a:gd name="connsiteY8" fmla="*/ 36000 h 6858000"/>
              <a:gd name="connsiteX9" fmla="*/ 12192000 w 12192000"/>
              <a:gd name="connsiteY9" fmla="*/ 6822000 h 6858000"/>
              <a:gd name="connsiteX10" fmla="*/ 12192000 w 12192000"/>
              <a:gd name="connsiteY10" fmla="*/ 6858000 h 6858000"/>
              <a:gd name="connsiteX11" fmla="*/ 12156000 w 12192000"/>
              <a:gd name="connsiteY11" fmla="*/ 6858000 h 6858000"/>
              <a:gd name="connsiteX12" fmla="*/ 36000 w 12192000"/>
              <a:gd name="connsiteY12" fmla="*/ 6858000 h 6858000"/>
              <a:gd name="connsiteX13" fmla="*/ 0 w 12192000"/>
              <a:gd name="connsiteY13" fmla="*/ 6858000 h 6858000"/>
              <a:gd name="connsiteX14" fmla="*/ 0 w 12192000"/>
              <a:gd name="connsiteY14" fmla="*/ 6822000 h 6858000"/>
              <a:gd name="connsiteX15" fmla="*/ 0 w 12192000"/>
              <a:gd name="connsiteY15" fmla="*/ 36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6858000">
                <a:moveTo>
                  <a:pt x="36000" y="36000"/>
                </a:moveTo>
                <a:lnTo>
                  <a:pt x="36000" y="6822000"/>
                </a:lnTo>
                <a:lnTo>
                  <a:pt x="12156000" y="6822000"/>
                </a:lnTo>
                <a:lnTo>
                  <a:pt x="12156000" y="36000"/>
                </a:lnTo>
                <a:close/>
                <a:moveTo>
                  <a:pt x="0" y="0"/>
                </a:moveTo>
                <a:lnTo>
                  <a:pt x="36000" y="0"/>
                </a:lnTo>
                <a:lnTo>
                  <a:pt x="12156000" y="0"/>
                </a:lnTo>
                <a:lnTo>
                  <a:pt x="12192000" y="0"/>
                </a:lnTo>
                <a:lnTo>
                  <a:pt x="12192000" y="36000"/>
                </a:lnTo>
                <a:lnTo>
                  <a:pt x="12192000" y="6822000"/>
                </a:lnTo>
                <a:lnTo>
                  <a:pt x="12192000" y="6858000"/>
                </a:lnTo>
                <a:lnTo>
                  <a:pt x="12156000" y="6858000"/>
                </a:lnTo>
                <a:lnTo>
                  <a:pt x="36000" y="6858000"/>
                </a:lnTo>
                <a:lnTo>
                  <a:pt x="0" y="6858000"/>
                </a:lnTo>
                <a:lnTo>
                  <a:pt x="0" y="6822000"/>
                </a:lnTo>
                <a:lnTo>
                  <a:pt x="0" y="3600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sp>
        <p:nvSpPr>
          <p:cNvPr id="1048694" name="Rectangle 6"/>
          <p:cNvSpPr/>
          <p:nvPr userDrawn="1"/>
        </p:nvSpPr>
        <p:spPr>
          <a:xfrm>
            <a:off x="0" y="6714000"/>
            <a:ext cx="12192000"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695" name="Rectangle 7"/>
          <p:cNvSpPr/>
          <p:nvPr userDrawn="1"/>
        </p:nvSpPr>
        <p:spPr>
          <a:xfrm>
            <a:off x="0" y="0"/>
            <a:ext cx="12192000"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696" name="Rectangle 10"/>
          <p:cNvSpPr/>
          <p:nvPr userDrawn="1"/>
        </p:nvSpPr>
        <p:spPr>
          <a:xfrm>
            <a:off x="0" y="92074"/>
            <a:ext cx="144000" cy="66294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697" name="Rectangle 11"/>
          <p:cNvSpPr/>
          <p:nvPr userDrawn="1"/>
        </p:nvSpPr>
        <p:spPr>
          <a:xfrm>
            <a:off x="12048000" y="92074"/>
            <a:ext cx="144000" cy="66294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698" name="Freeform: Shape 12"/>
          <p:cNvSpPr/>
          <p:nvPr userDrawn="1"/>
        </p:nvSpPr>
        <p:spPr>
          <a:xfrm>
            <a:off x="0" y="0"/>
            <a:ext cx="12192000" cy="6858000"/>
          </a:xfrm>
          <a:custGeom>
            <a:avLst/>
            <a:gdLst>
              <a:gd name="connsiteX0" fmla="*/ 36000 w 12192000"/>
              <a:gd name="connsiteY0" fmla="*/ 36000 h 6858000"/>
              <a:gd name="connsiteX1" fmla="*/ 36000 w 12192000"/>
              <a:gd name="connsiteY1" fmla="*/ 6822000 h 6858000"/>
              <a:gd name="connsiteX2" fmla="*/ 12156000 w 12192000"/>
              <a:gd name="connsiteY2" fmla="*/ 6822000 h 6858000"/>
              <a:gd name="connsiteX3" fmla="*/ 12156000 w 12192000"/>
              <a:gd name="connsiteY3" fmla="*/ 36000 h 6858000"/>
              <a:gd name="connsiteX4" fmla="*/ 0 w 12192000"/>
              <a:gd name="connsiteY4" fmla="*/ 0 h 6858000"/>
              <a:gd name="connsiteX5" fmla="*/ 36000 w 12192000"/>
              <a:gd name="connsiteY5" fmla="*/ 0 h 6858000"/>
              <a:gd name="connsiteX6" fmla="*/ 12156000 w 12192000"/>
              <a:gd name="connsiteY6" fmla="*/ 0 h 6858000"/>
              <a:gd name="connsiteX7" fmla="*/ 12192000 w 12192000"/>
              <a:gd name="connsiteY7" fmla="*/ 0 h 6858000"/>
              <a:gd name="connsiteX8" fmla="*/ 12192000 w 12192000"/>
              <a:gd name="connsiteY8" fmla="*/ 36000 h 6858000"/>
              <a:gd name="connsiteX9" fmla="*/ 12192000 w 12192000"/>
              <a:gd name="connsiteY9" fmla="*/ 6822000 h 6858000"/>
              <a:gd name="connsiteX10" fmla="*/ 12192000 w 12192000"/>
              <a:gd name="connsiteY10" fmla="*/ 6858000 h 6858000"/>
              <a:gd name="connsiteX11" fmla="*/ 12156000 w 12192000"/>
              <a:gd name="connsiteY11" fmla="*/ 6858000 h 6858000"/>
              <a:gd name="connsiteX12" fmla="*/ 36000 w 12192000"/>
              <a:gd name="connsiteY12" fmla="*/ 6858000 h 6858000"/>
              <a:gd name="connsiteX13" fmla="*/ 0 w 12192000"/>
              <a:gd name="connsiteY13" fmla="*/ 6858000 h 6858000"/>
              <a:gd name="connsiteX14" fmla="*/ 0 w 12192000"/>
              <a:gd name="connsiteY14" fmla="*/ 6822000 h 6858000"/>
              <a:gd name="connsiteX15" fmla="*/ 0 w 12192000"/>
              <a:gd name="connsiteY15" fmla="*/ 36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6858000">
                <a:moveTo>
                  <a:pt x="36000" y="36000"/>
                </a:moveTo>
                <a:lnTo>
                  <a:pt x="36000" y="6822000"/>
                </a:lnTo>
                <a:lnTo>
                  <a:pt x="12156000" y="6822000"/>
                </a:lnTo>
                <a:lnTo>
                  <a:pt x="12156000" y="36000"/>
                </a:lnTo>
                <a:close/>
                <a:moveTo>
                  <a:pt x="0" y="0"/>
                </a:moveTo>
                <a:lnTo>
                  <a:pt x="36000" y="0"/>
                </a:lnTo>
                <a:lnTo>
                  <a:pt x="12156000" y="0"/>
                </a:lnTo>
                <a:lnTo>
                  <a:pt x="12192000" y="0"/>
                </a:lnTo>
                <a:lnTo>
                  <a:pt x="12192000" y="36000"/>
                </a:lnTo>
                <a:lnTo>
                  <a:pt x="12192000" y="6822000"/>
                </a:lnTo>
                <a:lnTo>
                  <a:pt x="12192000" y="6858000"/>
                </a:lnTo>
                <a:lnTo>
                  <a:pt x="12156000" y="6858000"/>
                </a:lnTo>
                <a:lnTo>
                  <a:pt x="36000" y="6858000"/>
                </a:lnTo>
                <a:lnTo>
                  <a:pt x="0" y="6858000"/>
                </a:lnTo>
                <a:lnTo>
                  <a:pt x="0" y="6822000"/>
                </a:lnTo>
                <a:lnTo>
                  <a:pt x="0" y="3600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048699" name="Title 1"/>
          <p:cNvSpPr>
            <a:spLocks noGrp="1"/>
          </p:cNvSpPr>
          <p:nvPr>
            <p:ph type="ctrTitle" hasCustomPrompt="1"/>
          </p:nvPr>
        </p:nvSpPr>
        <p:spPr>
          <a:xfrm>
            <a:off x="360000" y="359999"/>
            <a:ext cx="4416588" cy="5321927"/>
          </a:xfrm>
          <a:gradFill>
            <a:gsLst>
              <a:gs pos="0">
                <a:schemeClr val="accent1">
                  <a:lumMod val="20000"/>
                  <a:lumOff val="80000"/>
                  <a:alpha val="50000"/>
                </a:schemeClr>
              </a:gs>
              <a:gs pos="46000">
                <a:schemeClr val="bg1">
                  <a:alpha val="90000"/>
                </a:schemeClr>
              </a:gs>
              <a:gs pos="80000">
                <a:schemeClr val="bg1"/>
              </a:gs>
            </a:gsLst>
            <a:lin ang="3600000" scaled="0"/>
          </a:gradFill>
        </p:spPr>
        <p:txBody>
          <a:bodyPr lIns="72000" rIns="180000" bIns="180000" anchor="b"/>
          <a:lstStyle>
            <a:lvl1pPr algn="r">
              <a:lnSpc>
                <a:spcPts val="4700"/>
              </a:lnSpc>
              <a:defRPr sz="4500">
                <a:solidFill>
                  <a:schemeClr val="tx1"/>
                </a:solidFill>
              </a:defRPr>
            </a:lvl1pPr>
          </a:lstStyle>
          <a:p>
            <a:r>
              <a:rPr lang="en-US" noProof="0"/>
              <a:t>Click to edit presentation title</a:t>
            </a:r>
            <a:endParaRPr lang="en-US" noProof="0"/>
          </a:p>
        </p:txBody>
      </p:sp>
      <p:sp>
        <p:nvSpPr>
          <p:cNvPr id="1048700" name="Subtitle 2"/>
          <p:cNvSpPr>
            <a:spLocks noGrp="1"/>
          </p:cNvSpPr>
          <p:nvPr>
            <p:ph type="subTitle" idx="1"/>
          </p:nvPr>
        </p:nvSpPr>
        <p:spPr>
          <a:xfrm>
            <a:off x="359999" y="5681926"/>
            <a:ext cx="4416587" cy="816075"/>
          </a:xfrm>
          <a:solidFill>
            <a:schemeClr val="bg1">
              <a:alpha val="80000"/>
            </a:schemeClr>
          </a:solidFill>
          <a:ln w="3175">
            <a:gradFill>
              <a:gsLst>
                <a:gs pos="0">
                  <a:schemeClr val="bg1"/>
                </a:gs>
                <a:gs pos="100000">
                  <a:schemeClr val="accent1"/>
                </a:gs>
              </a:gsLst>
              <a:lin ang="0" scaled="0"/>
            </a:gradFill>
          </a:ln>
        </p:spPr>
        <p:txBody>
          <a:bodyPr tIns="144000" rIns="180000"/>
          <a:lstStyle>
            <a:lvl1pPr marL="0" indent="0" algn="r">
              <a:buNone/>
              <a:defRPr sz="18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0"/>
              <a:t>单击此处编辑母版副标题样式</a:t>
            </a:r>
            <a:endParaRPr lang="en-US" noProof="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1" Type="http://schemas.openxmlformats.org/officeDocument/2006/relationships/theme" Target="../theme/theme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Rectangle 7"/>
          <p:cNvSpPr/>
          <p:nvPr userDrawn="1"/>
        </p:nvSpPr>
        <p:spPr>
          <a:xfrm>
            <a:off x="0" y="6191250"/>
            <a:ext cx="12192000" cy="666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577" name="Title Placeholder 1"/>
          <p:cNvSpPr>
            <a:spLocks noGrp="1"/>
          </p:cNvSpPr>
          <p:nvPr>
            <p:ph type="title"/>
          </p:nvPr>
        </p:nvSpPr>
        <p:spPr>
          <a:xfrm>
            <a:off x="432000" y="432000"/>
            <a:ext cx="11340000" cy="432000"/>
          </a:xfrm>
          <a:prstGeom prst="rect">
            <a:avLst/>
          </a:prstGeom>
        </p:spPr>
        <p:txBody>
          <a:bodyPr vert="horz" lIns="0" tIns="0" rIns="0" bIns="0" rtlCol="0" anchor="ctr">
            <a:noAutofit/>
          </a:bodyPr>
          <a:lstStyle/>
          <a:p>
            <a:r>
              <a:rPr lang="en-US" noProof="0"/>
              <a:t>Click to edit page title</a:t>
            </a:r>
            <a:endParaRPr lang="en-US" noProof="0"/>
          </a:p>
        </p:txBody>
      </p:sp>
      <p:sp>
        <p:nvSpPr>
          <p:cNvPr id="1048578" name="Text Placeholder 2"/>
          <p:cNvSpPr>
            <a:spLocks noGrp="1"/>
          </p:cNvSpPr>
          <p:nvPr>
            <p:ph type="body" idx="1"/>
          </p:nvPr>
        </p:nvSpPr>
        <p:spPr>
          <a:xfrm>
            <a:off x="432000" y="1512000"/>
            <a:ext cx="11340000" cy="4377523"/>
          </a:xfrm>
          <a:prstGeom prst="rect">
            <a:avLst/>
          </a:prstGeom>
        </p:spPr>
        <p:txBody>
          <a:bodyPr vert="horz" lIns="0" tIns="0" rIns="0" bIns="0" rtlCol="0">
            <a:noAutofit/>
          </a:bodyPr>
          <a:lstStyle/>
          <a:p>
            <a:pPr lvl="0"/>
            <a:r>
              <a:rPr lang="zh-CN" altLang="en-US" noProof="0"/>
              <a:t>单击此处编辑母版文本样式</a:t>
            </a:r>
            <a:endParaRPr lang="zh-CN" altLang="en-US" noProof="0"/>
          </a:p>
          <a:p>
            <a:pPr lvl="1"/>
            <a:r>
              <a:rPr lang="zh-CN" altLang="en-US" noProof="0"/>
              <a:t>二级</a:t>
            </a:r>
            <a:endParaRPr lang="zh-CN" altLang="en-US" noProof="0"/>
          </a:p>
          <a:p>
            <a:pPr lvl="2"/>
            <a:r>
              <a:rPr lang="zh-CN" altLang="en-US" noProof="0"/>
              <a:t>三级</a:t>
            </a:r>
            <a:endParaRPr lang="zh-CN" altLang="en-US" noProof="0"/>
          </a:p>
          <a:p>
            <a:pPr lvl="3"/>
            <a:r>
              <a:rPr lang="zh-CN" altLang="en-US" noProof="0"/>
              <a:t>四级</a:t>
            </a:r>
            <a:endParaRPr lang="zh-CN" altLang="en-US" noProof="0"/>
          </a:p>
          <a:p>
            <a:pPr lvl="4"/>
            <a:r>
              <a:rPr lang="zh-CN" altLang="en-US" noProof="0"/>
              <a:t>五级</a:t>
            </a:r>
            <a:endParaRPr lang="en-US" noProof="0"/>
          </a:p>
        </p:txBody>
      </p:sp>
      <p:sp>
        <p:nvSpPr>
          <p:cNvPr id="1048579" name="Rectangle 6"/>
          <p:cNvSpPr/>
          <p:nvPr userDrawn="1"/>
        </p:nvSpPr>
        <p:spPr>
          <a:xfrm>
            <a:off x="0" y="0"/>
            <a:ext cx="12192000"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580" name="Rectangle 8"/>
          <p:cNvSpPr/>
          <p:nvPr userDrawn="1"/>
        </p:nvSpPr>
        <p:spPr>
          <a:xfrm>
            <a:off x="0" y="92074"/>
            <a:ext cx="144000" cy="66294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581" name="Rectangle 9"/>
          <p:cNvSpPr/>
          <p:nvPr userDrawn="1"/>
        </p:nvSpPr>
        <p:spPr>
          <a:xfrm>
            <a:off x="12048000" y="92074"/>
            <a:ext cx="144000" cy="66294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582" name="Freeform: Shape 17"/>
          <p:cNvSpPr/>
          <p:nvPr userDrawn="1"/>
        </p:nvSpPr>
        <p:spPr>
          <a:xfrm>
            <a:off x="0" y="0"/>
            <a:ext cx="12192000" cy="6858000"/>
          </a:xfrm>
          <a:custGeom>
            <a:avLst/>
            <a:gdLst>
              <a:gd name="connsiteX0" fmla="*/ 36000 w 12192000"/>
              <a:gd name="connsiteY0" fmla="*/ 36000 h 6858000"/>
              <a:gd name="connsiteX1" fmla="*/ 36000 w 12192000"/>
              <a:gd name="connsiteY1" fmla="*/ 6822000 h 6858000"/>
              <a:gd name="connsiteX2" fmla="*/ 12156000 w 12192000"/>
              <a:gd name="connsiteY2" fmla="*/ 6822000 h 6858000"/>
              <a:gd name="connsiteX3" fmla="*/ 12156000 w 12192000"/>
              <a:gd name="connsiteY3" fmla="*/ 36000 h 6858000"/>
              <a:gd name="connsiteX4" fmla="*/ 0 w 12192000"/>
              <a:gd name="connsiteY4" fmla="*/ 0 h 6858000"/>
              <a:gd name="connsiteX5" fmla="*/ 36000 w 12192000"/>
              <a:gd name="connsiteY5" fmla="*/ 0 h 6858000"/>
              <a:gd name="connsiteX6" fmla="*/ 12156000 w 12192000"/>
              <a:gd name="connsiteY6" fmla="*/ 0 h 6858000"/>
              <a:gd name="connsiteX7" fmla="*/ 12192000 w 12192000"/>
              <a:gd name="connsiteY7" fmla="*/ 0 h 6858000"/>
              <a:gd name="connsiteX8" fmla="*/ 12192000 w 12192000"/>
              <a:gd name="connsiteY8" fmla="*/ 36000 h 6858000"/>
              <a:gd name="connsiteX9" fmla="*/ 12192000 w 12192000"/>
              <a:gd name="connsiteY9" fmla="*/ 6822000 h 6858000"/>
              <a:gd name="connsiteX10" fmla="*/ 12192000 w 12192000"/>
              <a:gd name="connsiteY10" fmla="*/ 6858000 h 6858000"/>
              <a:gd name="connsiteX11" fmla="*/ 12156000 w 12192000"/>
              <a:gd name="connsiteY11" fmla="*/ 6858000 h 6858000"/>
              <a:gd name="connsiteX12" fmla="*/ 36000 w 12192000"/>
              <a:gd name="connsiteY12" fmla="*/ 6858000 h 6858000"/>
              <a:gd name="connsiteX13" fmla="*/ 0 w 12192000"/>
              <a:gd name="connsiteY13" fmla="*/ 6858000 h 6858000"/>
              <a:gd name="connsiteX14" fmla="*/ 0 w 12192000"/>
              <a:gd name="connsiteY14" fmla="*/ 6822000 h 6858000"/>
              <a:gd name="connsiteX15" fmla="*/ 0 w 12192000"/>
              <a:gd name="connsiteY15" fmla="*/ 36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6858000">
                <a:moveTo>
                  <a:pt x="36000" y="36000"/>
                </a:moveTo>
                <a:lnTo>
                  <a:pt x="36000" y="6822000"/>
                </a:lnTo>
                <a:lnTo>
                  <a:pt x="12156000" y="6822000"/>
                </a:lnTo>
                <a:lnTo>
                  <a:pt x="12156000" y="36000"/>
                </a:lnTo>
                <a:close/>
                <a:moveTo>
                  <a:pt x="0" y="0"/>
                </a:moveTo>
                <a:lnTo>
                  <a:pt x="36000" y="0"/>
                </a:lnTo>
                <a:lnTo>
                  <a:pt x="12156000" y="0"/>
                </a:lnTo>
                <a:lnTo>
                  <a:pt x="12192000" y="0"/>
                </a:lnTo>
                <a:lnTo>
                  <a:pt x="12192000" y="36000"/>
                </a:lnTo>
                <a:lnTo>
                  <a:pt x="12192000" y="6822000"/>
                </a:lnTo>
                <a:lnTo>
                  <a:pt x="12192000" y="6858000"/>
                </a:lnTo>
                <a:lnTo>
                  <a:pt x="12156000" y="6858000"/>
                </a:lnTo>
                <a:lnTo>
                  <a:pt x="36000" y="6858000"/>
                </a:lnTo>
                <a:lnTo>
                  <a:pt x="0" y="6858000"/>
                </a:lnTo>
                <a:lnTo>
                  <a:pt x="0" y="6822000"/>
                </a:lnTo>
                <a:lnTo>
                  <a:pt x="0" y="3600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048583" name="Slide Number Placeholder 5"/>
          <p:cNvSpPr>
            <a:spLocks noGrp="1"/>
          </p:cNvSpPr>
          <p:nvPr>
            <p:ph type="sldNum" sz="quarter" idx="4"/>
          </p:nvPr>
        </p:nvSpPr>
        <p:spPr>
          <a:xfrm>
            <a:off x="11677425" y="6322399"/>
            <a:ext cx="370575" cy="365125"/>
          </a:xfrm>
          <a:prstGeom prst="rect">
            <a:avLst/>
          </a:prstGeom>
          <a:solidFill>
            <a:schemeClr val="bg1"/>
          </a:solidFill>
          <a:ln w="3175">
            <a:solidFill>
              <a:schemeClr val="bg1">
                <a:lumMod val="85000"/>
              </a:schemeClr>
            </a:solidFill>
          </a:ln>
          <a:effectLst/>
        </p:spPr>
        <p:txBody>
          <a:bodyPr vert="horz" lIns="0" tIns="0" rIns="0" bIns="0" rtlCol="0" anchor="ctr"/>
          <a:lstStyle>
            <a:lvl1pPr algn="ctr">
              <a:defRPr sz="1200">
                <a:solidFill>
                  <a:schemeClr val="tx1">
                    <a:lumMod val="75000"/>
                    <a:lumOff val="25000"/>
                  </a:schemeClr>
                </a:solidFill>
              </a:defRPr>
            </a:lvl1pPr>
          </a:lstStyle>
          <a:p>
            <a:fld id="{19B51A1E-902D-48AF-9020-955120F399B6}" type="slidenum">
              <a:rPr lang="en-US" noProof="0" smtClean="0"/>
            </a:fld>
            <a:endParaRPr lang="en-US" noProof="0" dirty="0"/>
          </a:p>
        </p:txBody>
      </p:sp>
      <p:sp>
        <p:nvSpPr>
          <p:cNvPr id="1048584" name="Footer Placeholder 4"/>
          <p:cNvSpPr>
            <a:spLocks noGrp="1"/>
          </p:cNvSpPr>
          <p:nvPr>
            <p:ph type="ftr" sz="quarter" idx="3"/>
          </p:nvPr>
        </p:nvSpPr>
        <p:spPr>
          <a:xfrm>
            <a:off x="144000" y="6322399"/>
            <a:ext cx="4114800" cy="365125"/>
          </a:xfrm>
          <a:prstGeom prst="rect">
            <a:avLst/>
          </a:prstGeom>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endParaRPr lang="en-US" noProof="0" dirty="0"/>
          </a:p>
        </p:txBody>
      </p:sp>
      <p:sp>
        <p:nvSpPr>
          <p:cNvPr id="1048585" name="TextBox 20"/>
          <p:cNvSpPr txBox="1"/>
          <p:nvPr userDrawn="1"/>
        </p:nvSpPr>
        <p:spPr>
          <a:xfrm>
            <a:off x="10194026" y="6258973"/>
            <a:ext cx="1577974" cy="427535"/>
          </a:xfrm>
          <a:prstGeom prst="rect">
            <a:avLst/>
          </a:prstGeom>
          <a:noFill/>
        </p:spPr>
        <p:txBody>
          <a:bodyPr wrap="square" lIns="0" tIns="144000" rIns="0" bIns="0" rtlCol="0">
            <a:spAutoFit/>
          </a:bodyPr>
          <a:lstStyle/>
          <a:p>
            <a:pPr algn="ctr">
              <a:lnSpc>
                <a:spcPts val="1100"/>
              </a:lnSpc>
            </a:pPr>
            <a:r>
              <a:rPr lang="en-US" sz="2000" b="1" spc="0" baseline="0" noProof="0" dirty="0">
                <a:solidFill>
                  <a:schemeClr val="tx1">
                    <a:lumMod val="75000"/>
                    <a:lumOff val="25000"/>
                  </a:schemeClr>
                </a:solidFill>
                <a:latin typeface="+mj-lt"/>
                <a:cs typeface="Times New Roman" panose="02020603050405020304" pitchFamily="18" charset="0"/>
              </a:rPr>
              <a:t>Contoso</a:t>
            </a:r>
            <a:br>
              <a:rPr lang="en-US" sz="2000" b="1" spc="0" baseline="0" noProof="0" dirty="0">
                <a:solidFill>
                  <a:schemeClr val="tx1">
                    <a:lumMod val="75000"/>
                    <a:lumOff val="25000"/>
                  </a:schemeClr>
                </a:solidFill>
                <a:latin typeface="Times New Roman" panose="02020603050405020304" pitchFamily="18" charset="0"/>
                <a:cs typeface="Times New Roman" panose="02020603050405020304" pitchFamily="18" charset="0"/>
              </a:rPr>
            </a:br>
            <a:r>
              <a:rPr lang="en-US" sz="1100" b="0" i="1" spc="600" baseline="0" noProof="0" dirty="0">
                <a:solidFill>
                  <a:schemeClr val="tx1">
                    <a:lumMod val="75000"/>
                    <a:lumOff val="25000"/>
                  </a:schemeClr>
                </a:solidFill>
                <a:latin typeface="Times New Roman" panose="02020603050405020304" pitchFamily="18" charset="0"/>
                <a:cs typeface="Times New Roman" panose="02020603050405020304" pitchFamily="18" charset="0"/>
              </a:rPr>
              <a:t>Suites</a:t>
            </a:r>
            <a:endParaRPr lang="en-US" sz="1100" b="0" i="1" spc="600" baseline="0" noProof="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hdr="0" ftr="0" dt="0"/>
  <p:txStyles>
    <p:titleStyle>
      <a:lvl1pPr algn="l" defTabSz="914400" rtl="0" eaLnBrk="1" latinLnBrk="0" hangingPunct="1">
        <a:lnSpc>
          <a:spcPct val="90000"/>
        </a:lnSpc>
        <a:spcBef>
          <a:spcPct val="0"/>
        </a:spcBef>
        <a:buNone/>
        <a:defRPr sz="3200" kern="1200">
          <a:solidFill>
            <a:schemeClr val="tx1"/>
          </a:solidFill>
          <a:latin typeface="Rockwell" panose="02060603020205020403" pitchFamily="18" charset="0"/>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jpeg"/><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jpeg"/><Relationship Id="rId1" Type="http://schemas.openxmlformats.org/officeDocument/2006/relationships/tags" Target="../tags/tag9.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jpeg"/><Relationship Id="rId1" Type="http://schemas.openxmlformats.org/officeDocument/2006/relationships/tags" Target="../tags/tag10.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jpeg"/><Relationship Id="rId1" Type="http://schemas.openxmlformats.org/officeDocument/2006/relationships/tags" Target="../tags/tag11.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jpeg"/><Relationship Id="rId1" Type="http://schemas.openxmlformats.org/officeDocument/2006/relationships/tags" Target="../tags/tag1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jpeg"/></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slideLayout" Target="../slideLayouts/slideLayout5.xml"/><Relationship Id="rId1" Type="http://schemas.openxmlformats.org/officeDocument/2006/relationships/image" Target="../media/image4.jpeg"/></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slideLayout" Target="../slideLayouts/slideLayout5.xml"/><Relationship Id="rId1" Type="http://schemas.openxmlformats.org/officeDocument/2006/relationships/image" Target="../media/image4.jpeg"/></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slideLayout" Target="../slideLayouts/slideLayout5.xml"/><Relationship Id="rId1" Type="http://schemas.openxmlformats.org/officeDocument/2006/relationships/image" Target="../media/image4.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jpeg"/><Relationship Id="rId1" Type="http://schemas.openxmlformats.org/officeDocument/2006/relationships/tags" Target="../tags/tag13.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jpeg"/><Relationship Id="rId1" Type="http://schemas.openxmlformats.org/officeDocument/2006/relationships/tags" Target="../tags/tag14.xml"/></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16.xml"/><Relationship Id="rId2" Type="http://schemas.openxmlformats.org/officeDocument/2006/relationships/image" Target="../media/image2.jpeg"/><Relationship Id="rId1" Type="http://schemas.openxmlformats.org/officeDocument/2006/relationships/tags" Target="../tags/tag15.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jpeg"/><Relationship Id="rId1" Type="http://schemas.openxmlformats.org/officeDocument/2006/relationships/tags" Target="../tags/tag17.xml"/></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19.xml"/><Relationship Id="rId2" Type="http://schemas.openxmlformats.org/officeDocument/2006/relationships/image" Target="../media/image2.jpeg"/><Relationship Id="rId1" Type="http://schemas.openxmlformats.org/officeDocument/2006/relationships/tags" Target="../tags/tag18.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jpeg"/><Relationship Id="rId1" Type="http://schemas.openxmlformats.org/officeDocument/2006/relationships/tags" Target="../tags/tag20.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jpeg"/><Relationship Id="rId1" Type="http://schemas.openxmlformats.org/officeDocument/2006/relationships/tags" Target="../tags/tag21.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jpeg"/><Relationship Id="rId1" Type="http://schemas.openxmlformats.org/officeDocument/2006/relationships/tags" Target="../tags/tag2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jpe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3.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jpeg"/><Relationship Id="rId1" Type="http://schemas.openxmlformats.org/officeDocument/2006/relationships/tags" Target="../tags/tag24.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9.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jpeg"/><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jpeg"/><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6.xml"/><Relationship Id="rId2" Type="http://schemas.openxmlformats.org/officeDocument/2006/relationships/image" Target="../media/image2.jpeg"/><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jpeg"/><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占位符 6"/>
          <p:cNvPicPr>
            <a:picLocks noGrp="1" noChangeAspect="1"/>
          </p:cNvPicPr>
          <p:nvPr>
            <p:ph type="pic" sz="quarter" idx="13"/>
          </p:nvPr>
        </p:nvPicPr>
        <p:blipFill rotWithShape="1">
          <a:blip r:embed="rId1"/>
          <a:srcRect l="31" r="31"/>
          <a:stretch>
            <a:fillRect/>
          </a:stretch>
        </p:blipFill>
        <p:spPr/>
      </p:pic>
      <p:sp>
        <p:nvSpPr>
          <p:cNvPr id="5" name="Title 2"/>
          <p:cNvSpPr>
            <a:spLocks noGrp="1"/>
          </p:cNvSpPr>
          <p:nvPr>
            <p:ph type="ctrTitle"/>
          </p:nvPr>
        </p:nvSpPr>
        <p:spPr>
          <a:xfrm>
            <a:off x="360363" y="360363"/>
            <a:ext cx="11442947" cy="4605920"/>
          </a:xfrm>
        </p:spPr>
        <p:txBody>
          <a:bodyPr/>
          <a:lstStyle/>
          <a:p>
            <a:pPr algn="l"/>
            <a:r>
              <a:rPr lang="en-US" altLang="zh-CN" sz="4400" dirty="0">
                <a:ea typeface="宋体" panose="02010600030101010101" pitchFamily="2" charset="-122"/>
              </a:rPr>
              <a:t>		</a:t>
            </a:r>
            <a:r>
              <a:rPr lang="zh-CN" altLang="en-US" sz="3600" dirty="0">
                <a:ea typeface="宋体" panose="02010600030101010101" pitchFamily="2" charset="-122"/>
              </a:rPr>
              <a:t>哆啦</a:t>
            </a:r>
            <a:r>
              <a:rPr lang="en-US" altLang="zh-CN" sz="3600" dirty="0">
                <a:ea typeface="宋体" panose="02010600030101010101" pitchFamily="2" charset="-122"/>
              </a:rPr>
              <a:t>A</a:t>
            </a:r>
            <a:r>
              <a:rPr lang="zh-CN" altLang="en-US" sz="3600" dirty="0">
                <a:ea typeface="宋体" panose="02010600030101010101" pitchFamily="2" charset="-122"/>
              </a:rPr>
              <a:t>梦的口袋网</a:t>
            </a:r>
            <a:r>
              <a:rPr lang="en-US" altLang="zh-CN" sz="3600" dirty="0">
                <a:ea typeface="宋体" panose="02010600030101010101" pitchFamily="2" charset="-122"/>
              </a:rPr>
              <a:t>-</a:t>
            </a:r>
            <a:r>
              <a:rPr lang="zh-CN" altLang="en-US" sz="3600" dirty="0">
                <a:ea typeface="宋体" panose="02010600030101010101" pitchFamily="2" charset="-122"/>
              </a:rPr>
              <a:t>二手交易网站项目计划书</a:t>
            </a:r>
            <a:br>
              <a:rPr lang="zh-CN" altLang="en-US" sz="3600" dirty="0">
                <a:ea typeface="宋体" panose="02010600030101010101" pitchFamily="2" charset="-122"/>
              </a:rPr>
            </a:br>
            <a:r>
              <a:rPr lang="en-US" altLang="zh-CN" sz="3600" dirty="0">
                <a:ea typeface="宋体" panose="02010600030101010101" pitchFamily="2" charset="-122"/>
              </a:rPr>
              <a:t>			</a:t>
            </a:r>
            <a:r>
              <a:rPr lang="en-US" altLang="zh-CN" sz="4400" dirty="0">
                <a:ea typeface="宋体" panose="02010600030101010101" pitchFamily="2" charset="-122"/>
              </a:rPr>
              <a:t>					</a:t>
            </a:r>
            <a:r>
              <a:rPr lang="en-US" altLang="zh-CN" sz="3200" dirty="0">
                <a:ea typeface="宋体" panose="02010600030101010101" pitchFamily="2" charset="-122"/>
              </a:rPr>
              <a:t>SE2020-G19</a:t>
            </a:r>
            <a:br>
              <a:rPr lang="en-US" altLang="zh-CN" sz="3200" dirty="0">
                <a:ea typeface="宋体" panose="02010600030101010101" pitchFamily="2" charset="-122"/>
              </a:rPr>
            </a:br>
            <a:r>
              <a:rPr lang="en-US" altLang="zh-CN" sz="4400" dirty="0">
                <a:ea typeface="宋体" panose="02010600030101010101" pitchFamily="2" charset="-122"/>
              </a:rPr>
              <a:t>						</a:t>
            </a:r>
            <a:r>
              <a:rPr lang="zh-CN" altLang="en-US" sz="3200" dirty="0">
                <a:ea typeface="宋体" panose="02010600030101010101" pitchFamily="2" charset="-122"/>
              </a:rPr>
              <a:t>组员：牛旷野，卢世逸，孟闻凯</a:t>
            </a:r>
            <a:br>
              <a:rPr lang="zh-CN" altLang="en-US" dirty="0">
                <a:ea typeface="宋体" panose="02010600030101010101" pitchFamily="2" charset="-122"/>
              </a:rPr>
            </a:br>
            <a:endParaRPr lang="zh-CN" altLang="en-US" dirty="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8" name="Picture Placeholder 8" descr="Snow mountains from the ground"/>
          <p:cNvPicPr>
            <a:picLocks noGrp="1" noChangeAspect="1"/>
          </p:cNvPicPr>
          <p:nvPr>
            <p:ph type="pic" sz="quarter" idx="13"/>
            <p:custDataLst>
              <p:tags r:id="rId1"/>
            </p:custDataLst>
          </p:nvPr>
        </p:nvPicPr>
        <p:blipFill>
          <a:blip r:embed="rId2"/>
          <a:stretch>
            <a:fillRect/>
          </a:stretch>
        </p:blipFill>
        <p:spPr>
          <a:xfrm>
            <a:off x="146853" y="144000"/>
            <a:ext cx="11899494" cy="6060155"/>
          </a:xfrm>
        </p:spPr>
      </p:pic>
      <p:sp>
        <p:nvSpPr>
          <p:cNvPr id="1048644" name="Title 2"/>
          <p:cNvSpPr>
            <a:spLocks noGrp="1"/>
          </p:cNvSpPr>
          <p:nvPr>
            <p:ph type="ctrTitle"/>
          </p:nvPr>
        </p:nvSpPr>
        <p:spPr>
          <a:xfrm>
            <a:off x="259080" y="226695"/>
            <a:ext cx="11526520" cy="6461125"/>
          </a:xfrm>
        </p:spPr>
        <p:txBody>
          <a:bodyPr/>
          <a:lstStyle/>
          <a:p>
            <a:pPr algn="l"/>
            <a:br>
              <a:rPr lang="zh-CN" altLang="en-US" sz="2400" dirty="0">
                <a:ea typeface="宋体" panose="02010600030101010101" pitchFamily="2" charset="-122"/>
              </a:rPr>
            </a:br>
            <a:r>
              <a:rPr lang="zh-CN" altLang="en-US" sz="2400" dirty="0">
                <a:ea typeface="宋体" panose="02010600030101010101" pitchFamily="2" charset="-122"/>
              </a:rPr>
              <a:t>                               </a:t>
            </a:r>
            <a:endParaRPr lang="zh-CN" altLang="en-US" sz="2400" dirty="0">
              <a:ea typeface="宋体" panose="02010600030101010101" pitchFamily="2" charset="-122"/>
            </a:endParaRPr>
          </a:p>
        </p:txBody>
      </p:sp>
      <p:sp>
        <p:nvSpPr>
          <p:cNvPr id="1048645" name="Slide Number Placeholder 4"/>
          <p:cNvSpPr>
            <a:spLocks noGrp="1"/>
          </p:cNvSpPr>
          <p:nvPr>
            <p:ph type="sldNum" sz="quarter" idx="14"/>
          </p:nvPr>
        </p:nvSpPr>
        <p:spPr/>
        <p:txBody>
          <a:bodyPr/>
          <a:lstStyle/>
          <a:p>
            <a:fld id="{19B51A1E-902D-48AF-9020-955120F399B6}" type="slidenum">
              <a:rPr lang="en-US" smtClean="0"/>
            </a:fld>
            <a:endParaRPr lang="en-US" dirty="0"/>
          </a:p>
        </p:txBody>
      </p:sp>
      <p:sp>
        <p:nvSpPr>
          <p:cNvPr id="20" name="Title 2"/>
          <p:cNvSpPr txBox="1"/>
          <p:nvPr/>
        </p:nvSpPr>
        <p:spPr>
          <a:xfrm>
            <a:off x="857885" y="448407"/>
            <a:ext cx="10044577" cy="6182898"/>
          </a:xfrm>
          <a:prstGeom prst="rect">
            <a:avLst/>
          </a:prstGeom>
          <a:gradFill>
            <a:gsLst>
              <a:gs pos="0">
                <a:schemeClr val="accent1">
                  <a:lumMod val="20000"/>
                  <a:lumOff val="80000"/>
                  <a:alpha val="50000"/>
                </a:schemeClr>
              </a:gs>
              <a:gs pos="46000">
                <a:schemeClr val="bg1">
                  <a:alpha val="90000"/>
                </a:schemeClr>
              </a:gs>
              <a:gs pos="83186">
                <a:schemeClr val="bg1"/>
              </a:gs>
            </a:gsLst>
            <a:lin ang="3600000" scaled="0"/>
          </a:gradFill>
        </p:spPr>
        <p:txBody>
          <a:bodyPr vert="horz" lIns="72000" tIns="180000" rIns="180000" bIns="0" rtlCol="0" anchor="t">
            <a:noAutofit/>
          </a:bodyPr>
          <a:lstStyle/>
          <a:p>
            <a:r>
              <a:rPr lang="en-US" sz="5400" dirty="0"/>
              <a:t>2.3.1  </a:t>
            </a:r>
            <a:r>
              <a:rPr lang="zh-CN" altLang="en-US" sz="5400" dirty="0"/>
              <a:t>程序</a:t>
            </a:r>
            <a:endParaRPr lang="zh-CN" altLang="en-US" sz="5400" dirty="0"/>
          </a:p>
          <a:p>
            <a:r>
              <a:rPr lang="zh-CN" altLang="en-US" sz="2400" dirty="0"/>
              <a:t>本项目的名称为：哆啦</a:t>
            </a:r>
            <a:r>
              <a:rPr lang="en-US" sz="2400" dirty="0"/>
              <a:t>A</a:t>
            </a:r>
            <a:r>
              <a:rPr lang="zh-CN" altLang="en-US" sz="2400" dirty="0"/>
              <a:t>梦的口袋网，使用的语言主要为</a:t>
            </a:r>
            <a:r>
              <a:rPr lang="en-US" sz="2400" dirty="0"/>
              <a:t>java</a:t>
            </a:r>
            <a:r>
              <a:rPr lang="zh-CN" altLang="en-US" sz="2400" dirty="0"/>
              <a:t>，</a:t>
            </a:r>
            <a:r>
              <a:rPr lang="en-US" sz="2400" dirty="0"/>
              <a:t>html</a:t>
            </a:r>
            <a:r>
              <a:rPr lang="zh-CN" altLang="en-US" sz="2400" dirty="0"/>
              <a:t>和</a:t>
            </a:r>
            <a:r>
              <a:rPr lang="en-US" sz="2400" dirty="0" err="1"/>
              <a:t>js</a:t>
            </a:r>
            <a:r>
              <a:rPr lang="zh-CN" altLang="en-US" sz="2400" dirty="0"/>
              <a:t>，存储程序的媒体形式为</a:t>
            </a:r>
            <a:r>
              <a:rPr lang="en-US" sz="2400" dirty="0" err="1"/>
              <a:t>mysql</a:t>
            </a:r>
            <a:r>
              <a:rPr lang="zh-CN" altLang="en-US" sz="2400" dirty="0"/>
              <a:t>数据库，依据需求说明书以及相应的设计文档进行系统设计，主要功能包括：</a:t>
            </a:r>
            <a:endParaRPr lang="en-US" altLang="zh-CN" sz="2400" dirty="0"/>
          </a:p>
          <a:p>
            <a:r>
              <a:rPr lang="zh-CN" altLang="en-US" sz="2400" dirty="0"/>
              <a:t>网站主页浏览</a:t>
            </a:r>
            <a:endParaRPr lang="en-US" altLang="zh-CN" sz="2400" dirty="0"/>
          </a:p>
          <a:p>
            <a:r>
              <a:rPr lang="zh-CN" altLang="en-US" sz="2400" dirty="0"/>
              <a:t>商品详情查看</a:t>
            </a:r>
            <a:endParaRPr lang="en-US" altLang="zh-CN" sz="2400" dirty="0"/>
          </a:p>
          <a:p>
            <a:r>
              <a:rPr lang="zh-CN" altLang="en-US" sz="2400" dirty="0"/>
              <a:t>支付</a:t>
            </a:r>
            <a:endParaRPr lang="en-US" altLang="zh-CN" sz="2400" dirty="0"/>
          </a:p>
          <a:p>
            <a:r>
              <a:rPr lang="zh-CN" altLang="en-US" sz="2400" dirty="0"/>
              <a:t>加入购物车</a:t>
            </a:r>
            <a:endParaRPr lang="zh-CN" altLang="en-US" sz="2400" dirty="0"/>
          </a:p>
          <a:p>
            <a:r>
              <a:rPr lang="en-US" sz="2400" dirty="0"/>
              <a:t>  </a:t>
            </a:r>
            <a:r>
              <a:rPr lang="zh-CN" altLang="en-US" sz="2400" dirty="0"/>
              <a:t>收藏商品</a:t>
            </a:r>
            <a:endParaRPr lang="zh-CN" altLang="en-US" sz="2400" dirty="0"/>
          </a:p>
          <a:p>
            <a:r>
              <a:rPr lang="en-US" sz="2400" dirty="0"/>
              <a:t>  </a:t>
            </a:r>
            <a:r>
              <a:rPr lang="zh-CN" altLang="en-US" sz="2400" dirty="0"/>
              <a:t>注册</a:t>
            </a:r>
            <a:endParaRPr lang="zh-CN" altLang="en-US" sz="2400" dirty="0"/>
          </a:p>
          <a:p>
            <a:r>
              <a:rPr lang="en-US" sz="2400" dirty="0"/>
              <a:t>  </a:t>
            </a:r>
            <a:r>
              <a:rPr lang="zh-CN" altLang="en-US" sz="2400" dirty="0"/>
              <a:t>登陆</a:t>
            </a:r>
            <a:endParaRPr lang="zh-CN" altLang="en-US" sz="2400" dirty="0"/>
          </a:p>
          <a:p>
            <a:r>
              <a:rPr lang="en-US" sz="2400" dirty="0"/>
              <a:t>  </a:t>
            </a:r>
            <a:r>
              <a:rPr lang="zh-CN" altLang="en-US" sz="2400" dirty="0"/>
              <a:t>评价</a:t>
            </a:r>
            <a:endParaRPr lang="zh-CN" altLang="en-US" sz="2400" dirty="0"/>
          </a:p>
          <a:p>
            <a:r>
              <a:rPr lang="en-US" sz="2400" dirty="0"/>
              <a:t>  </a:t>
            </a:r>
            <a:r>
              <a:rPr lang="zh-CN" altLang="en-US" sz="2400" dirty="0"/>
              <a:t>查看物流信息</a:t>
            </a:r>
            <a:endParaRPr lang="zh-CN" altLang="en-US" sz="2400" dirty="0"/>
          </a:p>
          <a:p>
            <a:r>
              <a:rPr lang="zh-CN" altLang="en-US" sz="2400" dirty="0"/>
              <a:t>查看订单信息</a:t>
            </a:r>
            <a:endParaRPr lang="zh-CN" altLang="en-US" sz="2400" dirty="0"/>
          </a:p>
          <a:p>
            <a:r>
              <a:rPr lang="zh-CN" altLang="en-US" sz="2400" dirty="0"/>
              <a:t>后台管理系统</a:t>
            </a:r>
            <a:endParaRPr lang="zh-CN" altLang="en-US" sz="2400" dirty="0"/>
          </a:p>
          <a:p>
            <a:pPr lvl="0"/>
            <a:br>
              <a:rPr kumimoji="0" lang="zh-CN" altLang="en-US" sz="4500" b="0" i="0" u="none" strike="noStrike" kern="1200" cap="none" spc="0" normalizeH="0" baseline="0" noProof="0" dirty="0">
                <a:ln>
                  <a:noFill/>
                </a:ln>
                <a:solidFill>
                  <a:schemeClr val="tx1"/>
                </a:solidFill>
                <a:effectLst/>
                <a:uLnTx/>
                <a:uFillTx/>
                <a:latin typeface="Rockwell" panose="02060603020205020403" pitchFamily="18" charset="0"/>
                <a:ea typeface="宋体" panose="02010600030101010101" pitchFamily="2" charset="-122"/>
                <a:cs typeface="+mj-cs"/>
              </a:rPr>
            </a:br>
            <a:endParaRPr kumimoji="0" lang="zh-CN" altLang="en-US" sz="4500" b="0" i="0" u="none" strike="noStrike" kern="1200" cap="none" spc="0" normalizeH="0" baseline="0" noProof="0" dirty="0">
              <a:ln>
                <a:noFill/>
              </a:ln>
              <a:solidFill>
                <a:schemeClr val="tx1"/>
              </a:solidFill>
              <a:effectLst/>
              <a:uLnTx/>
              <a:uFillTx/>
              <a:latin typeface="Rockwell" panose="02060603020205020403" pitchFamily="18" charset="0"/>
              <a:ea typeface="+mj-ea"/>
              <a:cs typeface="+mj-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8" name="Picture Placeholder 8" descr="Snow mountains from the ground"/>
          <p:cNvPicPr>
            <a:picLocks noGrp="1" noChangeAspect="1"/>
          </p:cNvPicPr>
          <p:nvPr>
            <p:ph type="pic" sz="quarter" idx="13"/>
            <p:custDataLst>
              <p:tags r:id="rId1"/>
            </p:custDataLst>
          </p:nvPr>
        </p:nvPicPr>
        <p:blipFill>
          <a:blip r:embed="rId2"/>
          <a:stretch>
            <a:fillRect/>
          </a:stretch>
        </p:blipFill>
        <p:spPr>
          <a:xfrm>
            <a:off x="146853" y="144000"/>
            <a:ext cx="11899494" cy="6060155"/>
          </a:xfrm>
        </p:spPr>
      </p:pic>
      <p:sp>
        <p:nvSpPr>
          <p:cNvPr id="1048644" name="Title 2"/>
          <p:cNvSpPr>
            <a:spLocks noGrp="1"/>
          </p:cNvSpPr>
          <p:nvPr>
            <p:ph type="ctrTitle"/>
          </p:nvPr>
        </p:nvSpPr>
        <p:spPr>
          <a:xfrm>
            <a:off x="259080" y="226695"/>
            <a:ext cx="11526520" cy="6461125"/>
          </a:xfrm>
        </p:spPr>
        <p:txBody>
          <a:bodyPr/>
          <a:lstStyle/>
          <a:p>
            <a:pPr algn="l"/>
            <a:br>
              <a:rPr lang="zh-CN" altLang="en-US" sz="2400" dirty="0">
                <a:ea typeface="宋体" panose="02010600030101010101" pitchFamily="2" charset="-122"/>
              </a:rPr>
            </a:br>
            <a:r>
              <a:rPr lang="zh-CN" altLang="en-US" sz="2400" dirty="0">
                <a:ea typeface="宋体" panose="02010600030101010101" pitchFamily="2" charset="-122"/>
              </a:rPr>
              <a:t>                               </a:t>
            </a:r>
            <a:endParaRPr lang="zh-CN" altLang="en-US" sz="2400" dirty="0">
              <a:ea typeface="宋体" panose="02010600030101010101" pitchFamily="2" charset="-122"/>
            </a:endParaRPr>
          </a:p>
        </p:txBody>
      </p:sp>
      <p:sp>
        <p:nvSpPr>
          <p:cNvPr id="1048645" name="Slide Number Placeholder 4"/>
          <p:cNvSpPr>
            <a:spLocks noGrp="1"/>
          </p:cNvSpPr>
          <p:nvPr>
            <p:ph type="sldNum" sz="quarter" idx="14"/>
          </p:nvPr>
        </p:nvSpPr>
        <p:spPr/>
        <p:txBody>
          <a:bodyPr/>
          <a:lstStyle/>
          <a:p>
            <a:fld id="{19B51A1E-902D-48AF-9020-955120F399B6}" type="slidenum">
              <a:rPr lang="en-US" smtClean="0"/>
            </a:fld>
            <a:endParaRPr lang="en-US" dirty="0"/>
          </a:p>
        </p:txBody>
      </p:sp>
      <p:sp>
        <p:nvSpPr>
          <p:cNvPr id="20" name="Title 2"/>
          <p:cNvSpPr txBox="1"/>
          <p:nvPr/>
        </p:nvSpPr>
        <p:spPr>
          <a:xfrm>
            <a:off x="857885" y="448407"/>
            <a:ext cx="10044577" cy="5037992"/>
          </a:xfrm>
          <a:prstGeom prst="rect">
            <a:avLst/>
          </a:prstGeom>
          <a:gradFill>
            <a:gsLst>
              <a:gs pos="0">
                <a:schemeClr val="accent1">
                  <a:lumMod val="20000"/>
                  <a:lumOff val="80000"/>
                  <a:alpha val="50000"/>
                </a:schemeClr>
              </a:gs>
              <a:gs pos="46000">
                <a:schemeClr val="bg1">
                  <a:alpha val="90000"/>
                </a:schemeClr>
              </a:gs>
              <a:gs pos="83186">
                <a:schemeClr val="bg1"/>
              </a:gs>
            </a:gsLst>
            <a:lin ang="3600000" scaled="0"/>
          </a:gradFill>
        </p:spPr>
        <p:txBody>
          <a:bodyPr vert="horz" lIns="72000" tIns="180000" rIns="180000" bIns="0" rtlCol="0" anchor="t">
            <a:noAutofit/>
          </a:bodyPr>
          <a:lstStyle/>
          <a:p>
            <a:r>
              <a:rPr lang="en-US" sz="5400" dirty="0"/>
              <a:t>2.3.2  </a:t>
            </a:r>
            <a:r>
              <a:rPr lang="zh-CN" altLang="en-US" sz="5400" dirty="0"/>
              <a:t>文件</a:t>
            </a:r>
            <a:endParaRPr lang="zh-CN" altLang="en-US" sz="5400" dirty="0"/>
          </a:p>
          <a:p>
            <a:pPr>
              <a:lnSpc>
                <a:spcPct val="150000"/>
              </a:lnSpc>
            </a:pPr>
            <a:r>
              <a:rPr lang="en-US" altLang="zh-CN" sz="3200" dirty="0"/>
              <a:t>《</a:t>
            </a:r>
            <a:r>
              <a:rPr lang="zh-CN" altLang="en-US" sz="3200" dirty="0"/>
              <a:t>需求说明书</a:t>
            </a:r>
            <a:r>
              <a:rPr lang="en-US" altLang="zh-CN" sz="3200" dirty="0"/>
              <a:t>》</a:t>
            </a:r>
            <a:endParaRPr lang="en-US" altLang="zh-CN" sz="3200" dirty="0"/>
          </a:p>
          <a:p>
            <a:pPr>
              <a:lnSpc>
                <a:spcPct val="150000"/>
              </a:lnSpc>
            </a:pPr>
            <a:r>
              <a:rPr lang="en-US" altLang="zh-CN" sz="3200" dirty="0"/>
              <a:t>《</a:t>
            </a:r>
            <a:r>
              <a:rPr lang="zh-CN" altLang="en-US" sz="3200" dirty="0"/>
              <a:t>项目开发计划书</a:t>
            </a:r>
            <a:r>
              <a:rPr lang="en-US" altLang="zh-CN" sz="3200" dirty="0"/>
              <a:t>》</a:t>
            </a:r>
            <a:r>
              <a:rPr lang="zh-CN" altLang="en-US" sz="3200" dirty="0"/>
              <a:t>完成需求分析与项目开发计划 </a:t>
            </a:r>
            <a:endParaRPr lang="zh-CN" altLang="en-US" sz="3200" dirty="0"/>
          </a:p>
          <a:p>
            <a:pPr>
              <a:lnSpc>
                <a:spcPct val="150000"/>
              </a:lnSpc>
            </a:pPr>
            <a:r>
              <a:rPr lang="en-US" altLang="zh-CN" sz="3200" dirty="0"/>
              <a:t>《</a:t>
            </a:r>
            <a:r>
              <a:rPr lang="zh-CN" altLang="en-US" sz="3200" dirty="0"/>
              <a:t>总体设计说明书</a:t>
            </a:r>
            <a:r>
              <a:rPr lang="en-US" altLang="zh-CN" sz="3200" dirty="0"/>
              <a:t>》</a:t>
            </a:r>
            <a:r>
              <a:rPr lang="zh-CN" altLang="en-US" sz="3200" dirty="0"/>
              <a:t>完成项目的总体设计</a:t>
            </a:r>
            <a:endParaRPr lang="zh-CN" altLang="en-US" sz="3200" dirty="0"/>
          </a:p>
          <a:p>
            <a:pPr>
              <a:lnSpc>
                <a:spcPct val="150000"/>
              </a:lnSpc>
            </a:pPr>
            <a:r>
              <a:rPr lang="en-US" altLang="zh-CN" sz="3200" dirty="0"/>
              <a:t>《</a:t>
            </a:r>
            <a:r>
              <a:rPr lang="zh-CN" altLang="en-US" sz="3200" dirty="0"/>
              <a:t>详细设计说明书</a:t>
            </a:r>
            <a:r>
              <a:rPr lang="en-US" altLang="zh-CN" sz="3200" dirty="0"/>
              <a:t>》</a:t>
            </a:r>
            <a:r>
              <a:rPr lang="zh-CN" altLang="en-US" sz="3200" dirty="0"/>
              <a:t>完成项目的详细设计</a:t>
            </a:r>
            <a:endParaRPr lang="zh-CN" altLang="en-US" sz="3200" dirty="0"/>
          </a:p>
          <a:p>
            <a:pPr>
              <a:lnSpc>
                <a:spcPct val="150000"/>
              </a:lnSpc>
            </a:pPr>
            <a:r>
              <a:rPr lang="en-US" altLang="zh-CN" sz="3200" dirty="0"/>
              <a:t>《</a:t>
            </a:r>
            <a:r>
              <a:rPr lang="zh-CN" altLang="en-US" sz="3200" dirty="0"/>
              <a:t>系统测试报告</a:t>
            </a:r>
            <a:r>
              <a:rPr lang="en-US" altLang="zh-CN" sz="3200" dirty="0"/>
              <a:t>》</a:t>
            </a:r>
            <a:r>
              <a:rPr lang="zh-CN" altLang="en-US" sz="3200" dirty="0"/>
              <a:t>完成系统的测试</a:t>
            </a:r>
            <a:endParaRPr lang="zh-CN" altLang="en-US" sz="3200" dirty="0"/>
          </a:p>
          <a:p>
            <a:pPr lvl="0"/>
            <a:br>
              <a:rPr kumimoji="0" lang="zh-CN" altLang="en-US" sz="3200" b="0" i="0" u="none" strike="noStrike" kern="1200" cap="none" spc="0" normalizeH="0" baseline="0" noProof="0" dirty="0">
                <a:ln>
                  <a:noFill/>
                </a:ln>
                <a:solidFill>
                  <a:schemeClr val="tx1"/>
                </a:solidFill>
                <a:effectLst/>
                <a:uLnTx/>
                <a:uFillTx/>
                <a:latin typeface="Rockwell" panose="02060603020205020403" pitchFamily="18" charset="0"/>
                <a:ea typeface="宋体" panose="02010600030101010101" pitchFamily="2" charset="-122"/>
                <a:cs typeface="+mj-cs"/>
              </a:rPr>
            </a:br>
            <a:endParaRPr kumimoji="0" lang="zh-CN" altLang="en-US" sz="3200" b="0" i="0" u="none" strike="noStrike" kern="1200" cap="none" spc="0" normalizeH="0" baseline="0" noProof="0" dirty="0">
              <a:ln>
                <a:noFill/>
              </a:ln>
              <a:solidFill>
                <a:schemeClr val="tx1"/>
              </a:solidFill>
              <a:effectLst/>
              <a:uLnTx/>
              <a:uFillTx/>
              <a:latin typeface="Rockwell" panose="02060603020205020403" pitchFamily="18" charset="0"/>
              <a:ea typeface="+mj-ea"/>
              <a:cs typeface="+mj-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8" name="Picture Placeholder 8" descr="Snow mountains from the ground"/>
          <p:cNvPicPr>
            <a:picLocks noGrp="1" noChangeAspect="1"/>
          </p:cNvPicPr>
          <p:nvPr>
            <p:ph type="pic" sz="quarter" idx="13"/>
            <p:custDataLst>
              <p:tags r:id="rId1"/>
            </p:custDataLst>
          </p:nvPr>
        </p:nvPicPr>
        <p:blipFill>
          <a:blip r:embed="rId2"/>
          <a:stretch>
            <a:fillRect/>
          </a:stretch>
        </p:blipFill>
        <p:spPr>
          <a:xfrm>
            <a:off x="146853" y="144000"/>
            <a:ext cx="11899494" cy="6060155"/>
          </a:xfrm>
        </p:spPr>
      </p:pic>
      <p:sp>
        <p:nvSpPr>
          <p:cNvPr id="1048644" name="Title 2"/>
          <p:cNvSpPr>
            <a:spLocks noGrp="1"/>
          </p:cNvSpPr>
          <p:nvPr>
            <p:ph type="ctrTitle"/>
          </p:nvPr>
        </p:nvSpPr>
        <p:spPr>
          <a:xfrm>
            <a:off x="259080" y="226695"/>
            <a:ext cx="11526520" cy="6461125"/>
          </a:xfrm>
        </p:spPr>
        <p:txBody>
          <a:bodyPr/>
          <a:lstStyle/>
          <a:p>
            <a:pPr algn="l"/>
            <a:br>
              <a:rPr lang="zh-CN" altLang="en-US" sz="2400" dirty="0">
                <a:ea typeface="宋体" panose="02010600030101010101" pitchFamily="2" charset="-122"/>
              </a:rPr>
            </a:br>
            <a:r>
              <a:rPr lang="zh-CN" altLang="en-US" sz="2400" dirty="0">
                <a:ea typeface="宋体" panose="02010600030101010101" pitchFamily="2" charset="-122"/>
              </a:rPr>
              <a:t>                               </a:t>
            </a:r>
            <a:endParaRPr lang="zh-CN" altLang="en-US" sz="2400" dirty="0">
              <a:ea typeface="宋体" panose="02010600030101010101" pitchFamily="2" charset="-122"/>
            </a:endParaRPr>
          </a:p>
        </p:txBody>
      </p:sp>
      <p:sp>
        <p:nvSpPr>
          <p:cNvPr id="1048645" name="Slide Number Placeholder 4"/>
          <p:cNvSpPr>
            <a:spLocks noGrp="1"/>
          </p:cNvSpPr>
          <p:nvPr>
            <p:ph type="sldNum" sz="quarter" idx="14"/>
          </p:nvPr>
        </p:nvSpPr>
        <p:spPr/>
        <p:txBody>
          <a:bodyPr/>
          <a:lstStyle/>
          <a:p>
            <a:fld id="{19B51A1E-902D-48AF-9020-955120F399B6}" type="slidenum">
              <a:rPr lang="en-US" smtClean="0"/>
            </a:fld>
            <a:endParaRPr lang="en-US" dirty="0"/>
          </a:p>
        </p:txBody>
      </p:sp>
      <p:sp>
        <p:nvSpPr>
          <p:cNvPr id="20" name="Title 2"/>
          <p:cNvSpPr txBox="1"/>
          <p:nvPr/>
        </p:nvSpPr>
        <p:spPr>
          <a:xfrm>
            <a:off x="857885" y="448407"/>
            <a:ext cx="10044577" cy="5037992"/>
          </a:xfrm>
          <a:prstGeom prst="rect">
            <a:avLst/>
          </a:prstGeom>
          <a:gradFill>
            <a:gsLst>
              <a:gs pos="0">
                <a:schemeClr val="accent1">
                  <a:lumMod val="20000"/>
                  <a:lumOff val="80000"/>
                  <a:alpha val="50000"/>
                </a:schemeClr>
              </a:gs>
              <a:gs pos="46000">
                <a:schemeClr val="bg1">
                  <a:alpha val="90000"/>
                </a:schemeClr>
              </a:gs>
              <a:gs pos="83186">
                <a:schemeClr val="bg1"/>
              </a:gs>
            </a:gsLst>
            <a:lin ang="3600000" scaled="0"/>
          </a:gradFill>
        </p:spPr>
        <p:txBody>
          <a:bodyPr vert="horz" lIns="72000" tIns="180000" rIns="180000" bIns="0" rtlCol="0" anchor="t">
            <a:noAutofit/>
          </a:bodyPr>
          <a:lstStyle/>
          <a:p>
            <a:r>
              <a:rPr lang="en-US" sz="5400" dirty="0"/>
              <a:t>2.3.3  </a:t>
            </a:r>
            <a:r>
              <a:rPr lang="zh-CN" altLang="en-US" sz="5400" dirty="0"/>
              <a:t>服务</a:t>
            </a:r>
            <a:endParaRPr lang="zh-CN" altLang="en-US" sz="5400" dirty="0"/>
          </a:p>
          <a:p>
            <a:pPr>
              <a:lnSpc>
                <a:spcPct val="150000"/>
              </a:lnSpc>
            </a:pPr>
            <a:r>
              <a:rPr lang="en-US" sz="5400" dirty="0"/>
              <a:t>     </a:t>
            </a:r>
            <a:r>
              <a:rPr lang="zh-CN" altLang="en-US" sz="3200" dirty="0"/>
              <a:t>向用户提供的服务有：系统的配置，维护和其他运行需求，提供系统的使用培训，使用户能熟练使用本系统</a:t>
            </a:r>
            <a:endParaRPr lang="zh-CN" altLang="en-US" sz="3200" dirty="0"/>
          </a:p>
          <a:p>
            <a:r>
              <a:rPr lang="en-US" sz="4800" dirty="0"/>
              <a:t>2.3.4  </a:t>
            </a:r>
            <a:r>
              <a:rPr lang="zh-CN" altLang="en-US" sz="4800" dirty="0"/>
              <a:t>非移交的产品</a:t>
            </a:r>
            <a:endParaRPr lang="zh-CN" altLang="en-US" sz="4800" dirty="0"/>
          </a:p>
          <a:p>
            <a:r>
              <a:rPr lang="en-US" sz="4800" dirty="0"/>
              <a:t>    </a:t>
            </a:r>
            <a:r>
              <a:rPr lang="en-US" sz="2800" dirty="0"/>
              <a:t> </a:t>
            </a:r>
            <a:r>
              <a:rPr lang="zh-CN" altLang="en-US" sz="3200" dirty="0"/>
              <a:t>程序的源码等</a:t>
            </a:r>
            <a:br>
              <a:rPr kumimoji="0" lang="zh-CN" altLang="en-US" sz="4500" b="0" i="0" u="none" strike="noStrike" kern="1200" cap="none" spc="0" normalizeH="0" baseline="0" noProof="0" dirty="0">
                <a:ln>
                  <a:noFill/>
                </a:ln>
                <a:solidFill>
                  <a:schemeClr val="tx1"/>
                </a:solidFill>
                <a:effectLst/>
                <a:uLnTx/>
                <a:uFillTx/>
                <a:latin typeface="Rockwell" panose="02060603020205020403" pitchFamily="18" charset="0"/>
                <a:ea typeface="宋体" panose="02010600030101010101" pitchFamily="2" charset="-122"/>
                <a:cs typeface="+mj-cs"/>
              </a:rPr>
            </a:br>
            <a:endParaRPr kumimoji="0" lang="zh-CN" altLang="en-US" sz="4500" b="0" i="0" u="none" strike="noStrike" kern="1200" cap="none" spc="0" normalizeH="0" baseline="0" noProof="0" dirty="0">
              <a:ln>
                <a:noFill/>
              </a:ln>
              <a:solidFill>
                <a:schemeClr val="tx1"/>
              </a:solidFill>
              <a:effectLst/>
              <a:uLnTx/>
              <a:uFillTx/>
              <a:latin typeface="Rockwell" panose="02060603020205020403" pitchFamily="18" charset="0"/>
              <a:ea typeface="+mj-ea"/>
              <a:cs typeface="+mj-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8" name="Picture Placeholder 8" descr="Snow mountains from the ground"/>
          <p:cNvPicPr>
            <a:picLocks noGrp="1" noChangeAspect="1"/>
          </p:cNvPicPr>
          <p:nvPr>
            <p:ph type="pic" sz="quarter" idx="13"/>
            <p:custDataLst>
              <p:tags r:id="rId1"/>
            </p:custDataLst>
          </p:nvPr>
        </p:nvPicPr>
        <p:blipFill>
          <a:blip r:embed="rId2"/>
          <a:stretch>
            <a:fillRect/>
          </a:stretch>
        </p:blipFill>
        <p:spPr>
          <a:xfrm>
            <a:off x="146853" y="144000"/>
            <a:ext cx="11899494" cy="6060155"/>
          </a:xfrm>
        </p:spPr>
      </p:pic>
      <p:sp>
        <p:nvSpPr>
          <p:cNvPr id="1048644" name="Title 2"/>
          <p:cNvSpPr>
            <a:spLocks noGrp="1"/>
          </p:cNvSpPr>
          <p:nvPr>
            <p:ph type="ctrTitle"/>
          </p:nvPr>
        </p:nvSpPr>
        <p:spPr>
          <a:xfrm>
            <a:off x="259080" y="226695"/>
            <a:ext cx="11526520" cy="6461125"/>
          </a:xfrm>
        </p:spPr>
        <p:txBody>
          <a:bodyPr/>
          <a:lstStyle/>
          <a:p>
            <a:pPr algn="l"/>
            <a:br>
              <a:rPr lang="zh-CN" altLang="en-US" sz="2400" dirty="0">
                <a:ea typeface="宋体" panose="02010600030101010101" pitchFamily="2" charset="-122"/>
              </a:rPr>
            </a:br>
            <a:r>
              <a:rPr lang="zh-CN" altLang="en-US" sz="2400" dirty="0">
                <a:ea typeface="宋体" panose="02010600030101010101" pitchFamily="2" charset="-122"/>
              </a:rPr>
              <a:t>                               </a:t>
            </a:r>
            <a:endParaRPr lang="zh-CN" altLang="en-US" sz="2400" dirty="0">
              <a:ea typeface="宋体" panose="02010600030101010101" pitchFamily="2" charset="-122"/>
            </a:endParaRPr>
          </a:p>
        </p:txBody>
      </p:sp>
      <p:sp>
        <p:nvSpPr>
          <p:cNvPr id="1048645" name="Slide Number Placeholder 4"/>
          <p:cNvSpPr>
            <a:spLocks noGrp="1"/>
          </p:cNvSpPr>
          <p:nvPr>
            <p:ph type="sldNum" sz="quarter" idx="14"/>
          </p:nvPr>
        </p:nvSpPr>
        <p:spPr/>
        <p:txBody>
          <a:bodyPr/>
          <a:lstStyle/>
          <a:p>
            <a:fld id="{19B51A1E-902D-48AF-9020-955120F399B6}" type="slidenum">
              <a:rPr lang="en-US" smtClean="0"/>
            </a:fld>
            <a:endParaRPr lang="en-US" dirty="0"/>
          </a:p>
        </p:txBody>
      </p:sp>
      <p:sp>
        <p:nvSpPr>
          <p:cNvPr id="20" name="Title 2"/>
          <p:cNvSpPr txBox="1"/>
          <p:nvPr/>
        </p:nvSpPr>
        <p:spPr>
          <a:xfrm>
            <a:off x="857885" y="448407"/>
            <a:ext cx="10044577" cy="5037992"/>
          </a:xfrm>
          <a:prstGeom prst="rect">
            <a:avLst/>
          </a:prstGeom>
          <a:gradFill>
            <a:gsLst>
              <a:gs pos="0">
                <a:schemeClr val="accent1">
                  <a:lumMod val="20000"/>
                  <a:lumOff val="80000"/>
                  <a:alpha val="50000"/>
                </a:schemeClr>
              </a:gs>
              <a:gs pos="46000">
                <a:schemeClr val="bg1">
                  <a:alpha val="90000"/>
                </a:schemeClr>
              </a:gs>
              <a:gs pos="83186">
                <a:schemeClr val="bg1"/>
              </a:gs>
            </a:gsLst>
            <a:lin ang="3600000" scaled="0"/>
          </a:gradFill>
        </p:spPr>
        <p:txBody>
          <a:bodyPr vert="horz" lIns="72000" tIns="180000" rIns="180000" bIns="0" rtlCol="0" anchor="t">
            <a:noAutofit/>
          </a:bodyPr>
          <a:lstStyle/>
          <a:p>
            <a:r>
              <a:rPr lang="en-US" altLang="zh-CN" sz="5400" dirty="0">
                <a:latin typeface="Rockwell" panose="02060603020205020403" pitchFamily="18" charset="0"/>
                <a:ea typeface="+mj-ea"/>
                <a:cs typeface="+mj-cs"/>
              </a:rPr>
              <a:t>2</a:t>
            </a:r>
            <a:r>
              <a:rPr kumimoji="0" lang="en-US" altLang="zh-CN" sz="5400" b="0" i="0" u="none" strike="noStrike" kern="1200" cap="none" spc="0" normalizeH="0" baseline="0" noProof="0" dirty="0">
                <a:ln>
                  <a:noFill/>
                </a:ln>
                <a:solidFill>
                  <a:schemeClr val="tx1"/>
                </a:solidFill>
                <a:effectLst/>
                <a:uLnTx/>
                <a:uFillTx/>
                <a:latin typeface="Rockwell" panose="02060603020205020403" pitchFamily="18" charset="0"/>
                <a:ea typeface="+mj-ea"/>
                <a:cs typeface="+mj-cs"/>
              </a:rPr>
              <a:t>.4</a:t>
            </a:r>
            <a:r>
              <a:rPr lang="zh-CN" altLang="en-US" sz="5400" dirty="0"/>
              <a:t>验收标准</a:t>
            </a:r>
            <a:endParaRPr lang="en-US" altLang="zh-CN" sz="5400" dirty="0"/>
          </a:p>
          <a:p>
            <a:pPr marL="342900" lvl="0" indent="-342900" algn="just">
              <a:lnSpc>
                <a:spcPct val="150000"/>
              </a:lnSpc>
              <a:buFont typeface="+mj-lt"/>
              <a:buAutoNum type="alphaLcPeriod"/>
              <a:tabLst>
                <a:tab pos="198120" algn="l"/>
              </a:tabLst>
            </a:pPr>
            <a:r>
              <a:rPr lang="zh-CN" altLang="zh-CN" sz="3200" kern="100" dirty="0">
                <a:effectLst/>
                <a:latin typeface="Calibri" panose="020F0502020204030204" pitchFamily="34" charset="0"/>
                <a:ea typeface="宋体" panose="02010600030101010101" pitchFamily="2" charset="-122"/>
                <a:cs typeface="Times New Roman" panose="02020603050405020304" pitchFamily="18" charset="0"/>
              </a:rPr>
              <a:t>确保系统测试能够完成</a:t>
            </a:r>
            <a:endParaRPr lang="zh-CN" altLang="zh-CN" sz="32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lnSpc>
                <a:spcPct val="150000"/>
              </a:lnSpc>
              <a:buFont typeface="+mj-lt"/>
              <a:buAutoNum type="alphaLcPeriod"/>
              <a:tabLst>
                <a:tab pos="198120" algn="l"/>
              </a:tabLst>
            </a:pPr>
            <a:r>
              <a:rPr lang="zh-CN" altLang="zh-CN" sz="3200" kern="100" dirty="0">
                <a:effectLst/>
                <a:latin typeface="Calibri" panose="020F0502020204030204" pitchFamily="34" charset="0"/>
                <a:ea typeface="宋体" panose="02010600030101010101" pitchFamily="2" charset="-122"/>
                <a:cs typeface="Times New Roman" panose="02020603050405020304" pitchFamily="18" charset="0"/>
              </a:rPr>
              <a:t>客户遇到的问题可以得到免费维护</a:t>
            </a:r>
            <a:endParaRPr lang="zh-CN" altLang="zh-CN" sz="32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lnSpc>
                <a:spcPct val="150000"/>
              </a:lnSpc>
              <a:buFont typeface="+mj-lt"/>
              <a:buAutoNum type="alphaLcPeriod"/>
              <a:tabLst>
                <a:tab pos="198120" algn="l"/>
              </a:tabLst>
            </a:pPr>
            <a:r>
              <a:rPr lang="zh-CN" altLang="zh-CN" sz="3200" kern="100" dirty="0">
                <a:effectLst/>
                <a:latin typeface="Calibri" panose="020F0502020204030204" pitchFamily="34" charset="0"/>
                <a:ea typeface="宋体" panose="02010600030101010101" pitchFamily="2" charset="-122"/>
                <a:cs typeface="Times New Roman" panose="02020603050405020304" pitchFamily="18" charset="0"/>
              </a:rPr>
              <a:t>产品功能符合需求分析中的描述</a:t>
            </a:r>
            <a:endParaRPr lang="zh-CN" altLang="zh-CN" sz="32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lnSpc>
                <a:spcPct val="150000"/>
              </a:lnSpc>
              <a:buFont typeface="+mj-lt"/>
              <a:buAutoNum type="alphaLcPeriod"/>
              <a:tabLst>
                <a:tab pos="198120" algn="l"/>
              </a:tabLst>
            </a:pPr>
            <a:r>
              <a:rPr lang="zh-CN" altLang="zh-CN" sz="3200" kern="100" dirty="0">
                <a:effectLst/>
                <a:latin typeface="Calibri" panose="020F0502020204030204" pitchFamily="34" charset="0"/>
                <a:ea typeface="宋体" panose="02010600030101010101" pitchFamily="2" charset="-122"/>
                <a:cs typeface="Times New Roman" panose="02020603050405020304" pitchFamily="18" charset="0"/>
              </a:rPr>
              <a:t>提交《项目介绍》，《项目计划》，《可行性分析报告》，《需求说明</a:t>
            </a:r>
            <a:r>
              <a:rPr lang="en-US" altLang="zh-CN" sz="3200" kern="100" dirty="0">
                <a:effectLst/>
                <a:latin typeface="Calibri" panose="020F0502020204030204" pitchFamily="34" charset="0"/>
                <a:ea typeface="宋体" panose="02010600030101010101" pitchFamily="2" charset="-122"/>
                <a:cs typeface="Times New Roman" panose="02020603050405020304" pitchFamily="18" charset="0"/>
              </a:rPr>
              <a:t>SRS</a:t>
            </a:r>
            <a:r>
              <a:rPr lang="zh-CN" altLang="zh-CN" sz="3200" kern="100" dirty="0">
                <a:effectLst/>
                <a:latin typeface="Calibri" panose="020F0502020204030204" pitchFamily="34" charset="0"/>
                <a:ea typeface="宋体" panose="02010600030101010101" pitchFamily="2" charset="-122"/>
                <a:cs typeface="Times New Roman" panose="02020603050405020304" pitchFamily="18" charset="0"/>
              </a:rPr>
              <a:t>》，《总体设计报告》，《详细设计报告》，《测试报告》，《项目总结报告》等所有文档和程序源代码</a:t>
            </a:r>
            <a:endParaRPr lang="zh-CN" altLang="zh-CN" sz="3200" kern="100" dirty="0">
              <a:effectLst/>
              <a:latin typeface="Calibri" panose="020F0502020204030204" pitchFamily="34" charset="0"/>
              <a:ea typeface="宋体" panose="02010600030101010101" pitchFamily="2" charset="-122"/>
              <a:cs typeface="Times New Roman" panose="02020603050405020304" pitchFamily="18" charset="0"/>
            </a:endParaRPr>
          </a:p>
          <a:p>
            <a:pPr marL="266700"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endParaRPr lang="en-US" sz="3200" dirty="0"/>
          </a:p>
          <a:p>
            <a:pPr lvl="0"/>
            <a:endParaRPr lang="zh-CN" altLang="en-US" sz="3200" b="1" dirty="0"/>
          </a:p>
          <a:p>
            <a:pPr lvl="0"/>
            <a:br>
              <a:rPr kumimoji="0" lang="zh-CN" altLang="en-US" sz="4500" b="0" i="0" u="none" strike="noStrike" kern="1200" cap="none" spc="0" normalizeH="0" baseline="0" noProof="0" dirty="0">
                <a:ln>
                  <a:noFill/>
                </a:ln>
                <a:solidFill>
                  <a:schemeClr val="tx1"/>
                </a:solidFill>
                <a:effectLst/>
                <a:uLnTx/>
                <a:uFillTx/>
                <a:latin typeface="Rockwell" panose="02060603020205020403" pitchFamily="18" charset="0"/>
                <a:ea typeface="宋体" panose="02010600030101010101" pitchFamily="2" charset="-122"/>
                <a:cs typeface="+mj-cs"/>
              </a:rPr>
            </a:br>
            <a:endParaRPr kumimoji="0" lang="zh-CN" altLang="en-US" sz="4500" b="0" i="0" u="none" strike="noStrike" kern="1200" cap="none" spc="0" normalizeH="0" baseline="0" noProof="0" dirty="0">
              <a:ln>
                <a:noFill/>
              </a:ln>
              <a:solidFill>
                <a:schemeClr val="tx1"/>
              </a:solidFill>
              <a:effectLst/>
              <a:uLnTx/>
              <a:uFillTx/>
              <a:latin typeface="Rockwell" panose="02060603020205020403" pitchFamily="18" charset="0"/>
              <a:ea typeface="+mj-ea"/>
              <a:cs typeface="+mj-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8" name="Picture Placeholder 8" descr="Snow mountains from the ground"/>
          <p:cNvPicPr>
            <a:picLocks noGrp="1" noChangeAspect="1"/>
          </p:cNvPicPr>
          <p:nvPr>
            <p:ph type="pic" sz="quarter" idx="13"/>
            <p:custDataLst>
              <p:tags r:id="rId1"/>
            </p:custDataLst>
          </p:nvPr>
        </p:nvPicPr>
        <p:blipFill>
          <a:blip r:embed="rId2"/>
          <a:stretch>
            <a:fillRect/>
          </a:stretch>
        </p:blipFill>
        <p:spPr>
          <a:xfrm>
            <a:off x="146218" y="144000"/>
            <a:ext cx="11899494" cy="6060155"/>
          </a:xfrm>
        </p:spPr>
      </p:pic>
      <p:sp>
        <p:nvSpPr>
          <p:cNvPr id="1048644" name="Title 2"/>
          <p:cNvSpPr>
            <a:spLocks noGrp="1"/>
          </p:cNvSpPr>
          <p:nvPr>
            <p:ph type="ctrTitle"/>
          </p:nvPr>
        </p:nvSpPr>
        <p:spPr>
          <a:xfrm>
            <a:off x="259080" y="226695"/>
            <a:ext cx="11526520" cy="6461125"/>
          </a:xfrm>
        </p:spPr>
        <p:txBody>
          <a:bodyPr/>
          <a:lstStyle/>
          <a:p>
            <a:pPr algn="l"/>
            <a:br>
              <a:rPr lang="zh-CN" altLang="en-US" sz="2400" dirty="0">
                <a:ea typeface="宋体" panose="02010600030101010101" pitchFamily="2" charset="-122"/>
              </a:rPr>
            </a:br>
            <a:r>
              <a:rPr lang="zh-CN" altLang="en-US" sz="2400" dirty="0">
                <a:ea typeface="宋体" panose="02010600030101010101" pitchFamily="2" charset="-122"/>
              </a:rPr>
              <a:t>                               </a:t>
            </a:r>
            <a:endParaRPr lang="zh-CN" altLang="en-US" sz="2400" dirty="0">
              <a:ea typeface="宋体" panose="02010600030101010101" pitchFamily="2" charset="-122"/>
            </a:endParaRPr>
          </a:p>
        </p:txBody>
      </p:sp>
      <p:sp>
        <p:nvSpPr>
          <p:cNvPr id="1048645" name="Slide Number Placeholder 4"/>
          <p:cNvSpPr>
            <a:spLocks noGrp="1"/>
          </p:cNvSpPr>
          <p:nvPr>
            <p:ph type="sldNum" sz="quarter" idx="14"/>
          </p:nvPr>
        </p:nvSpPr>
        <p:spPr/>
        <p:txBody>
          <a:bodyPr/>
          <a:lstStyle/>
          <a:p>
            <a:fld id="{19B51A1E-902D-48AF-9020-955120F399B6}" type="slidenum">
              <a:rPr lang="en-US" smtClean="0"/>
            </a:fld>
            <a:endParaRPr lang="en-US" dirty="0"/>
          </a:p>
        </p:txBody>
      </p:sp>
      <p:sp>
        <p:nvSpPr>
          <p:cNvPr id="20" name="Title 2"/>
          <p:cNvSpPr txBox="1"/>
          <p:nvPr/>
        </p:nvSpPr>
        <p:spPr>
          <a:xfrm>
            <a:off x="857885" y="448407"/>
            <a:ext cx="10044577" cy="5037992"/>
          </a:xfrm>
          <a:prstGeom prst="rect">
            <a:avLst/>
          </a:prstGeom>
          <a:gradFill>
            <a:gsLst>
              <a:gs pos="0">
                <a:schemeClr val="accent1">
                  <a:lumMod val="20000"/>
                  <a:lumOff val="80000"/>
                  <a:alpha val="50000"/>
                </a:schemeClr>
              </a:gs>
              <a:gs pos="46000">
                <a:schemeClr val="bg1">
                  <a:alpha val="90000"/>
                </a:schemeClr>
              </a:gs>
              <a:gs pos="83186">
                <a:schemeClr val="bg1"/>
              </a:gs>
            </a:gsLst>
            <a:lin ang="3600000" scaled="0"/>
          </a:gradFill>
        </p:spPr>
        <p:txBody>
          <a:bodyPr vert="horz" lIns="72000" tIns="180000" rIns="180000" bIns="0" rtlCol="0" anchor="t">
            <a:noAutofit/>
          </a:bodyPr>
          <a:lstStyle/>
          <a:p>
            <a:r>
              <a:rPr lang="en-US" altLang="zh-CN" sz="5400" dirty="0">
                <a:latin typeface="Rockwell" panose="02060603020205020403" pitchFamily="18" charset="0"/>
                <a:sym typeface="+mn-ea"/>
              </a:rPr>
              <a:t>2.5</a:t>
            </a:r>
            <a:r>
              <a:rPr lang="zh-CN" altLang="en-US" sz="5400" dirty="0">
                <a:sym typeface="+mn-ea"/>
              </a:rPr>
              <a:t>完成项目的最迟期限</a:t>
            </a:r>
            <a:endParaRPr lang="en-US" altLang="zh-CN" sz="5400" dirty="0"/>
          </a:p>
          <a:p>
            <a:pPr lvl="0">
              <a:lnSpc>
                <a:spcPct val="150000"/>
              </a:lnSpc>
            </a:pPr>
            <a:r>
              <a:rPr lang="en-US" sz="3600" dirty="0">
                <a:latin typeface="宋体" panose="02010600030101010101" pitchFamily="2" charset="-122"/>
                <a:ea typeface="宋体" panose="02010600030101010101" pitchFamily="2" charset="-122"/>
                <a:sym typeface="+mn-ea"/>
              </a:rPr>
              <a:t>2021</a:t>
            </a:r>
            <a:r>
              <a:rPr lang="zh-CN" altLang="en-US" sz="3600" dirty="0">
                <a:latin typeface="宋体" panose="02010600030101010101" pitchFamily="2" charset="-122"/>
                <a:ea typeface="宋体" panose="02010600030101010101" pitchFamily="2" charset="-122"/>
                <a:sym typeface="+mn-ea"/>
              </a:rPr>
              <a:t>年</a:t>
            </a:r>
            <a:r>
              <a:rPr lang="en-US" sz="3600" dirty="0">
                <a:latin typeface="宋体" panose="02010600030101010101" pitchFamily="2" charset="-122"/>
                <a:ea typeface="宋体" panose="02010600030101010101" pitchFamily="2" charset="-122"/>
                <a:sym typeface="+mn-ea"/>
              </a:rPr>
              <a:t>1</a:t>
            </a:r>
            <a:r>
              <a:rPr lang="zh-CN" altLang="en-US" sz="3600" dirty="0">
                <a:latin typeface="宋体" panose="02010600030101010101" pitchFamily="2" charset="-122"/>
                <a:ea typeface="宋体" panose="02010600030101010101" pitchFamily="2" charset="-122"/>
                <a:sym typeface="+mn-ea"/>
              </a:rPr>
              <a:t>月</a:t>
            </a:r>
            <a:r>
              <a:rPr lang="en-US" sz="3600" dirty="0">
                <a:latin typeface="宋体" panose="02010600030101010101" pitchFamily="2" charset="-122"/>
                <a:ea typeface="宋体" panose="02010600030101010101" pitchFamily="2" charset="-122"/>
                <a:sym typeface="+mn-ea"/>
              </a:rPr>
              <a:t>12</a:t>
            </a:r>
            <a:r>
              <a:rPr lang="zh-CN" altLang="en-US" sz="3600" dirty="0">
                <a:latin typeface="宋体" panose="02010600030101010101" pitchFamily="2" charset="-122"/>
                <a:ea typeface="宋体" panose="02010600030101010101" pitchFamily="2" charset="-122"/>
                <a:sym typeface="+mn-ea"/>
              </a:rPr>
              <a:t>日</a:t>
            </a:r>
            <a:endParaRPr lang="zh-CN" altLang="en-US" sz="3600" dirty="0">
              <a:latin typeface="宋体" panose="02010600030101010101" pitchFamily="2" charset="-122"/>
              <a:ea typeface="宋体" panose="02010600030101010101" pitchFamily="2" charset="-122"/>
            </a:endParaRPr>
          </a:p>
          <a:p>
            <a:endParaRPr lang="en-US" altLang="zh-CN" sz="5400" dirty="0">
              <a:latin typeface="Rockwell" panose="02060603020205020403" pitchFamily="18" charset="0"/>
              <a:ea typeface="+mj-ea"/>
              <a:cs typeface="+mj-cs"/>
            </a:endParaRPr>
          </a:p>
          <a:p>
            <a:r>
              <a:rPr lang="en-US" altLang="zh-CN" sz="5400" dirty="0">
                <a:latin typeface="Rockwell" panose="02060603020205020403" pitchFamily="18" charset="0"/>
                <a:ea typeface="+mj-ea"/>
                <a:cs typeface="+mj-cs"/>
              </a:rPr>
              <a:t>2</a:t>
            </a:r>
            <a:r>
              <a:rPr kumimoji="0" lang="en-US" altLang="zh-CN" sz="5400" b="0" i="0" u="none" strike="noStrike" kern="1200" cap="none" spc="0" normalizeH="0" baseline="0" noProof="0" dirty="0">
                <a:ln>
                  <a:noFill/>
                </a:ln>
                <a:solidFill>
                  <a:schemeClr val="tx1"/>
                </a:solidFill>
                <a:effectLst/>
                <a:uLnTx/>
                <a:uFillTx/>
                <a:latin typeface="Rockwell" panose="02060603020205020403" pitchFamily="18" charset="0"/>
                <a:ea typeface="+mj-ea"/>
                <a:cs typeface="+mj-cs"/>
              </a:rPr>
              <a:t>.6</a:t>
            </a:r>
            <a:r>
              <a:rPr lang="zh-CN" altLang="en-US" sz="5400" dirty="0"/>
              <a:t>本计划的批准者和批准日期</a:t>
            </a:r>
            <a:endParaRPr lang="en-US" altLang="zh-CN" sz="5400" dirty="0"/>
          </a:p>
          <a:p>
            <a:pPr lvl="1"/>
            <a:r>
              <a:rPr lang="en-US" dirty="0"/>
              <a:t> </a:t>
            </a:r>
            <a:endParaRPr lang="zh-CN" altLang="en-US" dirty="0"/>
          </a:p>
          <a:p>
            <a:pPr>
              <a:lnSpc>
                <a:spcPct val="150000"/>
              </a:lnSpc>
            </a:pPr>
            <a:r>
              <a:rPr lang="zh-CN" altLang="en-US" sz="3600" dirty="0"/>
              <a:t>批准者：杨枨老师</a:t>
            </a:r>
            <a:endParaRPr lang="zh-CN" altLang="en-US" sz="3600" dirty="0"/>
          </a:p>
          <a:p>
            <a:pPr>
              <a:lnSpc>
                <a:spcPct val="150000"/>
              </a:lnSpc>
            </a:pPr>
            <a:r>
              <a:rPr lang="zh-CN" altLang="en-US" sz="3600" dirty="0"/>
              <a:t>批准日期：</a:t>
            </a:r>
            <a:r>
              <a:rPr lang="en-US" sz="3600" dirty="0"/>
              <a:t>2020</a:t>
            </a:r>
            <a:r>
              <a:rPr lang="zh-CN" altLang="en-US" sz="3600" dirty="0"/>
              <a:t>年</a:t>
            </a:r>
            <a:r>
              <a:rPr lang="en-US" sz="3600" dirty="0"/>
              <a:t>10</a:t>
            </a:r>
            <a:r>
              <a:rPr lang="zh-CN" altLang="en-US" sz="3600" dirty="0"/>
              <a:t>月</a:t>
            </a:r>
            <a:r>
              <a:rPr lang="en-US" sz="3600" dirty="0"/>
              <a:t>17</a:t>
            </a:r>
            <a:r>
              <a:rPr lang="zh-CN" altLang="en-US" sz="3600" dirty="0"/>
              <a:t>日</a:t>
            </a:r>
            <a:endParaRPr lang="zh-CN" altLang="en-US" sz="3600" dirty="0"/>
          </a:p>
          <a:p>
            <a:pPr lvl="0"/>
            <a:br>
              <a:rPr kumimoji="0" lang="zh-CN" altLang="en-US" sz="4500" b="0" i="0" u="none" strike="noStrike" kern="1200" cap="none" spc="0" normalizeH="0" baseline="0" noProof="0" dirty="0">
                <a:ln>
                  <a:noFill/>
                </a:ln>
                <a:solidFill>
                  <a:schemeClr val="tx1"/>
                </a:solidFill>
                <a:effectLst/>
                <a:uLnTx/>
                <a:uFillTx/>
                <a:latin typeface="Rockwell" panose="02060603020205020403" pitchFamily="18" charset="0"/>
                <a:ea typeface="宋体" panose="02010600030101010101" pitchFamily="2" charset="-122"/>
                <a:cs typeface="+mj-cs"/>
              </a:rPr>
            </a:br>
            <a:endParaRPr kumimoji="0" lang="zh-CN" altLang="en-US" sz="4500" b="0" i="0" u="none" strike="noStrike" kern="1200" cap="none" spc="0" normalizeH="0" baseline="0" noProof="0" dirty="0">
              <a:ln>
                <a:noFill/>
              </a:ln>
              <a:solidFill>
                <a:schemeClr val="tx1"/>
              </a:solidFill>
              <a:effectLst/>
              <a:uLnTx/>
              <a:uFillTx/>
              <a:latin typeface="Rockwell" panose="02060603020205020403" pitchFamily="18" charset="0"/>
              <a:ea typeface="+mj-ea"/>
              <a:cs typeface="+mj-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416560" y="334010"/>
            <a:ext cx="11358245" cy="6353810"/>
          </a:xfrm>
        </p:spPr>
        <p:txBody>
          <a:bodyPr/>
          <a:lstStyle/>
          <a:p>
            <a:pPr algn="l"/>
            <a:r>
              <a:rPr lang="en-US" altLang="zh-CN" sz="5400" dirty="0"/>
              <a:t>2.7  WBS</a:t>
            </a:r>
            <a:r>
              <a:rPr lang="zh-CN" altLang="en-US" sz="5400" dirty="0">
                <a:ea typeface="宋体" panose="02010600030101010101" pitchFamily="2" charset="-122"/>
              </a:rPr>
              <a:t>图</a:t>
            </a:r>
            <a:br>
              <a:rPr lang="zh-CN" altLang="en-US" sz="5400" dirty="0">
                <a:ea typeface="宋体" panose="02010600030101010101" pitchFamily="2" charset="-122"/>
              </a:rPr>
            </a:br>
            <a:br>
              <a:rPr lang="zh-CN" altLang="en-US" sz="5400" dirty="0">
                <a:ea typeface="宋体" panose="02010600030101010101" pitchFamily="2" charset="-122"/>
              </a:rPr>
            </a:br>
            <a:endParaRPr lang="zh-CN" altLang="en-US" sz="5400" dirty="0">
              <a:ea typeface="宋体" panose="02010600030101010101" pitchFamily="2" charset="-122"/>
            </a:endParaRPr>
          </a:p>
        </p:txBody>
      </p:sp>
      <p:sp>
        <p:nvSpPr>
          <p:cNvPr id="5" name="灯片编号占位符 4"/>
          <p:cNvSpPr>
            <a:spLocks noGrp="1"/>
          </p:cNvSpPr>
          <p:nvPr>
            <p:ph type="sldNum" sz="quarter" idx="14"/>
          </p:nvPr>
        </p:nvSpPr>
        <p:spPr/>
        <p:txBody>
          <a:bodyPr/>
          <a:lstStyle/>
          <a:p>
            <a:fld id="{19B51A1E-902D-48AF-9020-955120F399B6}" type="slidenum">
              <a:rPr lang="en-US" noProof="0" smtClean="0"/>
            </a:fld>
            <a:endParaRPr lang="en-US" noProof="0" dirty="0"/>
          </a:p>
        </p:txBody>
      </p:sp>
      <p:pic>
        <p:nvPicPr>
          <p:cNvPr id="4" name="图片占位符 3"/>
          <p:cNvPicPr>
            <a:picLocks noChangeAspect="1"/>
          </p:cNvPicPr>
          <p:nvPr>
            <p:ph type="pic" sz="quarter" idx="13"/>
          </p:nvPr>
        </p:nvPicPr>
        <p:blipFill>
          <a:blip r:embed="rId1"/>
          <a:stretch>
            <a:fillRect/>
          </a:stretch>
        </p:blipFill>
        <p:spPr>
          <a:xfrm>
            <a:off x="499745" y="1316355"/>
            <a:ext cx="11356975" cy="508127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pic>
        <p:nvPicPr>
          <p:cNvPr id="2097168" name="Picture Placeholder 6" descr="Sky view of desolate snow covered mountains"/>
          <p:cNvPicPr>
            <a:picLocks noGrp="1" noChangeAspect="1"/>
          </p:cNvPicPr>
          <p:nvPr>
            <p:ph type="pic" sz="quarter" idx="13"/>
          </p:nvPr>
        </p:nvPicPr>
        <p:blipFill>
          <a:blip r:embed="rId1"/>
          <a:stretch>
            <a:fillRect/>
          </a:stretch>
        </p:blipFill>
        <p:spPr>
          <a:xfrm>
            <a:off x="144145" y="147320"/>
            <a:ext cx="4632325" cy="6053455"/>
          </a:xfrm>
        </p:spPr>
      </p:pic>
      <p:sp>
        <p:nvSpPr>
          <p:cNvPr id="1048665" name="Title 1"/>
          <p:cNvSpPr>
            <a:spLocks noGrp="1"/>
          </p:cNvSpPr>
          <p:nvPr>
            <p:ph type="ctrTitle"/>
          </p:nvPr>
        </p:nvSpPr>
        <p:spPr>
          <a:xfrm>
            <a:off x="144145" y="2848610"/>
            <a:ext cx="4566920" cy="1980565"/>
          </a:xfrm>
        </p:spPr>
        <p:txBody>
          <a:bodyPr/>
          <a:p>
            <a:r>
              <a:rPr lang="zh-CN" altLang="en-US" sz="5400" dirty="0">
                <a:latin typeface="华文楷体" panose="02010600040101010101" charset="-122"/>
                <a:ea typeface="华文楷体" panose="02010600040101010101" charset="-122"/>
              </a:rPr>
              <a:t>三</a:t>
            </a:r>
            <a:r>
              <a:rPr lang="en-US" altLang="zh-CN" sz="5400" dirty="0">
                <a:latin typeface="华文楷体" panose="02010600040101010101" charset="-122"/>
                <a:ea typeface="华文楷体" panose="02010600040101010101" charset="-122"/>
              </a:rPr>
              <a:t>.</a:t>
            </a:r>
            <a:r>
              <a:rPr lang="zh-CN" altLang="en-US" sz="5400" dirty="0">
                <a:latin typeface="华文楷体" panose="02010600040101010101" charset="-122"/>
                <a:ea typeface="华文楷体" panose="02010600040101010101" charset="-122"/>
              </a:rPr>
              <a:t>可行性分析</a:t>
            </a:r>
            <a:endParaRPr lang="zh-CN" altLang="en-US" sz="5400" dirty="0">
              <a:latin typeface="华文楷体" panose="02010600040101010101" charset="-122"/>
              <a:ea typeface="华文楷体" panose="02010600040101010101" charset="-122"/>
            </a:endParaRPr>
          </a:p>
        </p:txBody>
      </p:sp>
      <p:sp>
        <p:nvSpPr>
          <p:cNvPr id="1048666" name="Content Placeholder 12"/>
          <p:cNvSpPr>
            <a:spLocks noGrp="1"/>
          </p:cNvSpPr>
          <p:nvPr>
            <p:ph sz="half" idx="15"/>
          </p:nvPr>
        </p:nvSpPr>
        <p:spPr>
          <a:xfrm>
            <a:off x="4950460" y="257810"/>
            <a:ext cx="6861175" cy="5730875"/>
          </a:xfrm>
        </p:spPr>
        <p:txBody>
          <a:bodyPr/>
          <a:p>
            <a:pPr marL="0" indent="0">
              <a:buNone/>
            </a:pPr>
            <a:r>
              <a:rPr lang="en-US" altLang="zh-CN" sz="3600" dirty="0">
                <a:latin typeface="华文楷体" panose="02010600040101010101" charset="-122"/>
                <a:ea typeface="华文楷体" panose="02010600040101010101" charset="-122"/>
                <a:cs typeface="华文楷体" panose="02010600040101010101" charset="-122"/>
              </a:rPr>
              <a:t>1.</a:t>
            </a:r>
            <a:r>
              <a:rPr lang="zh-CN" altLang="en-US" sz="3600" dirty="0">
                <a:latin typeface="华文楷体" panose="02010600040101010101" charset="-122"/>
                <a:ea typeface="华文楷体" panose="02010600040101010101" charset="-122"/>
                <a:cs typeface="华文楷体" panose="02010600040101010101" charset="-122"/>
              </a:rPr>
              <a:t>经济可行性</a:t>
            </a:r>
            <a:r>
              <a:rPr lang="zh-CN" altLang="en-US" dirty="0">
                <a:ea typeface="宋体" panose="02010600030101010101" pitchFamily="2" charset="-122"/>
              </a:rPr>
              <a:t>：</a:t>
            </a:r>
            <a:endParaRPr lang="zh-CN" altLang="en-US" dirty="0">
              <a:ea typeface="宋体" panose="02010600030101010101" pitchFamily="2" charset="-122"/>
            </a:endParaRPr>
          </a:p>
          <a:p>
            <a:pPr marL="0" indent="0">
              <a:buNone/>
            </a:pPr>
            <a:r>
              <a:rPr lang="zh-CN" altLang="en-US" sz="2400" dirty="0">
                <a:latin typeface="华文楷体" panose="02010600040101010101" charset="-122"/>
                <a:ea typeface="华文楷体" panose="02010600040101010101" charset="-122"/>
                <a:cs typeface="华文楷体" panose="02010600040101010101" charset="-122"/>
              </a:rPr>
              <a:t>我们的项目需要购置阿里云服务器，学生优惠9.9元一月，我们找的支付接口平台预计29一月，根据杭州2020年平均时薪为40.85元，按每人每天工作三小时计算，我们的项目需要开发三个月，初步估计预算为40.85*3*30*3*3+9.9*3+29*3=33205.2元</a:t>
            </a:r>
            <a:endParaRPr lang="zh-CN" altLang="en-US" sz="2400" dirty="0">
              <a:latin typeface="华文楷体" panose="02010600040101010101" charset="-122"/>
              <a:ea typeface="华文楷体" panose="02010600040101010101" charset="-122"/>
              <a:cs typeface="华文楷体" panose="02010600040101010101" charset="-122"/>
            </a:endParaRPr>
          </a:p>
          <a:p>
            <a:pPr marL="0" indent="0">
              <a:buNone/>
            </a:pPr>
            <a:r>
              <a:rPr lang="en-US" altLang="zh-CN" sz="3600" dirty="0">
                <a:latin typeface="华文楷体" panose="02010600040101010101" charset="-122"/>
                <a:ea typeface="华文楷体" panose="02010600040101010101" charset="-122"/>
                <a:cs typeface="华文楷体" panose="02010600040101010101" charset="-122"/>
              </a:rPr>
              <a:t>2.</a:t>
            </a:r>
            <a:r>
              <a:rPr lang="zh-CN" altLang="en-US" sz="3600" dirty="0">
                <a:latin typeface="华文楷体" panose="02010600040101010101" charset="-122"/>
                <a:ea typeface="华文楷体" panose="02010600040101010101" charset="-122"/>
                <a:cs typeface="华文楷体" panose="02010600040101010101" charset="-122"/>
              </a:rPr>
              <a:t>操作可行性</a:t>
            </a:r>
            <a:r>
              <a:rPr lang="zh-CN" altLang="en-US" dirty="0">
                <a:ea typeface="宋体" panose="02010600030101010101" pitchFamily="2" charset="-122"/>
              </a:rPr>
              <a:t>：</a:t>
            </a:r>
            <a:endParaRPr lang="zh-CN" altLang="en-US" dirty="0">
              <a:ea typeface="宋体" panose="02010600030101010101" pitchFamily="2" charset="-122"/>
            </a:endParaRPr>
          </a:p>
          <a:p>
            <a:pPr marL="0" indent="0">
              <a:buNone/>
            </a:pPr>
            <a:r>
              <a:rPr lang="zh-CN" altLang="en-US" sz="2400" dirty="0">
                <a:latin typeface="华文楷体" panose="02010600040101010101" charset="-122"/>
                <a:ea typeface="华文楷体" panose="02010600040101010101" charset="-122"/>
              </a:rPr>
              <a:t>用户使用：</a:t>
            </a:r>
            <a:endParaRPr lang="zh-CN" altLang="en-US" sz="2400" dirty="0">
              <a:latin typeface="华文楷体" panose="02010600040101010101" charset="-122"/>
              <a:ea typeface="华文楷体" panose="02010600040101010101" charset="-122"/>
            </a:endParaRPr>
          </a:p>
          <a:p>
            <a:pPr marL="0" indent="0">
              <a:buNone/>
            </a:pPr>
            <a:r>
              <a:rPr lang="zh-CN" altLang="en-US" sz="2400" dirty="0">
                <a:latin typeface="华文楷体" panose="02010600040101010101" charset="-122"/>
                <a:ea typeface="华文楷体" panose="02010600040101010101" charset="-122"/>
              </a:rPr>
              <a:t>本系统界面美观易懂，并且主要面向人群为大学生，使用人群都有网络使用经验，我们可以做到让用户上手即用。</a:t>
            </a:r>
            <a:endParaRPr lang="zh-CN" altLang="en-US" sz="2400" dirty="0">
              <a:latin typeface="华文楷体" panose="02010600040101010101" charset="-122"/>
              <a:ea typeface="华文楷体" panose="02010600040101010101" charset="-122"/>
            </a:endParaRPr>
          </a:p>
          <a:p>
            <a:pPr marL="0" indent="0">
              <a:buNone/>
            </a:pPr>
            <a:r>
              <a:rPr lang="zh-CN" altLang="en-US" sz="2400" dirty="0">
                <a:latin typeface="华文楷体" panose="02010600040101010101" charset="-122"/>
                <a:ea typeface="华文楷体" panose="02010600040101010101" charset="-122"/>
              </a:rPr>
              <a:t>时间进度：</a:t>
            </a:r>
            <a:endParaRPr lang="zh-CN" altLang="en-US" sz="2400" dirty="0">
              <a:latin typeface="华文楷体" panose="02010600040101010101" charset="-122"/>
              <a:ea typeface="华文楷体" panose="02010600040101010101" charset="-122"/>
            </a:endParaRPr>
          </a:p>
          <a:p>
            <a:pPr marL="0" indent="0">
              <a:buNone/>
            </a:pPr>
            <a:r>
              <a:rPr lang="zh-CN" altLang="en-US" sz="2400" dirty="0">
                <a:latin typeface="华文楷体" panose="02010600040101010101" charset="-122"/>
                <a:ea typeface="华文楷体" panose="02010600040101010101" charset="-122"/>
              </a:rPr>
              <a:t>项目有三个月的开发时间，可以按时递交成果</a:t>
            </a:r>
            <a:endParaRPr lang="zh-CN" altLang="en-US" sz="2400" dirty="0">
              <a:latin typeface="华文楷体" panose="02010600040101010101" charset="-122"/>
              <a:ea typeface="华文楷体" panose="02010600040101010101" charset="-122"/>
            </a:endParaRPr>
          </a:p>
        </p:txBody>
      </p:sp>
      <p:sp>
        <p:nvSpPr>
          <p:cNvPr id="1048667" name="Slide Number Placeholder 5"/>
          <p:cNvSpPr>
            <a:spLocks noGrp="1"/>
          </p:cNvSpPr>
          <p:nvPr>
            <p:ph type="sldNum" sz="quarter" idx="14"/>
          </p:nvPr>
        </p:nvSpPr>
        <p:spPr/>
        <p:txBody>
          <a:bodyPr/>
          <a:p>
            <a:fld id="{19B51A1E-902D-48AF-9020-955120F399B6}" type="slidenum">
              <a:rPr lang="en-US" smtClean="0"/>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pic>
        <p:nvPicPr>
          <p:cNvPr id="2097169" name="Picture Placeholder 6" descr="Sky view of desolate snow covered mountains"/>
          <p:cNvPicPr>
            <a:picLocks noGrp="1" noChangeAspect="1"/>
          </p:cNvPicPr>
          <p:nvPr>
            <p:ph type="pic" sz="quarter" idx="13"/>
          </p:nvPr>
        </p:nvPicPr>
        <p:blipFill>
          <a:blip r:embed="rId1"/>
          <a:stretch>
            <a:fillRect/>
          </a:stretch>
        </p:blipFill>
        <p:spPr>
          <a:xfrm>
            <a:off x="144145" y="147320"/>
            <a:ext cx="4632325" cy="6053455"/>
          </a:xfrm>
        </p:spPr>
      </p:pic>
      <p:sp>
        <p:nvSpPr>
          <p:cNvPr id="1048668" name="Title 1"/>
          <p:cNvSpPr>
            <a:spLocks noGrp="1"/>
          </p:cNvSpPr>
          <p:nvPr>
            <p:ph type="ctrTitle"/>
          </p:nvPr>
        </p:nvSpPr>
        <p:spPr>
          <a:xfrm>
            <a:off x="144145" y="2848610"/>
            <a:ext cx="4566920" cy="1980565"/>
          </a:xfrm>
        </p:spPr>
        <p:txBody>
          <a:bodyPr/>
          <a:p>
            <a:r>
              <a:rPr lang="zh-CN" altLang="en-US" sz="5400" dirty="0">
                <a:latin typeface="华文楷体" panose="02010600040101010101" charset="-122"/>
                <a:ea typeface="华文楷体" panose="02010600040101010101" charset="-122"/>
              </a:rPr>
              <a:t>三</a:t>
            </a:r>
            <a:r>
              <a:rPr lang="en-US" altLang="zh-CN" sz="5400" dirty="0">
                <a:latin typeface="华文楷体" panose="02010600040101010101" charset="-122"/>
                <a:ea typeface="华文楷体" panose="02010600040101010101" charset="-122"/>
              </a:rPr>
              <a:t>.</a:t>
            </a:r>
            <a:r>
              <a:rPr lang="zh-CN" altLang="en-US" sz="5400" dirty="0">
                <a:latin typeface="华文楷体" panose="02010600040101010101" charset="-122"/>
                <a:ea typeface="华文楷体" panose="02010600040101010101" charset="-122"/>
              </a:rPr>
              <a:t>可行性分析</a:t>
            </a:r>
            <a:endParaRPr lang="zh-CN" altLang="en-US" sz="5400" dirty="0">
              <a:latin typeface="华文楷体" panose="02010600040101010101" charset="-122"/>
              <a:ea typeface="华文楷体" panose="02010600040101010101" charset="-122"/>
            </a:endParaRPr>
          </a:p>
        </p:txBody>
      </p:sp>
      <p:sp>
        <p:nvSpPr>
          <p:cNvPr id="1048669" name="Content Placeholder 12"/>
          <p:cNvSpPr>
            <a:spLocks noGrp="1"/>
          </p:cNvSpPr>
          <p:nvPr>
            <p:ph sz="half" idx="15"/>
          </p:nvPr>
        </p:nvSpPr>
        <p:spPr>
          <a:xfrm>
            <a:off x="4885055" y="238760"/>
            <a:ext cx="6861175" cy="5800090"/>
          </a:xfrm>
        </p:spPr>
        <p:txBody>
          <a:bodyPr/>
          <a:p>
            <a:pPr marL="0" indent="0">
              <a:buNone/>
            </a:pPr>
            <a:r>
              <a:rPr lang="en-US" altLang="zh-CN" sz="3600" dirty="0">
                <a:latin typeface="华文楷体" panose="02010600040101010101" charset="-122"/>
                <a:ea typeface="华文楷体" panose="02010600040101010101" charset="-122"/>
                <a:cs typeface="华文楷体" panose="02010600040101010101" charset="-122"/>
              </a:rPr>
              <a:t>3.</a:t>
            </a:r>
            <a:r>
              <a:rPr lang="zh-CN" altLang="en-US" sz="3600" dirty="0">
                <a:latin typeface="华文楷体" panose="02010600040101010101" charset="-122"/>
                <a:ea typeface="华文楷体" panose="02010600040101010101" charset="-122"/>
                <a:cs typeface="华文楷体" panose="02010600040101010101" charset="-122"/>
              </a:rPr>
              <a:t>技术可行性：</a:t>
            </a:r>
            <a:endParaRPr lang="zh-CN" altLang="en-US" sz="3600" dirty="0">
              <a:latin typeface="华文楷体" panose="02010600040101010101" charset="-122"/>
              <a:ea typeface="华文楷体" panose="02010600040101010101" charset="-122"/>
              <a:cs typeface="华文楷体" panose="02010600040101010101" charset="-122"/>
            </a:endParaRPr>
          </a:p>
          <a:p>
            <a:pPr marL="0" indent="0">
              <a:buNone/>
            </a:pPr>
            <a:r>
              <a:rPr lang="zh-CN" altLang="en-US" sz="4800" baseline="30000" dirty="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rPr>
              <a:t>我们的项目是一个网页项目，但如果采用微信小程序和</a:t>
            </a:r>
            <a:r>
              <a:rPr lang="en-US" altLang="zh-CN" sz="4800" baseline="30000" dirty="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rPr>
              <a:t>app</a:t>
            </a:r>
            <a:r>
              <a:rPr lang="zh-CN" altLang="en-US" sz="4800" baseline="30000" dirty="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rPr>
              <a:t>的形式也是可以实现的。</a:t>
            </a:r>
            <a:endParaRPr lang="zh-CN" altLang="en-US" sz="4800" baseline="30000" dirty="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endParaRPr>
          </a:p>
          <a:p>
            <a:pPr marL="0" indent="0">
              <a:buNone/>
            </a:pPr>
            <a:r>
              <a:rPr lang="zh-CN" altLang="en-US" sz="4800" baseline="30000" dirty="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rPr>
              <a:t>微信小程序提供了开发者工具，它的使用和网页的</a:t>
            </a:r>
            <a:r>
              <a:rPr lang="en-US" altLang="zh-CN" sz="4800" baseline="30000" dirty="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rPr>
              <a:t>html</a:t>
            </a:r>
            <a:r>
              <a:rPr lang="zh-CN" altLang="en-US" sz="4800" baseline="30000" dirty="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rPr>
              <a:t>，</a:t>
            </a:r>
            <a:r>
              <a:rPr lang="en-US" altLang="zh-CN" sz="4800" baseline="30000" dirty="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rPr>
              <a:t>js</a:t>
            </a:r>
            <a:r>
              <a:rPr lang="zh-CN" altLang="en-US" sz="4800" baseline="30000" dirty="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rPr>
              <a:t>等语法是一样的，我们可以用</a:t>
            </a:r>
            <a:r>
              <a:rPr lang="en-US" altLang="zh-CN" sz="4800" baseline="30000" dirty="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rPr>
              <a:t>java</a:t>
            </a:r>
            <a:r>
              <a:rPr lang="zh-CN" altLang="en-US" sz="4800" baseline="30000" dirty="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rPr>
              <a:t>和前端进行交互来实现我们的功能。</a:t>
            </a:r>
            <a:endParaRPr lang="zh-CN" altLang="en-US" sz="4800" baseline="30000" dirty="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endParaRPr>
          </a:p>
          <a:p>
            <a:pPr marL="0" indent="0">
              <a:buNone/>
            </a:pPr>
            <a:r>
              <a:rPr lang="en-US" altLang="zh-CN" sz="4800" baseline="30000" dirty="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rPr>
              <a:t>app</a:t>
            </a:r>
            <a:r>
              <a:rPr lang="zh-CN" altLang="en-US" sz="4800" baseline="30000" dirty="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rPr>
              <a:t>的开发也是同理的，可以在</a:t>
            </a:r>
            <a:r>
              <a:rPr lang="en-US" altLang="zh-CN" sz="4800" baseline="30000" dirty="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rPr>
              <a:t>idea</a:t>
            </a:r>
            <a:r>
              <a:rPr lang="zh-CN" altLang="en-US" sz="4800" baseline="30000" dirty="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rPr>
              <a:t>上下载相应的</a:t>
            </a:r>
            <a:r>
              <a:rPr lang="en-US" altLang="zh-CN" sz="4800" baseline="30000" dirty="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rPr>
              <a:t>sdk</a:t>
            </a:r>
            <a:r>
              <a:rPr lang="zh-CN" altLang="en-US" sz="4800" baseline="30000" dirty="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rPr>
              <a:t>进行开发。由于本项目不采用这两种方式，故只做简要分析。</a:t>
            </a:r>
            <a:endParaRPr lang="zh-CN" altLang="en-US" sz="4800" baseline="30000" dirty="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endParaRPr>
          </a:p>
        </p:txBody>
      </p:sp>
      <p:sp>
        <p:nvSpPr>
          <p:cNvPr id="1048670" name="Slide Number Placeholder 5"/>
          <p:cNvSpPr>
            <a:spLocks noGrp="1"/>
          </p:cNvSpPr>
          <p:nvPr>
            <p:ph type="sldNum" sz="quarter" idx="14"/>
          </p:nvPr>
        </p:nvSpPr>
        <p:spPr/>
        <p:txBody>
          <a:bodyPr/>
          <a:p>
            <a:fld id="{19B51A1E-902D-48AF-9020-955120F399B6}" type="slidenum">
              <a:rPr lang="en-US" smtClean="0"/>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pic>
        <p:nvPicPr>
          <p:cNvPr id="2097169" name="Picture Placeholder 6" descr="Sky view of desolate snow covered mountains"/>
          <p:cNvPicPr>
            <a:picLocks noGrp="1" noChangeAspect="1"/>
          </p:cNvPicPr>
          <p:nvPr>
            <p:ph type="pic" sz="quarter" idx="13"/>
          </p:nvPr>
        </p:nvPicPr>
        <p:blipFill>
          <a:blip r:embed="rId1"/>
          <a:stretch>
            <a:fillRect/>
          </a:stretch>
        </p:blipFill>
        <p:spPr>
          <a:xfrm>
            <a:off x="144145" y="147320"/>
            <a:ext cx="4632325" cy="6053455"/>
          </a:xfrm>
        </p:spPr>
      </p:pic>
      <p:sp>
        <p:nvSpPr>
          <p:cNvPr id="1048668" name="Title 1"/>
          <p:cNvSpPr>
            <a:spLocks noGrp="1"/>
          </p:cNvSpPr>
          <p:nvPr>
            <p:ph type="ctrTitle"/>
          </p:nvPr>
        </p:nvSpPr>
        <p:spPr>
          <a:xfrm>
            <a:off x="144145" y="2848610"/>
            <a:ext cx="4566920" cy="1980565"/>
          </a:xfrm>
        </p:spPr>
        <p:txBody>
          <a:bodyPr/>
          <a:p>
            <a:r>
              <a:rPr lang="zh-CN" altLang="en-US" sz="5400" dirty="0">
                <a:latin typeface="华文楷体" panose="02010600040101010101" charset="-122"/>
                <a:ea typeface="华文楷体" panose="02010600040101010101" charset="-122"/>
              </a:rPr>
              <a:t>三</a:t>
            </a:r>
            <a:r>
              <a:rPr lang="en-US" altLang="zh-CN" sz="5400" dirty="0">
                <a:latin typeface="华文楷体" panose="02010600040101010101" charset="-122"/>
                <a:ea typeface="华文楷体" panose="02010600040101010101" charset="-122"/>
              </a:rPr>
              <a:t>.</a:t>
            </a:r>
            <a:r>
              <a:rPr lang="zh-CN" altLang="en-US" sz="5400" dirty="0">
                <a:latin typeface="华文楷体" panose="02010600040101010101" charset="-122"/>
                <a:ea typeface="华文楷体" panose="02010600040101010101" charset="-122"/>
              </a:rPr>
              <a:t>可行性分析</a:t>
            </a:r>
            <a:endParaRPr lang="zh-CN" altLang="en-US" sz="5400" dirty="0">
              <a:latin typeface="华文楷体" panose="02010600040101010101" charset="-122"/>
              <a:ea typeface="华文楷体" panose="02010600040101010101" charset="-122"/>
            </a:endParaRPr>
          </a:p>
        </p:txBody>
      </p:sp>
      <p:sp>
        <p:nvSpPr>
          <p:cNvPr id="1048669" name="Content Placeholder 12"/>
          <p:cNvSpPr>
            <a:spLocks noGrp="1"/>
          </p:cNvSpPr>
          <p:nvPr>
            <p:ph sz="half" idx="15"/>
          </p:nvPr>
        </p:nvSpPr>
        <p:spPr>
          <a:xfrm>
            <a:off x="4885055" y="238760"/>
            <a:ext cx="6861175" cy="5800090"/>
          </a:xfrm>
        </p:spPr>
        <p:txBody>
          <a:bodyPr/>
          <a:p>
            <a:pPr marL="0" indent="0">
              <a:buNone/>
            </a:pPr>
            <a:r>
              <a:rPr lang="en-US" altLang="zh-CN" sz="3600" dirty="0">
                <a:latin typeface="华文楷体" panose="02010600040101010101" charset="-122"/>
                <a:ea typeface="华文楷体" panose="02010600040101010101" charset="-122"/>
                <a:cs typeface="华文楷体" panose="02010600040101010101" charset="-122"/>
              </a:rPr>
              <a:t>3.</a:t>
            </a:r>
            <a:r>
              <a:rPr lang="zh-CN" altLang="en-US" sz="3600" dirty="0">
                <a:latin typeface="华文楷体" panose="02010600040101010101" charset="-122"/>
                <a:ea typeface="华文楷体" panose="02010600040101010101" charset="-122"/>
                <a:cs typeface="华文楷体" panose="02010600040101010101" charset="-122"/>
              </a:rPr>
              <a:t>技术可行性：</a:t>
            </a:r>
            <a:endParaRPr lang="zh-CN" altLang="en-US" sz="3600" dirty="0">
              <a:latin typeface="华文楷体" panose="02010600040101010101" charset="-122"/>
              <a:ea typeface="华文楷体" panose="02010600040101010101" charset="-122"/>
              <a:cs typeface="华文楷体" panose="02010600040101010101" charset="-122"/>
            </a:endParaRPr>
          </a:p>
          <a:p>
            <a:pPr marL="0" indent="0">
              <a:buNone/>
            </a:pPr>
            <a:r>
              <a:rPr lang="zh-CN" altLang="en-US" sz="3200" dirty="0">
                <a:latin typeface="华文楷体" panose="02010600040101010101" charset="-122"/>
                <a:ea typeface="华文楷体" panose="02010600040101010101" charset="-122"/>
                <a:cs typeface="华文楷体" panose="02010600040101010101" charset="-122"/>
              </a:rPr>
              <a:t>关键技术：</a:t>
            </a:r>
            <a:endParaRPr lang="zh-CN" altLang="en-US" sz="3200" dirty="0">
              <a:latin typeface="华文楷体" panose="02010600040101010101" charset="-122"/>
              <a:ea typeface="华文楷体" panose="02010600040101010101" charset="-122"/>
              <a:cs typeface="华文楷体" panose="02010600040101010101" charset="-122"/>
            </a:endParaRPr>
          </a:p>
          <a:p>
            <a:pPr marL="0" indent="0">
              <a:buNone/>
            </a:pPr>
            <a:r>
              <a:rPr lang="zh-CN" altLang="en-US" sz="2400" dirty="0">
                <a:latin typeface="华文楷体" panose="02010600040101010101" charset="-122"/>
                <a:ea typeface="华文楷体" panose="02010600040101010101" charset="-122"/>
                <a:cs typeface="华文楷体" panose="02010600040101010101" charset="-122"/>
              </a:rPr>
              <a:t>（</a:t>
            </a:r>
            <a:r>
              <a:rPr lang="en-US" altLang="zh-CN" sz="2400" dirty="0">
                <a:latin typeface="华文楷体" panose="02010600040101010101" charset="-122"/>
                <a:ea typeface="华文楷体" panose="02010600040101010101" charset="-122"/>
                <a:cs typeface="华文楷体" panose="02010600040101010101" charset="-122"/>
              </a:rPr>
              <a:t>1</a:t>
            </a:r>
            <a:r>
              <a:rPr lang="zh-CN" altLang="en-US" sz="2400" dirty="0">
                <a:latin typeface="华文楷体" panose="02010600040101010101" charset="-122"/>
                <a:ea typeface="华文楷体" panose="02010600040101010101" charset="-122"/>
                <a:cs typeface="华文楷体" panose="02010600040101010101" charset="-122"/>
              </a:rPr>
              <a:t>）页面：通过</a:t>
            </a:r>
            <a:r>
              <a:rPr lang="en-US" altLang="zh-CN" sz="2400" dirty="0">
                <a:latin typeface="华文楷体" panose="02010600040101010101" charset="-122"/>
                <a:ea typeface="华文楷体" panose="02010600040101010101" charset="-122"/>
                <a:cs typeface="华文楷体" panose="02010600040101010101" charset="-122"/>
              </a:rPr>
              <a:t>html+css</a:t>
            </a:r>
            <a:r>
              <a:rPr lang="zh-CN" altLang="en-US" sz="2400" dirty="0">
                <a:latin typeface="华文楷体" panose="02010600040101010101" charset="-122"/>
                <a:ea typeface="华文楷体" panose="02010600040101010101" charset="-122"/>
                <a:cs typeface="华文楷体" panose="02010600040101010101" charset="-122"/>
              </a:rPr>
              <a:t>可以实现各种我们想要的页面，用</a:t>
            </a:r>
            <a:r>
              <a:rPr lang="en-US" altLang="zh-CN" sz="2400" dirty="0">
                <a:latin typeface="华文楷体" panose="02010600040101010101" charset="-122"/>
                <a:ea typeface="华文楷体" panose="02010600040101010101" charset="-122"/>
                <a:cs typeface="华文楷体" panose="02010600040101010101" charset="-122"/>
              </a:rPr>
              <a:t>js+vue</a:t>
            </a:r>
            <a:r>
              <a:rPr lang="zh-CN" altLang="en-US" sz="2400" dirty="0">
                <a:latin typeface="华文楷体" panose="02010600040101010101" charset="-122"/>
                <a:ea typeface="华文楷体" panose="02010600040101010101" charset="-122"/>
                <a:cs typeface="华文楷体" panose="02010600040101010101" charset="-122"/>
              </a:rPr>
              <a:t>框架则可以在页面上显示各种数据类</a:t>
            </a:r>
            <a:r>
              <a:rPr lang="en-US" altLang="zh-CN" sz="2400" baseline="30000" dirty="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rPr>
              <a:t>[3] </a:t>
            </a:r>
            <a:endParaRPr lang="zh-CN" altLang="en-US" sz="2400" dirty="0">
              <a:latin typeface="华文楷体" panose="02010600040101010101" charset="-122"/>
              <a:ea typeface="华文楷体" panose="02010600040101010101" charset="-122"/>
              <a:cs typeface="华文楷体" panose="02010600040101010101" charset="-122"/>
            </a:endParaRPr>
          </a:p>
          <a:p>
            <a:pPr marL="0" indent="0">
              <a:buNone/>
            </a:pPr>
            <a:r>
              <a:rPr lang="zh-CN" altLang="en-US" sz="2400" dirty="0">
                <a:latin typeface="华文楷体" panose="02010600040101010101" charset="-122"/>
                <a:ea typeface="华文楷体" panose="02010600040101010101" charset="-122"/>
                <a:cs typeface="华文楷体" panose="02010600040101010101" charset="-122"/>
              </a:rPr>
              <a:t>（</a:t>
            </a:r>
            <a:r>
              <a:rPr lang="en-US" altLang="zh-CN" sz="2400" dirty="0">
                <a:latin typeface="华文楷体" panose="02010600040101010101" charset="-122"/>
                <a:ea typeface="华文楷体" panose="02010600040101010101" charset="-122"/>
                <a:cs typeface="华文楷体" panose="02010600040101010101" charset="-122"/>
              </a:rPr>
              <a:t>2</a:t>
            </a:r>
            <a:r>
              <a:rPr lang="zh-CN" altLang="en-US" sz="2400" dirty="0">
                <a:latin typeface="华文楷体" panose="02010600040101010101" charset="-122"/>
                <a:ea typeface="华文楷体" panose="02010600040101010101" charset="-122"/>
                <a:cs typeface="华文楷体" panose="02010600040101010101" charset="-122"/>
              </a:rPr>
              <a:t>）支付：由于支付宝在</a:t>
            </a:r>
            <a:r>
              <a:rPr lang="en-US" altLang="zh-CN" sz="2400" dirty="0">
                <a:latin typeface="华文楷体" panose="02010600040101010101" charset="-122"/>
                <a:ea typeface="华文楷体" panose="02010600040101010101" charset="-122"/>
                <a:cs typeface="华文楷体" panose="02010600040101010101" charset="-122"/>
              </a:rPr>
              <a:t>2015</a:t>
            </a:r>
            <a:r>
              <a:rPr lang="zh-CN" altLang="en-US" sz="2400" dirty="0">
                <a:latin typeface="华文楷体" panose="02010600040101010101" charset="-122"/>
                <a:ea typeface="华文楷体" panose="02010600040101010101" charset="-122"/>
                <a:cs typeface="华文楷体" panose="02010600040101010101" charset="-122"/>
              </a:rPr>
              <a:t>年后不允许个人申请担保交易接口，所以我们选择了自己充当担保人的方式。我们在网上找了能提供个人支付功能的平台该平台可以提供接口，让我们的用户付款后打到我们的支付宝上，我们计划采用这种方式模拟支付宝的担保交易</a:t>
            </a:r>
            <a:endParaRPr lang="zh-CN" altLang="en-US" sz="2400" dirty="0">
              <a:latin typeface="华文楷体" panose="02010600040101010101" charset="-122"/>
              <a:ea typeface="华文楷体" panose="02010600040101010101" charset="-122"/>
              <a:cs typeface="华文楷体" panose="02010600040101010101" charset="-122"/>
            </a:endParaRPr>
          </a:p>
          <a:p>
            <a:pPr marL="0" indent="0">
              <a:buNone/>
            </a:pPr>
            <a:r>
              <a:rPr lang="zh-CN" altLang="en-US" sz="2400" dirty="0">
                <a:latin typeface="华文楷体" panose="02010600040101010101" charset="-122"/>
                <a:ea typeface="华文楷体" panose="02010600040101010101" charset="-122"/>
                <a:cs typeface="华文楷体" panose="02010600040101010101" charset="-122"/>
              </a:rPr>
              <a:t>（</a:t>
            </a:r>
            <a:r>
              <a:rPr lang="en-US" altLang="zh-CN" sz="2400" dirty="0">
                <a:latin typeface="华文楷体" panose="02010600040101010101" charset="-122"/>
                <a:ea typeface="华文楷体" panose="02010600040101010101" charset="-122"/>
                <a:cs typeface="华文楷体" panose="02010600040101010101" charset="-122"/>
              </a:rPr>
              <a:t>3</a:t>
            </a:r>
            <a:r>
              <a:rPr lang="zh-CN" altLang="en-US" sz="2400" dirty="0">
                <a:latin typeface="华文楷体" panose="02010600040101010101" charset="-122"/>
                <a:ea typeface="华文楷体" panose="02010600040101010101" charset="-122"/>
                <a:cs typeface="华文楷体" panose="02010600040101010101" charset="-122"/>
              </a:rPr>
              <a:t>）物流：我们找到了快递鸟平台，它提供了免费的物流接口，通过调用他们的接口，我们也能实现物流的查询功能</a:t>
            </a:r>
            <a:endParaRPr lang="zh-CN" altLang="en-US" sz="2400" dirty="0">
              <a:latin typeface="华文楷体" panose="02010600040101010101" charset="-122"/>
              <a:ea typeface="华文楷体" panose="02010600040101010101" charset="-122"/>
              <a:cs typeface="华文楷体" panose="02010600040101010101" charset="-122"/>
            </a:endParaRPr>
          </a:p>
          <a:p>
            <a:pPr marL="0" indent="0">
              <a:buNone/>
            </a:pPr>
            <a:endParaRPr lang="zh-CN" altLang="en-US" sz="2400" baseline="30000" dirty="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endParaRPr>
          </a:p>
        </p:txBody>
      </p:sp>
      <p:sp>
        <p:nvSpPr>
          <p:cNvPr id="1048670" name="Slide Number Placeholder 5"/>
          <p:cNvSpPr>
            <a:spLocks noGrp="1"/>
          </p:cNvSpPr>
          <p:nvPr>
            <p:ph type="sldNum" sz="quarter" idx="14"/>
          </p:nvPr>
        </p:nvSpPr>
        <p:spPr/>
        <p:txBody>
          <a:bodyPr/>
          <a:p>
            <a:fld id="{19B51A1E-902D-48AF-9020-955120F399B6}" type="slidenum">
              <a:rPr lang="en-US" smtClean="0"/>
            </a:fld>
            <a:endParaRPr lang="en-US" dirty="0"/>
          </a:p>
        </p:txBody>
      </p:sp>
      <p:sp>
        <p:nvSpPr>
          <p:cNvPr id="1048671" name="文本框 4"/>
          <p:cNvSpPr txBox="1"/>
          <p:nvPr/>
        </p:nvSpPr>
        <p:spPr>
          <a:xfrm>
            <a:off x="4885055" y="5755640"/>
            <a:ext cx="6669405" cy="737235"/>
          </a:xfrm>
          <a:prstGeom prst="rect">
            <a:avLst/>
          </a:prstGeom>
          <a:noFill/>
        </p:spPr>
        <p:txBody>
          <a:bodyPr wrap="square" rtlCol="0">
            <a:spAutoFit/>
          </a:bodyPr>
          <a:p>
            <a:pPr marL="0" indent="0" algn="l">
              <a:buNone/>
            </a:pPr>
            <a:r>
              <a:rPr lang="en-US" altLang="zh-CN" sz="1400" dirty="0">
                <a:ea typeface="宋体" panose="02010600030101010101" pitchFamily="2" charset="-122"/>
                <a:sym typeface="+mn-ea"/>
              </a:rPr>
              <a:t>[3]</a:t>
            </a:r>
            <a:r>
              <a:rPr lang="zh-CN" altLang="en-US" sz="1400" dirty="0">
                <a:ea typeface="宋体" panose="02010600030101010101" pitchFamily="2" charset="-122"/>
                <a:sym typeface="+mn-ea"/>
              </a:rPr>
              <a:t>王春明</a:t>
            </a:r>
            <a:r>
              <a:rPr lang="en-US" altLang="zh-CN" sz="1400" dirty="0">
                <a:ea typeface="宋体" panose="02010600030101010101" pitchFamily="2" charset="-122"/>
                <a:sym typeface="+mn-ea"/>
              </a:rPr>
              <a:t>.JSP WEB</a:t>
            </a:r>
            <a:r>
              <a:rPr lang="zh-CN" altLang="en-US" sz="1400" dirty="0">
                <a:ea typeface="宋体" panose="02010600030101010101" pitchFamily="2" charset="-122"/>
                <a:sym typeface="+mn-ea"/>
              </a:rPr>
              <a:t>技术及应用教程 </a:t>
            </a:r>
            <a:r>
              <a:rPr lang="en-US" altLang="zh-CN" sz="1400" dirty="0">
                <a:ea typeface="宋体" panose="02010600030101010101" pitchFamily="2" charset="-122"/>
                <a:sym typeface="+mn-ea"/>
              </a:rPr>
              <a:t>[M].</a:t>
            </a:r>
            <a:r>
              <a:rPr lang="zh-CN" altLang="en-US" sz="1400" dirty="0">
                <a:ea typeface="宋体" panose="02010600030101010101" pitchFamily="2" charset="-122"/>
                <a:sym typeface="+mn-ea"/>
              </a:rPr>
              <a:t>第二版</a:t>
            </a:r>
            <a:r>
              <a:rPr lang="en-US" altLang="zh-CN" sz="1400" dirty="0">
                <a:ea typeface="宋体" panose="02010600030101010101" pitchFamily="2" charset="-122"/>
                <a:sym typeface="+mn-ea"/>
              </a:rPr>
              <a:t>.</a:t>
            </a:r>
            <a:r>
              <a:rPr lang="zh-CN" altLang="en-US" sz="1400" dirty="0">
                <a:ea typeface="宋体" panose="02010600030101010101" pitchFamily="2" charset="-122"/>
                <a:sym typeface="+mn-ea"/>
              </a:rPr>
              <a:t>北京</a:t>
            </a:r>
            <a:r>
              <a:rPr lang="en-US" altLang="zh-CN" sz="1400" dirty="0">
                <a:ea typeface="宋体" panose="02010600030101010101" pitchFamily="2" charset="-122"/>
                <a:sym typeface="+mn-ea"/>
              </a:rPr>
              <a:t>: </a:t>
            </a:r>
            <a:r>
              <a:rPr lang="zh-CN" altLang="en-US" sz="1400" dirty="0">
                <a:ea typeface="宋体" panose="02010600030101010101" pitchFamily="2" charset="-122"/>
                <a:sym typeface="+mn-ea"/>
              </a:rPr>
              <a:t>清华大学出版社</a:t>
            </a:r>
            <a:r>
              <a:rPr lang="en-US" altLang="zh-CN" sz="1400" dirty="0">
                <a:ea typeface="宋体" panose="02010600030101010101" pitchFamily="2" charset="-122"/>
                <a:sym typeface="+mn-ea"/>
              </a:rPr>
              <a:t>,2018.</a:t>
            </a:r>
            <a:endParaRPr lang="en-US" altLang="zh-CN" sz="1400" dirty="0">
              <a:ea typeface="宋体" panose="02010600030101010101" pitchFamily="2" charset="-122"/>
              <a:sym typeface="+mn-ea"/>
            </a:endParaRPr>
          </a:p>
          <a:p>
            <a:pPr marL="0" indent="0" algn="l">
              <a:buNone/>
            </a:pPr>
            <a:endParaRPr lang="en-US" altLang="zh-CN" sz="1400" dirty="0">
              <a:ea typeface="宋体" panose="02010600030101010101" pitchFamily="2" charset="-122"/>
            </a:endParaRPr>
          </a:p>
          <a:p>
            <a:pPr marL="0" indent="0" algn="l">
              <a:buNone/>
            </a:pPr>
            <a:endParaRPr lang="zh-CN" altLang="en-US" sz="1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pic>
        <p:nvPicPr>
          <p:cNvPr id="2097169" name="Picture Placeholder 6" descr="Sky view of desolate snow covered mountains"/>
          <p:cNvPicPr>
            <a:picLocks noGrp="1" noChangeAspect="1"/>
          </p:cNvPicPr>
          <p:nvPr>
            <p:ph type="pic" sz="quarter" idx="13"/>
          </p:nvPr>
        </p:nvPicPr>
        <p:blipFill>
          <a:blip r:embed="rId1"/>
          <a:stretch>
            <a:fillRect/>
          </a:stretch>
        </p:blipFill>
        <p:spPr>
          <a:xfrm>
            <a:off x="144145" y="147320"/>
            <a:ext cx="4632325" cy="6053455"/>
          </a:xfrm>
        </p:spPr>
      </p:pic>
      <p:sp>
        <p:nvSpPr>
          <p:cNvPr id="1048668" name="Title 1"/>
          <p:cNvSpPr>
            <a:spLocks noGrp="1"/>
          </p:cNvSpPr>
          <p:nvPr>
            <p:ph type="ctrTitle"/>
          </p:nvPr>
        </p:nvSpPr>
        <p:spPr>
          <a:xfrm>
            <a:off x="144145" y="2848610"/>
            <a:ext cx="4566920" cy="1980565"/>
          </a:xfrm>
        </p:spPr>
        <p:txBody>
          <a:bodyPr/>
          <a:p>
            <a:r>
              <a:rPr lang="zh-CN" altLang="en-US" sz="5400" dirty="0">
                <a:latin typeface="华文楷体" panose="02010600040101010101" charset="-122"/>
                <a:ea typeface="华文楷体" panose="02010600040101010101" charset="-122"/>
              </a:rPr>
              <a:t>三</a:t>
            </a:r>
            <a:r>
              <a:rPr lang="en-US" altLang="zh-CN" sz="5400" dirty="0">
                <a:latin typeface="华文楷体" panose="02010600040101010101" charset="-122"/>
                <a:ea typeface="华文楷体" panose="02010600040101010101" charset="-122"/>
              </a:rPr>
              <a:t>.</a:t>
            </a:r>
            <a:r>
              <a:rPr lang="zh-CN" altLang="en-US" sz="5400" dirty="0">
                <a:latin typeface="华文楷体" panose="02010600040101010101" charset="-122"/>
                <a:ea typeface="华文楷体" panose="02010600040101010101" charset="-122"/>
              </a:rPr>
              <a:t>可行性分析</a:t>
            </a:r>
            <a:endParaRPr lang="zh-CN" altLang="en-US" sz="5400" dirty="0">
              <a:latin typeface="华文楷体" panose="02010600040101010101" charset="-122"/>
              <a:ea typeface="华文楷体" panose="02010600040101010101" charset="-122"/>
            </a:endParaRPr>
          </a:p>
        </p:txBody>
      </p:sp>
      <p:sp>
        <p:nvSpPr>
          <p:cNvPr id="1048669" name="Content Placeholder 12"/>
          <p:cNvSpPr>
            <a:spLocks noGrp="1"/>
          </p:cNvSpPr>
          <p:nvPr>
            <p:ph sz="half" idx="15"/>
          </p:nvPr>
        </p:nvSpPr>
        <p:spPr>
          <a:xfrm>
            <a:off x="4885055" y="238760"/>
            <a:ext cx="6861175" cy="5800090"/>
          </a:xfrm>
        </p:spPr>
        <p:txBody>
          <a:bodyPr/>
          <a:p>
            <a:pPr marL="0" indent="0">
              <a:buNone/>
            </a:pPr>
            <a:r>
              <a:rPr lang="en-US" altLang="zh-CN" sz="3600" dirty="0">
                <a:latin typeface="华文楷体" panose="02010600040101010101" charset="-122"/>
                <a:ea typeface="华文楷体" panose="02010600040101010101" charset="-122"/>
                <a:cs typeface="华文楷体" panose="02010600040101010101" charset="-122"/>
              </a:rPr>
              <a:t>3.</a:t>
            </a:r>
            <a:r>
              <a:rPr lang="zh-CN" altLang="en-US" sz="3600" dirty="0">
                <a:latin typeface="华文楷体" panose="02010600040101010101" charset="-122"/>
                <a:ea typeface="华文楷体" panose="02010600040101010101" charset="-122"/>
                <a:cs typeface="华文楷体" panose="02010600040101010101" charset="-122"/>
              </a:rPr>
              <a:t>技术可行性：</a:t>
            </a:r>
            <a:endParaRPr lang="zh-CN" altLang="en-US" sz="3600" dirty="0">
              <a:latin typeface="华文楷体" panose="02010600040101010101" charset="-122"/>
              <a:ea typeface="华文楷体" panose="02010600040101010101" charset="-122"/>
              <a:cs typeface="华文楷体" panose="02010600040101010101" charset="-122"/>
            </a:endParaRPr>
          </a:p>
          <a:p>
            <a:pPr marL="0" indent="0">
              <a:buNone/>
            </a:pPr>
            <a:r>
              <a:rPr lang="zh-CN" altLang="en-US" sz="3200" dirty="0">
                <a:latin typeface="华文楷体" panose="02010600040101010101" charset="-122"/>
                <a:ea typeface="华文楷体" panose="02010600040101010101" charset="-122"/>
                <a:cs typeface="华文楷体" panose="02010600040101010101" charset="-122"/>
              </a:rPr>
              <a:t>开发难点：</a:t>
            </a:r>
            <a:endParaRPr lang="zh-CN" altLang="en-US" sz="3200" dirty="0">
              <a:latin typeface="华文楷体" panose="02010600040101010101" charset="-122"/>
              <a:ea typeface="华文楷体" panose="02010600040101010101" charset="-122"/>
              <a:cs typeface="华文楷体" panose="02010600040101010101" charset="-122"/>
            </a:endParaRPr>
          </a:p>
          <a:p>
            <a:pPr marL="0" indent="0">
              <a:buNone/>
            </a:pPr>
            <a:r>
              <a:rPr lang="zh-CN" altLang="en-US" sz="3200" dirty="0">
                <a:latin typeface="华文楷体" panose="02010600040101010101" charset="-122"/>
                <a:ea typeface="华文楷体" panose="02010600040101010101" charset="-122"/>
                <a:cs typeface="华文楷体" panose="02010600040101010101" charset="-122"/>
              </a:rPr>
              <a:t>（</a:t>
            </a:r>
            <a:r>
              <a:rPr lang="en-US" altLang="zh-CN" sz="3200" dirty="0">
                <a:latin typeface="华文楷体" panose="02010600040101010101" charset="-122"/>
                <a:ea typeface="华文楷体" panose="02010600040101010101" charset="-122"/>
                <a:cs typeface="华文楷体" panose="02010600040101010101" charset="-122"/>
              </a:rPr>
              <a:t>1</a:t>
            </a:r>
            <a:r>
              <a:rPr lang="zh-CN" altLang="en-US" sz="3200" dirty="0">
                <a:latin typeface="华文楷体" panose="02010600040101010101" charset="-122"/>
                <a:ea typeface="华文楷体" panose="02010600040101010101" charset="-122"/>
                <a:cs typeface="华文楷体" panose="02010600040101010101" charset="-122"/>
              </a:rPr>
              <a:t>）商城对前端页面要求较高，而我们没有前端开发的界面，因此如何将页面做的美观将是我们要学习的一点</a:t>
            </a:r>
            <a:endParaRPr lang="zh-CN" altLang="en-US" sz="3200" dirty="0">
              <a:latin typeface="华文楷体" panose="02010600040101010101" charset="-122"/>
              <a:ea typeface="华文楷体" panose="02010600040101010101" charset="-122"/>
              <a:cs typeface="华文楷体" panose="02010600040101010101" charset="-122"/>
            </a:endParaRPr>
          </a:p>
          <a:p>
            <a:pPr marL="0" indent="0">
              <a:buNone/>
            </a:pPr>
            <a:r>
              <a:rPr lang="zh-CN" altLang="en-US" sz="3200" dirty="0">
                <a:latin typeface="华文楷体" panose="02010600040101010101" charset="-122"/>
                <a:ea typeface="华文楷体" panose="02010600040101010101" charset="-122"/>
                <a:cs typeface="华文楷体" panose="02010600040101010101" charset="-122"/>
              </a:rPr>
              <a:t>（</a:t>
            </a:r>
            <a:r>
              <a:rPr lang="en-US" altLang="zh-CN" sz="3200" dirty="0">
                <a:latin typeface="华文楷体" panose="02010600040101010101" charset="-122"/>
                <a:ea typeface="华文楷体" panose="02010600040101010101" charset="-122"/>
                <a:cs typeface="华文楷体" panose="02010600040101010101" charset="-122"/>
              </a:rPr>
              <a:t>2</a:t>
            </a:r>
            <a:r>
              <a:rPr lang="zh-CN" altLang="en-US" sz="3200" dirty="0">
                <a:latin typeface="华文楷体" panose="02010600040101010101" charset="-122"/>
                <a:ea typeface="华文楷体" panose="02010600040101010101" charset="-122"/>
                <a:cs typeface="华文楷体" panose="02010600040101010101" charset="-122"/>
              </a:rPr>
              <a:t>）接口的实现。我们的支付和物流功能都是需要调用官方给的接口来实现，虽然有接口文档供我们查看，但相关的知识我们没有接触过，所以如何成功将接口调用到我们的系统上也是项目开发的一大难点</a:t>
            </a:r>
            <a:endParaRPr lang="zh-CN" altLang="en-US" sz="3200" baseline="30000" dirty="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endParaRPr>
          </a:p>
        </p:txBody>
      </p:sp>
      <p:sp>
        <p:nvSpPr>
          <p:cNvPr id="1048670" name="Slide Number Placeholder 5"/>
          <p:cNvSpPr>
            <a:spLocks noGrp="1"/>
          </p:cNvSpPr>
          <p:nvPr>
            <p:ph type="sldNum" sz="quarter" idx="14"/>
          </p:nvPr>
        </p:nvSpPr>
        <p:spPr/>
        <p:txBody>
          <a:bodyPr/>
          <a:p>
            <a:fld id="{19B51A1E-902D-48AF-9020-955120F399B6}" type="slidenum">
              <a:rPr lang="en-US" smtClean="0"/>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Picture Placeholder 8" descr="Snow mountains from the ground"/>
          <p:cNvPicPr>
            <a:picLocks noGrp="1" noChangeAspect="1"/>
          </p:cNvPicPr>
          <p:nvPr>
            <p:ph type="pic" sz="quarter" idx="13"/>
          </p:nvPr>
        </p:nvPicPr>
        <p:blipFill>
          <a:blip r:embed="rId1"/>
          <a:stretch>
            <a:fillRect/>
          </a:stretch>
        </p:blipFill>
        <p:spPr>
          <a:xfrm>
            <a:off x="149393" y="144000"/>
            <a:ext cx="11899494" cy="6060155"/>
          </a:xfrm>
        </p:spPr>
      </p:pic>
      <p:sp>
        <p:nvSpPr>
          <p:cNvPr id="1048640" name="Title 2"/>
          <p:cNvSpPr>
            <a:spLocks noGrp="1"/>
          </p:cNvSpPr>
          <p:nvPr>
            <p:ph type="ctrTitle"/>
          </p:nvPr>
        </p:nvSpPr>
        <p:spPr>
          <a:xfrm>
            <a:off x="746125" y="410210"/>
            <a:ext cx="8600440" cy="6037580"/>
          </a:xfrm>
        </p:spPr>
        <p:txBody>
          <a:bodyPr/>
          <a:lstStyle/>
          <a:p>
            <a:pPr algn="l">
              <a:lnSpc>
                <a:spcPct val="100000"/>
              </a:lnSpc>
            </a:pPr>
            <a:r>
              <a:rPr lang="zh-CN" altLang="en-US" sz="4800" b="1" dirty="0">
                <a:latin typeface="华文中宋" panose="02010600040101010101" charset="-122"/>
                <a:ea typeface="华文中宋" panose="02010600040101010101" charset="-122"/>
                <a:cs typeface="华文中宋" panose="02010600040101010101" charset="-122"/>
              </a:rPr>
              <a:t>目录</a:t>
            </a:r>
            <a:br>
              <a:rPr lang="zh-CN" altLang="en-US" sz="4000" dirty="0">
                <a:latin typeface="华文中宋" panose="02010600040101010101" charset="-122"/>
                <a:ea typeface="华文中宋" panose="02010600040101010101" charset="-122"/>
                <a:cs typeface="华文中宋" panose="02010600040101010101" charset="-122"/>
              </a:rPr>
            </a:br>
            <a:r>
              <a:rPr lang="en-US" altLang="zh-CN" sz="3200" dirty="0">
                <a:latin typeface="华文楷体" panose="02010600040101010101" charset="-122"/>
                <a:ea typeface="华文楷体" panose="02010600040101010101" charset="-122"/>
                <a:cs typeface="华文楷体" panose="02010600040101010101" charset="-122"/>
              </a:rPr>
              <a:t>1.</a:t>
            </a:r>
            <a:r>
              <a:rPr lang="zh-CN" altLang="en-US" sz="3200" dirty="0" smtClean="0">
                <a:latin typeface="华文楷体" panose="02010600040101010101" charset="-122"/>
                <a:ea typeface="华文楷体" panose="02010600040101010101" charset="-122"/>
                <a:cs typeface="华文楷体" panose="02010600040101010101" charset="-122"/>
              </a:rPr>
              <a:t>引言</a:t>
            </a:r>
            <a:br>
              <a:rPr lang="zh-CN" altLang="en-US" sz="3200" dirty="0">
                <a:latin typeface="华文楷体" panose="02010600040101010101" charset="-122"/>
                <a:ea typeface="华文楷体" panose="02010600040101010101" charset="-122"/>
                <a:cs typeface="华文楷体" panose="02010600040101010101" charset="-122"/>
              </a:rPr>
            </a:br>
            <a:r>
              <a:rPr lang="zh-CN" altLang="en-US" sz="3200" dirty="0">
                <a:latin typeface="华文楷体" panose="02010600040101010101" charset="-122"/>
                <a:ea typeface="华文楷体" panose="02010600040101010101" charset="-122"/>
                <a:cs typeface="华文楷体" panose="02010600040101010101" charset="-122"/>
              </a:rPr>
              <a:t>2</a:t>
            </a:r>
            <a:r>
              <a:rPr lang="en-US" altLang="zh-CN" sz="3200" dirty="0" smtClean="0">
                <a:latin typeface="华文楷体" panose="02010600040101010101" charset="-122"/>
                <a:ea typeface="华文楷体" panose="02010600040101010101" charset="-122"/>
                <a:cs typeface="华文楷体" panose="02010600040101010101" charset="-122"/>
              </a:rPr>
              <a:t>.</a:t>
            </a:r>
            <a:r>
              <a:rPr lang="zh-CN" altLang="en-US" sz="3200" dirty="0">
                <a:latin typeface="华文楷体" panose="02010600040101010101" charset="-122"/>
                <a:ea typeface="华文楷体" panose="02010600040101010101" charset="-122"/>
                <a:cs typeface="华文楷体" panose="02010600040101010101" charset="-122"/>
              </a:rPr>
              <a:t>项目概述</a:t>
            </a:r>
            <a:br>
              <a:rPr lang="zh-CN" altLang="en-US" sz="3200" dirty="0">
                <a:latin typeface="华文楷体" panose="02010600040101010101" charset="-122"/>
                <a:ea typeface="华文楷体" panose="02010600040101010101" charset="-122"/>
                <a:cs typeface="华文楷体" panose="02010600040101010101" charset="-122"/>
              </a:rPr>
            </a:br>
            <a:r>
              <a:rPr lang="zh-CN" altLang="en-US" sz="3200" dirty="0">
                <a:latin typeface="华文楷体" panose="02010600040101010101" charset="-122"/>
                <a:ea typeface="华文楷体" panose="02010600040101010101" charset="-122"/>
                <a:cs typeface="华文楷体" panose="02010600040101010101" charset="-122"/>
              </a:rPr>
              <a:t>3</a:t>
            </a:r>
            <a:r>
              <a:rPr lang="en-US" altLang="zh-CN" sz="3200" dirty="0" smtClean="0">
                <a:latin typeface="华文楷体" panose="02010600040101010101" charset="-122"/>
                <a:ea typeface="华文楷体" panose="02010600040101010101" charset="-122"/>
                <a:cs typeface="华文楷体" panose="02010600040101010101" charset="-122"/>
                <a:sym typeface="+mn-ea"/>
              </a:rPr>
              <a:t>.</a:t>
            </a:r>
            <a:r>
              <a:rPr lang="zh-CN" altLang="en-US" sz="3200" dirty="0" smtClean="0">
                <a:latin typeface="华文楷体" panose="02010600040101010101" charset="-122"/>
                <a:ea typeface="华文楷体" panose="02010600040101010101" charset="-122"/>
                <a:cs typeface="华文楷体" panose="02010600040101010101" charset="-122"/>
                <a:sym typeface="+mn-ea"/>
              </a:rPr>
              <a:t>可行性分析报告</a:t>
            </a:r>
            <a:br>
              <a:rPr lang="zh-CN" altLang="en-US" sz="3200" dirty="0">
                <a:latin typeface="华文楷体" panose="02010600040101010101" charset="-122"/>
                <a:ea typeface="华文楷体" panose="02010600040101010101" charset="-122"/>
                <a:cs typeface="华文楷体" panose="02010600040101010101" charset="-122"/>
              </a:rPr>
            </a:br>
            <a:r>
              <a:rPr lang="en-US" altLang="zh-CN" sz="3200" dirty="0" smtClean="0">
                <a:latin typeface="华文楷体" panose="02010600040101010101" charset="-122"/>
                <a:ea typeface="华文楷体" panose="02010600040101010101" charset="-122"/>
                <a:cs typeface="华文楷体" panose="02010600040101010101" charset="-122"/>
              </a:rPr>
              <a:t>4</a:t>
            </a:r>
            <a:r>
              <a:rPr lang="en-US" altLang="zh-CN" sz="3200" dirty="0" smtClean="0">
                <a:latin typeface="华文楷体" panose="02010600040101010101" charset="-122"/>
                <a:ea typeface="华文楷体" panose="02010600040101010101" charset="-122"/>
                <a:cs typeface="华文楷体" panose="02010600040101010101" charset="-122"/>
                <a:sym typeface="+mn-ea"/>
              </a:rPr>
              <a:t>.</a:t>
            </a:r>
            <a:r>
              <a:rPr lang="zh-CN" altLang="en-US" sz="3200" dirty="0">
                <a:latin typeface="华文楷体" panose="02010600040101010101" charset="-122"/>
                <a:ea typeface="华文楷体" panose="02010600040101010101" charset="-122"/>
                <a:cs typeface="华文楷体" panose="02010600040101010101" charset="-122"/>
              </a:rPr>
              <a:t>实施计划</a:t>
            </a:r>
            <a:br>
              <a:rPr lang="zh-CN" altLang="en-US" sz="3200" dirty="0">
                <a:latin typeface="华文楷体" panose="02010600040101010101" charset="-122"/>
                <a:ea typeface="华文楷体" panose="02010600040101010101" charset="-122"/>
                <a:cs typeface="华文楷体" panose="02010600040101010101" charset="-122"/>
              </a:rPr>
            </a:br>
            <a:r>
              <a:rPr lang="en-US" altLang="zh-CN" sz="3200" dirty="0" smtClean="0">
                <a:latin typeface="华文楷体" panose="02010600040101010101" charset="-122"/>
                <a:ea typeface="华文楷体" panose="02010600040101010101" charset="-122"/>
                <a:cs typeface="华文楷体" panose="02010600040101010101" charset="-122"/>
              </a:rPr>
              <a:t>5.</a:t>
            </a:r>
            <a:r>
              <a:rPr lang="zh-CN" altLang="en-US" sz="3200" dirty="0">
                <a:latin typeface="华文楷体" panose="02010600040101010101" charset="-122"/>
                <a:ea typeface="华文楷体" panose="02010600040101010101" charset="-122"/>
                <a:cs typeface="华文楷体" panose="02010600040101010101" charset="-122"/>
              </a:rPr>
              <a:t>支持条件</a:t>
            </a:r>
            <a:br>
              <a:rPr lang="zh-CN" altLang="en-US" sz="3200" dirty="0">
                <a:latin typeface="华文楷体" panose="02010600040101010101" charset="-122"/>
                <a:ea typeface="华文楷体" panose="02010600040101010101" charset="-122"/>
                <a:cs typeface="华文楷体" panose="02010600040101010101" charset="-122"/>
              </a:rPr>
            </a:br>
            <a:r>
              <a:rPr lang="en-US" altLang="zh-CN" sz="3200" dirty="0" smtClean="0">
                <a:latin typeface="华文楷体" panose="02010600040101010101" charset="-122"/>
                <a:ea typeface="华文楷体" panose="02010600040101010101" charset="-122"/>
                <a:cs typeface="华文楷体" panose="02010600040101010101" charset="-122"/>
                <a:sym typeface="+mn-ea"/>
              </a:rPr>
              <a:t>6.</a:t>
            </a:r>
            <a:r>
              <a:rPr lang="zh-CN" altLang="en-US" sz="3200" dirty="0">
                <a:latin typeface="华文楷体" panose="02010600040101010101" charset="-122"/>
                <a:ea typeface="华文楷体" panose="02010600040101010101" charset="-122"/>
                <a:cs typeface="华文楷体" panose="02010600040101010101" charset="-122"/>
              </a:rPr>
              <a:t>专题计划要点</a:t>
            </a:r>
            <a:br>
              <a:rPr lang="zh-CN" altLang="en-US" sz="3200" dirty="0">
                <a:latin typeface="华文楷体" panose="02010600040101010101" charset="-122"/>
                <a:ea typeface="华文楷体" panose="02010600040101010101" charset="-122"/>
                <a:cs typeface="华文楷体" panose="02010600040101010101" charset="-122"/>
              </a:rPr>
            </a:br>
            <a:r>
              <a:rPr lang="zh-CN" altLang="en-US" sz="3200" dirty="0">
                <a:latin typeface="华文楷体" panose="02010600040101010101" charset="-122"/>
                <a:ea typeface="华文楷体" panose="02010600040101010101" charset="-122"/>
                <a:cs typeface="华文楷体" panose="02010600040101010101" charset="-122"/>
              </a:rPr>
              <a:t>7</a:t>
            </a:r>
            <a:r>
              <a:rPr lang="en-US" altLang="zh-CN" sz="3200" dirty="0">
                <a:latin typeface="华文楷体" panose="02010600040101010101" charset="-122"/>
                <a:ea typeface="华文楷体" panose="02010600040101010101" charset="-122"/>
                <a:cs typeface="华文楷体" panose="02010600040101010101" charset="-122"/>
              </a:rPr>
              <a:t>.</a:t>
            </a:r>
            <a:r>
              <a:rPr lang="zh-CN" altLang="en-US" sz="3200" dirty="0">
                <a:latin typeface="华文楷体" panose="02010600040101010101" charset="-122"/>
                <a:ea typeface="华文楷体" panose="02010600040101010101" charset="-122"/>
                <a:cs typeface="华文楷体" panose="02010600040101010101" charset="-122"/>
              </a:rPr>
              <a:t>甘特图</a:t>
            </a:r>
            <a:br>
              <a:rPr lang="en-US" altLang="zh-CN" sz="3200" dirty="0">
                <a:latin typeface="华文楷体" panose="02010600040101010101" charset="-122"/>
                <a:ea typeface="华文楷体" panose="02010600040101010101" charset="-122"/>
                <a:cs typeface="华文楷体" panose="02010600040101010101" charset="-122"/>
              </a:rPr>
            </a:br>
            <a:r>
              <a:rPr lang="en-US" altLang="zh-CN" sz="3200" dirty="0">
                <a:latin typeface="华文楷体" panose="02010600040101010101" charset="-122"/>
                <a:ea typeface="华文楷体" panose="02010600040101010101" charset="-122"/>
                <a:cs typeface="华文楷体" panose="02010600040101010101" charset="-122"/>
              </a:rPr>
              <a:t>8</a:t>
            </a:r>
            <a:r>
              <a:rPr lang="en-US" altLang="zh-CN" sz="3200" dirty="0" smtClean="0">
                <a:latin typeface="华文楷体" panose="02010600040101010101" charset="-122"/>
                <a:ea typeface="华文楷体" panose="02010600040101010101" charset="-122"/>
                <a:cs typeface="华文楷体" panose="02010600040101010101" charset="-122"/>
              </a:rPr>
              <a:t>.</a:t>
            </a:r>
            <a:r>
              <a:rPr lang="zh-CN" altLang="en-US" sz="3200" dirty="0" smtClean="0">
                <a:latin typeface="华文楷体" panose="02010600040101010101" charset="-122"/>
                <a:ea typeface="华文楷体" panose="02010600040101010101" charset="-122"/>
                <a:cs typeface="华文楷体" panose="02010600040101010101" charset="-122"/>
              </a:rPr>
              <a:t>会议记录</a:t>
            </a:r>
            <a:br>
              <a:rPr lang="en-US" altLang="zh-CN" sz="3200" dirty="0" smtClean="0">
                <a:latin typeface="华文楷体" panose="02010600040101010101" charset="-122"/>
                <a:ea typeface="华文楷体" panose="02010600040101010101" charset="-122"/>
                <a:cs typeface="华文楷体" panose="02010600040101010101" charset="-122"/>
              </a:rPr>
            </a:br>
            <a:r>
              <a:rPr lang="en-US" altLang="zh-CN" sz="3200" dirty="0" smtClean="0">
                <a:latin typeface="华文楷体" panose="02010600040101010101" charset="-122"/>
                <a:ea typeface="华文楷体" panose="02010600040101010101" charset="-122"/>
                <a:cs typeface="华文楷体" panose="02010600040101010101" charset="-122"/>
              </a:rPr>
              <a:t>9.</a:t>
            </a:r>
            <a:r>
              <a:rPr lang="zh-CN" altLang="en-US" sz="3200" dirty="0" smtClean="0">
                <a:latin typeface="华文楷体" panose="02010600040101010101" charset="-122"/>
                <a:ea typeface="华文楷体" panose="02010600040101010101" charset="-122"/>
                <a:cs typeface="华文楷体" panose="02010600040101010101" charset="-122"/>
              </a:rPr>
              <a:t>当前阶段成员打分</a:t>
            </a:r>
            <a:endParaRPr lang="zh-CN" altLang="en-US" sz="3200" dirty="0">
              <a:latin typeface="华文楷体" panose="02010600040101010101" charset="-122"/>
              <a:ea typeface="华文楷体" panose="02010600040101010101" charset="-122"/>
              <a:cs typeface="华文楷体" panose="02010600040101010101" charset="-122"/>
            </a:endParaRPr>
          </a:p>
        </p:txBody>
      </p:sp>
      <p:sp>
        <p:nvSpPr>
          <p:cNvPr id="1048641" name="Slide Number Placeholder 4"/>
          <p:cNvSpPr>
            <a:spLocks noGrp="1"/>
          </p:cNvSpPr>
          <p:nvPr>
            <p:ph type="sldNum" sz="quarter" idx="14"/>
          </p:nvPr>
        </p:nvSpPr>
        <p:spPr/>
        <p:txBody>
          <a:bodyPr/>
          <a:lstStyle/>
          <a:p>
            <a:fld id="{19B51A1E-902D-48AF-9020-955120F399B6}" type="slidenum">
              <a:rPr lang="en-US" smtClean="0"/>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8" name="Picture Placeholder 8" descr="Snow mountains from the ground"/>
          <p:cNvPicPr>
            <a:picLocks noGrp="1" noChangeAspect="1"/>
          </p:cNvPicPr>
          <p:nvPr>
            <p:ph type="pic" sz="quarter" idx="13"/>
            <p:custDataLst>
              <p:tags r:id="rId1"/>
            </p:custDataLst>
          </p:nvPr>
        </p:nvPicPr>
        <p:blipFill>
          <a:blip r:embed="rId2"/>
          <a:stretch>
            <a:fillRect/>
          </a:stretch>
        </p:blipFill>
        <p:spPr>
          <a:xfrm>
            <a:off x="146853" y="144000"/>
            <a:ext cx="11899494" cy="6060155"/>
          </a:xfrm>
        </p:spPr>
      </p:pic>
      <p:sp>
        <p:nvSpPr>
          <p:cNvPr id="1048644" name="Title 2"/>
          <p:cNvSpPr>
            <a:spLocks noGrp="1"/>
          </p:cNvSpPr>
          <p:nvPr>
            <p:ph type="ctrTitle"/>
          </p:nvPr>
        </p:nvSpPr>
        <p:spPr>
          <a:xfrm>
            <a:off x="259080" y="226695"/>
            <a:ext cx="11526520" cy="6461125"/>
          </a:xfrm>
        </p:spPr>
        <p:txBody>
          <a:bodyPr/>
          <a:lstStyle/>
          <a:p>
            <a:pPr algn="l"/>
            <a:br>
              <a:rPr lang="zh-CN" altLang="en-US" sz="2400" dirty="0">
                <a:ea typeface="宋体" panose="02010600030101010101" pitchFamily="2" charset="-122"/>
              </a:rPr>
            </a:br>
            <a:r>
              <a:rPr lang="zh-CN" altLang="en-US" sz="2400" dirty="0">
                <a:ea typeface="宋体" panose="02010600030101010101" pitchFamily="2" charset="-122"/>
              </a:rPr>
              <a:t>                               </a:t>
            </a:r>
            <a:endParaRPr lang="zh-CN" altLang="en-US" sz="2400" dirty="0">
              <a:ea typeface="宋体" panose="02010600030101010101" pitchFamily="2" charset="-122"/>
            </a:endParaRPr>
          </a:p>
        </p:txBody>
      </p:sp>
      <p:sp>
        <p:nvSpPr>
          <p:cNvPr id="1048645" name="Slide Number Placeholder 4"/>
          <p:cNvSpPr>
            <a:spLocks noGrp="1"/>
          </p:cNvSpPr>
          <p:nvPr>
            <p:ph type="sldNum" sz="quarter" idx="14"/>
          </p:nvPr>
        </p:nvSpPr>
        <p:spPr/>
        <p:txBody>
          <a:bodyPr/>
          <a:lstStyle/>
          <a:p>
            <a:fld id="{19B51A1E-902D-48AF-9020-955120F399B6}" type="slidenum">
              <a:rPr lang="en-US" smtClean="0"/>
            </a:fld>
            <a:endParaRPr lang="en-US" dirty="0"/>
          </a:p>
        </p:txBody>
      </p:sp>
      <p:sp>
        <p:nvSpPr>
          <p:cNvPr id="20" name="Title 2"/>
          <p:cNvSpPr txBox="1"/>
          <p:nvPr/>
        </p:nvSpPr>
        <p:spPr>
          <a:xfrm>
            <a:off x="866678" y="316522"/>
            <a:ext cx="10044577" cy="6371001"/>
          </a:xfrm>
          <a:prstGeom prst="rect">
            <a:avLst/>
          </a:prstGeom>
          <a:gradFill>
            <a:gsLst>
              <a:gs pos="0">
                <a:schemeClr val="accent1">
                  <a:lumMod val="20000"/>
                  <a:lumOff val="80000"/>
                  <a:alpha val="50000"/>
                </a:schemeClr>
              </a:gs>
              <a:gs pos="46000">
                <a:schemeClr val="bg1">
                  <a:alpha val="90000"/>
                </a:schemeClr>
              </a:gs>
              <a:gs pos="83186">
                <a:schemeClr val="bg1"/>
              </a:gs>
            </a:gsLst>
            <a:lin ang="3600000" scaled="0"/>
          </a:gradFill>
        </p:spPr>
        <p:txBody>
          <a:bodyPr vert="horz" lIns="72000" tIns="180000" rIns="180000" bIns="0" rtlCol="0" anchor="t">
            <a:noAutofit/>
          </a:bodyPr>
          <a:lstStyle/>
          <a:p>
            <a:r>
              <a:rPr lang="zh-CN" altLang="en-US" sz="5400" dirty="0"/>
              <a:t>四、实施计划</a:t>
            </a:r>
            <a:endParaRPr lang="en-US" altLang="zh-CN" sz="5400" dirty="0"/>
          </a:p>
          <a:p>
            <a:r>
              <a:rPr lang="en-US" sz="4400" dirty="0"/>
              <a:t>4.1   </a:t>
            </a:r>
            <a:r>
              <a:rPr lang="zh-CN" altLang="en-US" sz="4400" dirty="0"/>
              <a:t>工作任务的分工与人员分工</a:t>
            </a:r>
            <a:r>
              <a:rPr lang="en-US" sz="4400" dirty="0"/>
              <a:t> </a:t>
            </a:r>
            <a:endParaRPr lang="en-US" sz="4400" dirty="0"/>
          </a:p>
          <a:p>
            <a:br>
              <a:rPr kumimoji="0" lang="zh-CN" altLang="en-US" sz="2400" b="0" i="0" u="none" strike="noStrike" kern="1200" cap="none" spc="0" normalizeH="0" baseline="0" noProof="0" dirty="0">
                <a:ln>
                  <a:noFill/>
                </a:ln>
                <a:solidFill>
                  <a:schemeClr val="tx1"/>
                </a:solidFill>
                <a:effectLst/>
                <a:uLnTx/>
                <a:uFillTx/>
                <a:latin typeface="Rockwell" panose="02060603020205020403" pitchFamily="18" charset="0"/>
                <a:ea typeface="宋体" panose="02010600030101010101" pitchFamily="2" charset="-122"/>
                <a:cs typeface="+mj-cs"/>
              </a:rPr>
            </a:br>
            <a:endParaRPr kumimoji="0" lang="zh-CN" altLang="en-US" sz="2400" b="0" i="0" u="none" strike="noStrike" kern="1200" cap="none" spc="0" normalizeH="0" baseline="0" noProof="0" dirty="0">
              <a:ln>
                <a:noFill/>
              </a:ln>
              <a:solidFill>
                <a:schemeClr val="tx1"/>
              </a:solidFill>
              <a:effectLst/>
              <a:uLnTx/>
              <a:uFillTx/>
              <a:latin typeface="Rockwell" panose="02060603020205020403" pitchFamily="18" charset="0"/>
              <a:ea typeface="+mj-ea"/>
              <a:cs typeface="+mj-cs"/>
            </a:endParaRPr>
          </a:p>
        </p:txBody>
      </p:sp>
      <p:graphicFrame>
        <p:nvGraphicFramePr>
          <p:cNvPr id="2" name="表格 1"/>
          <p:cNvGraphicFramePr>
            <a:graphicFrameLocks noGrp="1"/>
          </p:cNvGraphicFramePr>
          <p:nvPr/>
        </p:nvGraphicFramePr>
        <p:xfrm>
          <a:off x="1280744" y="2418938"/>
          <a:ext cx="9239049" cy="3528857"/>
        </p:xfrm>
        <a:graphic>
          <a:graphicData uri="http://schemas.openxmlformats.org/drawingml/2006/table">
            <a:tbl>
              <a:tblPr firstRow="1" firstCol="1" bandRow="1">
                <a:tableStyleId>{5C22544A-7EE6-4342-B048-85BDC9FD1C3A}</a:tableStyleId>
              </a:tblPr>
              <a:tblGrid>
                <a:gridCol w="1043623"/>
                <a:gridCol w="2015207"/>
                <a:gridCol w="6180219"/>
              </a:tblGrid>
              <a:tr h="504122">
                <a:tc>
                  <a:txBody>
                    <a:bodyPr/>
                    <a:lstStyle/>
                    <a:p>
                      <a:pPr algn="just"/>
                      <a:r>
                        <a:rPr lang="zh-CN" sz="1800" kern="100" dirty="0">
                          <a:effectLst/>
                        </a:rPr>
                        <a:t>姓名</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800" kern="100">
                          <a:effectLst/>
                        </a:rPr>
                        <a:t>任务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800" kern="100">
                          <a:effectLst/>
                        </a:rPr>
                        <a:t>工作描述</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1008245">
                <a:tc>
                  <a:txBody>
                    <a:bodyPr/>
                    <a:lstStyle/>
                    <a:p>
                      <a:pPr algn="just"/>
                      <a:r>
                        <a:rPr lang="zh-CN" sz="1800" kern="100">
                          <a:effectLst/>
                        </a:rPr>
                        <a:t>牛旷野</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800" kern="100">
                          <a:effectLst/>
                        </a:rPr>
                        <a:t>设计，编码，测试</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800" kern="100">
                          <a:effectLst/>
                        </a:rPr>
                        <a:t>需求分析，对团队进行任务分配，程序编写、软件测试、检查小组进度，对小组成员的各项工作进行审核</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1008245">
                <a:tc>
                  <a:txBody>
                    <a:bodyPr/>
                    <a:lstStyle/>
                    <a:p>
                      <a:pPr algn="just"/>
                      <a:r>
                        <a:rPr lang="zh-CN" sz="1800" kern="100">
                          <a:effectLst/>
                        </a:rPr>
                        <a:t>卢世逸</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800" kern="100">
                          <a:effectLst/>
                        </a:rPr>
                        <a:t>编码，测试，文档的编写与</a:t>
                      </a:r>
                      <a:r>
                        <a:rPr lang="en-US" sz="1800" kern="100">
                          <a:effectLst/>
                        </a:rPr>
                        <a:t>ppt</a:t>
                      </a:r>
                      <a:r>
                        <a:rPr lang="zh-CN" sz="1800" kern="100">
                          <a:effectLst/>
                        </a:rPr>
                        <a:t>的修订</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800" kern="100">
                          <a:effectLst/>
                        </a:rPr>
                        <a:t>程序编写，项目文档的编写、项目的测试与分析</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1008245">
                <a:tc>
                  <a:txBody>
                    <a:bodyPr/>
                    <a:lstStyle/>
                    <a:p>
                      <a:pPr algn="just"/>
                      <a:r>
                        <a:rPr lang="zh-CN" sz="1800" kern="100">
                          <a:effectLst/>
                        </a:rPr>
                        <a:t>孟闻凯</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800" kern="100">
                          <a:effectLst/>
                        </a:rPr>
                        <a:t>编码，测试，</a:t>
                      </a:r>
                      <a:r>
                        <a:rPr lang="en-US" sz="1800" kern="100">
                          <a:effectLst/>
                        </a:rPr>
                        <a:t>ppt</a:t>
                      </a:r>
                      <a:r>
                        <a:rPr lang="zh-CN" sz="1800" kern="100">
                          <a:effectLst/>
                        </a:rPr>
                        <a:t>的制作</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1800" kern="100" dirty="0">
                          <a:effectLst/>
                        </a:rPr>
                        <a:t>项目前端页面的编写，以及</a:t>
                      </a:r>
                      <a:r>
                        <a:rPr lang="en-US" sz="1800" kern="100" dirty="0">
                          <a:effectLst/>
                        </a:rPr>
                        <a:t>ppt</a:t>
                      </a:r>
                      <a:r>
                        <a:rPr lang="zh-CN" sz="1800" kern="100" dirty="0">
                          <a:effectLst/>
                        </a:rPr>
                        <a:t>的制作</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8" name="Picture Placeholder 8" descr="Snow mountains from the ground"/>
          <p:cNvPicPr>
            <a:picLocks noGrp="1" noChangeAspect="1"/>
          </p:cNvPicPr>
          <p:nvPr>
            <p:ph type="pic" sz="quarter" idx="13"/>
            <p:custDataLst>
              <p:tags r:id="rId1"/>
            </p:custDataLst>
          </p:nvPr>
        </p:nvPicPr>
        <p:blipFill>
          <a:blip r:embed="rId2"/>
          <a:stretch>
            <a:fillRect/>
          </a:stretch>
        </p:blipFill>
        <p:spPr>
          <a:xfrm>
            <a:off x="146853" y="144000"/>
            <a:ext cx="11899494" cy="6060155"/>
          </a:xfrm>
        </p:spPr>
      </p:pic>
      <p:sp>
        <p:nvSpPr>
          <p:cNvPr id="1048644" name="Title 2"/>
          <p:cNvSpPr>
            <a:spLocks noGrp="1"/>
          </p:cNvSpPr>
          <p:nvPr>
            <p:ph type="ctrTitle"/>
          </p:nvPr>
        </p:nvSpPr>
        <p:spPr>
          <a:xfrm>
            <a:off x="259080" y="226695"/>
            <a:ext cx="11526520" cy="6461125"/>
          </a:xfrm>
        </p:spPr>
        <p:txBody>
          <a:bodyPr/>
          <a:lstStyle/>
          <a:p>
            <a:pPr algn="l"/>
            <a:br>
              <a:rPr lang="zh-CN" altLang="en-US" sz="2400" dirty="0">
                <a:ea typeface="宋体" panose="02010600030101010101" pitchFamily="2" charset="-122"/>
              </a:rPr>
            </a:br>
            <a:r>
              <a:rPr lang="zh-CN" altLang="en-US" sz="2400" dirty="0">
                <a:ea typeface="宋体" panose="02010600030101010101" pitchFamily="2" charset="-122"/>
              </a:rPr>
              <a:t>                               </a:t>
            </a:r>
            <a:endParaRPr lang="zh-CN" altLang="en-US" sz="2400" dirty="0">
              <a:ea typeface="宋体" panose="02010600030101010101" pitchFamily="2" charset="-122"/>
            </a:endParaRPr>
          </a:p>
        </p:txBody>
      </p:sp>
      <p:sp>
        <p:nvSpPr>
          <p:cNvPr id="1048645" name="Slide Number Placeholder 4"/>
          <p:cNvSpPr>
            <a:spLocks noGrp="1"/>
          </p:cNvSpPr>
          <p:nvPr>
            <p:ph type="sldNum" sz="quarter" idx="14"/>
          </p:nvPr>
        </p:nvSpPr>
        <p:spPr/>
        <p:txBody>
          <a:bodyPr/>
          <a:lstStyle/>
          <a:p>
            <a:fld id="{19B51A1E-902D-48AF-9020-955120F399B6}" type="slidenum">
              <a:rPr lang="en-US" smtClean="0"/>
            </a:fld>
            <a:endParaRPr lang="en-US" dirty="0"/>
          </a:p>
        </p:txBody>
      </p:sp>
      <p:sp>
        <p:nvSpPr>
          <p:cNvPr id="20" name="Title 2"/>
          <p:cNvSpPr txBox="1"/>
          <p:nvPr/>
        </p:nvSpPr>
        <p:spPr>
          <a:xfrm>
            <a:off x="648161" y="655081"/>
            <a:ext cx="10044577" cy="5037992"/>
          </a:xfrm>
          <a:prstGeom prst="rect">
            <a:avLst/>
          </a:prstGeom>
          <a:gradFill>
            <a:gsLst>
              <a:gs pos="0">
                <a:schemeClr val="accent1">
                  <a:lumMod val="20000"/>
                  <a:lumOff val="80000"/>
                  <a:alpha val="50000"/>
                </a:schemeClr>
              </a:gs>
              <a:gs pos="46000">
                <a:schemeClr val="bg1">
                  <a:alpha val="90000"/>
                </a:schemeClr>
              </a:gs>
              <a:gs pos="83186">
                <a:schemeClr val="bg1"/>
              </a:gs>
            </a:gsLst>
            <a:lin ang="3600000" scaled="0"/>
          </a:gradFill>
        </p:spPr>
        <p:txBody>
          <a:bodyPr vert="horz" lIns="72000" tIns="180000" rIns="180000" bIns="0" rtlCol="0" anchor="t">
            <a:noAutofit/>
          </a:bodyPr>
          <a:lstStyle/>
          <a:p>
            <a:r>
              <a:rPr lang="en-US" sz="5400" dirty="0"/>
              <a:t>4.2   </a:t>
            </a:r>
            <a:r>
              <a:rPr lang="zh-CN" altLang="en-US" sz="5400" dirty="0"/>
              <a:t>协作与沟通</a:t>
            </a:r>
            <a:endParaRPr lang="zh-CN" altLang="en-US" sz="5400" dirty="0"/>
          </a:p>
          <a:p>
            <a:pPr algn="just">
              <a:lnSpc>
                <a:spcPct val="150000"/>
              </a:lnSpc>
            </a:pPr>
            <a:r>
              <a:rPr lang="zh-CN" altLang="zh-CN" sz="4000" kern="1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zh-CN" sz="4000" kern="100" dirty="0">
                <a:effectLst/>
                <a:latin typeface="华文楷体" panose="02010600040101010101" charset="-122"/>
                <a:ea typeface="华文楷体" panose="02010600040101010101" charset="-122"/>
                <a:cs typeface="华文楷体" panose="02010600040101010101" charset="-122"/>
              </a:rPr>
              <a:t>       每周一，周五进行两次小组会议，可线上线下。将会议内容记录并且上传至</a:t>
            </a:r>
            <a:r>
              <a:rPr lang="en-US" altLang="zh-CN" sz="4000" kern="100" dirty="0">
                <a:effectLst/>
                <a:latin typeface="华文楷体" panose="02010600040101010101" charset="-122"/>
                <a:ea typeface="华文楷体" panose="02010600040101010101" charset="-122"/>
                <a:cs typeface="华文楷体" panose="02010600040101010101" charset="-122"/>
              </a:rPr>
              <a:t>git</a:t>
            </a:r>
            <a:r>
              <a:rPr lang="zh-CN" altLang="zh-CN" sz="4000" kern="100" dirty="0">
                <a:effectLst/>
                <a:latin typeface="华文楷体" panose="02010600040101010101" charset="-122"/>
                <a:ea typeface="华文楷体" panose="02010600040101010101" charset="-122"/>
                <a:cs typeface="华文楷体" panose="02010600040101010101" charset="-122"/>
              </a:rPr>
              <a:t>上管理，每周要向组长进行两次学习进度的汇报。</a:t>
            </a:r>
            <a:endParaRPr lang="zh-CN" altLang="zh-CN" sz="4000" kern="100" dirty="0">
              <a:effectLst/>
              <a:latin typeface="Calibri" panose="020F0502020204030204" pitchFamily="34" charset="0"/>
              <a:ea typeface="宋体" panose="02010600030101010101" pitchFamily="2" charset="-122"/>
              <a:cs typeface="Times New Roman" panose="02020603050405020304" pitchFamily="18" charset="0"/>
            </a:endParaRPr>
          </a:p>
          <a:p>
            <a:pPr lvl="0"/>
            <a:br>
              <a:rPr kumimoji="0" lang="zh-CN" altLang="en-US" sz="4500" b="0" i="0" u="none" strike="noStrike" kern="1200" cap="none" spc="0" normalizeH="0" baseline="0" noProof="0" dirty="0">
                <a:ln>
                  <a:noFill/>
                </a:ln>
                <a:solidFill>
                  <a:schemeClr val="tx1"/>
                </a:solidFill>
                <a:effectLst/>
                <a:uLnTx/>
                <a:uFillTx/>
                <a:latin typeface="Rockwell" panose="02060603020205020403" pitchFamily="18" charset="0"/>
                <a:ea typeface="宋体" panose="02010600030101010101" pitchFamily="2" charset="-122"/>
                <a:cs typeface="+mj-cs"/>
              </a:rPr>
            </a:br>
            <a:endParaRPr kumimoji="0" lang="zh-CN" altLang="en-US" sz="4500" b="0" i="0" u="none" strike="noStrike" kern="1200" cap="none" spc="0" normalizeH="0" baseline="0" noProof="0" dirty="0">
              <a:ln>
                <a:noFill/>
              </a:ln>
              <a:solidFill>
                <a:schemeClr val="tx1"/>
              </a:solidFill>
              <a:effectLst/>
              <a:uLnTx/>
              <a:uFillTx/>
              <a:latin typeface="Rockwell" panose="02060603020205020403" pitchFamily="18" charset="0"/>
              <a:ea typeface="+mj-ea"/>
              <a:cs typeface="+mj-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8" name="Picture Placeholder 8" descr="Snow mountains from the ground"/>
          <p:cNvPicPr>
            <a:picLocks noGrp="1" noChangeAspect="1"/>
          </p:cNvPicPr>
          <p:nvPr>
            <p:ph type="pic" sz="quarter" idx="13"/>
            <p:custDataLst>
              <p:tags r:id="rId1"/>
            </p:custDataLst>
          </p:nvPr>
        </p:nvPicPr>
        <p:blipFill>
          <a:blip r:embed="rId2"/>
          <a:stretch>
            <a:fillRect/>
          </a:stretch>
        </p:blipFill>
        <p:spPr>
          <a:xfrm>
            <a:off x="146853" y="144000"/>
            <a:ext cx="11899494" cy="6060155"/>
          </a:xfrm>
        </p:spPr>
      </p:pic>
      <p:sp>
        <p:nvSpPr>
          <p:cNvPr id="1048644" name="Title 2"/>
          <p:cNvSpPr>
            <a:spLocks noGrp="1"/>
          </p:cNvSpPr>
          <p:nvPr>
            <p:ph type="ctrTitle"/>
          </p:nvPr>
        </p:nvSpPr>
        <p:spPr>
          <a:xfrm>
            <a:off x="259080" y="226695"/>
            <a:ext cx="11526520" cy="6461125"/>
          </a:xfrm>
        </p:spPr>
        <p:txBody>
          <a:bodyPr/>
          <a:lstStyle/>
          <a:p>
            <a:pPr algn="l"/>
            <a:br>
              <a:rPr lang="zh-CN" altLang="en-US" sz="2400" dirty="0">
                <a:ea typeface="宋体" panose="02010600030101010101" pitchFamily="2" charset="-122"/>
              </a:rPr>
            </a:br>
            <a:r>
              <a:rPr lang="zh-CN" altLang="en-US" sz="2400" dirty="0">
                <a:ea typeface="宋体" panose="02010600030101010101" pitchFamily="2" charset="-122"/>
              </a:rPr>
              <a:t>                               </a:t>
            </a:r>
            <a:endParaRPr lang="zh-CN" altLang="en-US" sz="2400" dirty="0">
              <a:ea typeface="宋体" panose="02010600030101010101" pitchFamily="2" charset="-122"/>
            </a:endParaRPr>
          </a:p>
        </p:txBody>
      </p:sp>
      <p:sp>
        <p:nvSpPr>
          <p:cNvPr id="1048645" name="Slide Number Placeholder 4"/>
          <p:cNvSpPr>
            <a:spLocks noGrp="1"/>
          </p:cNvSpPr>
          <p:nvPr>
            <p:ph type="sldNum" sz="quarter" idx="14"/>
          </p:nvPr>
        </p:nvSpPr>
        <p:spPr/>
        <p:txBody>
          <a:bodyPr/>
          <a:lstStyle/>
          <a:p>
            <a:fld id="{19B51A1E-902D-48AF-9020-955120F399B6}" type="slidenum">
              <a:rPr lang="en-US" smtClean="0"/>
            </a:fld>
            <a:endParaRPr lang="en-US" dirty="0"/>
          </a:p>
        </p:txBody>
      </p:sp>
      <p:sp>
        <p:nvSpPr>
          <p:cNvPr id="20" name="Title 2"/>
          <p:cNvSpPr txBox="1"/>
          <p:nvPr/>
        </p:nvSpPr>
        <p:spPr>
          <a:xfrm>
            <a:off x="597535" y="460375"/>
            <a:ext cx="10044430" cy="6052820"/>
          </a:xfrm>
          <a:prstGeom prst="rect">
            <a:avLst/>
          </a:prstGeom>
          <a:gradFill>
            <a:gsLst>
              <a:gs pos="0">
                <a:schemeClr val="accent1">
                  <a:lumMod val="20000"/>
                  <a:lumOff val="80000"/>
                  <a:alpha val="50000"/>
                </a:schemeClr>
              </a:gs>
              <a:gs pos="46000">
                <a:schemeClr val="bg1">
                  <a:alpha val="90000"/>
                </a:schemeClr>
              </a:gs>
              <a:gs pos="83186">
                <a:schemeClr val="bg1"/>
              </a:gs>
            </a:gsLst>
            <a:lin ang="3600000" scaled="0"/>
          </a:gradFill>
        </p:spPr>
        <p:txBody>
          <a:bodyPr vert="horz" lIns="72000" tIns="180000" rIns="180000" bIns="0" rtlCol="0" anchor="t">
            <a:noAutofit/>
          </a:bodyPr>
          <a:lstStyle/>
          <a:p>
            <a:pPr algn="just">
              <a:lnSpc>
                <a:spcPct val="50000"/>
              </a:lnSpc>
              <a:spcBef>
                <a:spcPts val="0"/>
              </a:spcBef>
              <a:spcAft>
                <a:spcPts val="0"/>
              </a:spcAft>
            </a:pPr>
            <a:r>
              <a:rPr lang="en-US" altLang="zh-CN" sz="5400" kern="100" dirty="0">
                <a:latin typeface="Calibri" panose="020F0502020204030204" pitchFamily="34" charset="0"/>
                <a:ea typeface="宋体" panose="02010600030101010101" pitchFamily="2" charset="-122"/>
                <a:cs typeface="Times New Roman" panose="02020603050405020304" pitchFamily="18" charset="0"/>
              </a:rPr>
              <a:t>4.3   </a:t>
            </a:r>
            <a:r>
              <a:rPr lang="zh-CN" altLang="zh-CN" sz="5400" kern="100" dirty="0">
                <a:latin typeface="Calibri" panose="020F0502020204030204" pitchFamily="34" charset="0"/>
                <a:ea typeface="宋体" panose="02010600030101010101" pitchFamily="2" charset="-122"/>
                <a:cs typeface="Times New Roman" panose="02020603050405020304" pitchFamily="18" charset="0"/>
              </a:rPr>
              <a:t>进度</a:t>
            </a:r>
            <a:endParaRPr lang="zh-CN" altLang="zh-CN" sz="5400" kern="100" dirty="0">
              <a:latin typeface="Calibri" panose="020F0502020204030204" pitchFamily="34" charset="0"/>
              <a:ea typeface="宋体" panose="02010600030101010101" pitchFamily="2" charset="-122"/>
              <a:cs typeface="Times New Roman" panose="02020603050405020304" pitchFamily="18" charset="0"/>
            </a:endParaRPr>
          </a:p>
          <a:p>
            <a:pPr algn="just">
              <a:lnSpc>
                <a:spcPct val="50000"/>
              </a:lnSpc>
              <a:spcBef>
                <a:spcPts val="0"/>
              </a:spcBef>
              <a:spcAft>
                <a:spcPts val="0"/>
              </a:spcAft>
            </a:pPr>
            <a:endParaRPr lang="zh-CN" altLang="zh-CN" sz="5400" kern="100" dirty="0">
              <a:latin typeface="Calibri" panose="020F0502020204030204" pitchFamily="34" charset="0"/>
              <a:ea typeface="宋体" panose="02010600030101010101" pitchFamily="2" charset="-122"/>
              <a:cs typeface="Times New Roman" panose="02020603050405020304" pitchFamily="18" charset="0"/>
            </a:endParaRPr>
          </a:p>
          <a:p>
            <a:pPr algn="just">
              <a:lnSpc>
                <a:spcPct val="150000"/>
              </a:lnSpc>
            </a:pPr>
            <a:r>
              <a:rPr lang="en-US" altLang="zh-CN" sz="40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4000" kern="100" dirty="0">
              <a:latin typeface="Calibri" panose="020F0502020204030204" pitchFamily="34" charset="0"/>
              <a:ea typeface="宋体" panose="02010600030101010101" pitchFamily="2" charset="-122"/>
              <a:cs typeface="Times New Roman" panose="02020603050405020304" pitchFamily="18" charset="0"/>
            </a:endParaRPr>
          </a:p>
        </p:txBody>
      </p:sp>
      <p:graphicFrame>
        <p:nvGraphicFramePr>
          <p:cNvPr id="3" name="表格 2"/>
          <p:cNvGraphicFramePr/>
          <p:nvPr>
            <p:custDataLst>
              <p:tags r:id="rId3"/>
            </p:custDataLst>
          </p:nvPr>
        </p:nvGraphicFramePr>
        <p:xfrm>
          <a:off x="1518285" y="1170305"/>
          <a:ext cx="8322310" cy="5152390"/>
        </p:xfrm>
        <a:graphic>
          <a:graphicData uri="http://schemas.openxmlformats.org/drawingml/2006/table">
            <a:tbl>
              <a:tblPr firstRow="1" bandRow="1">
                <a:tableStyleId>{5940675A-B579-460E-94D1-54222C63F5DA}</a:tableStyleId>
              </a:tblPr>
              <a:tblGrid>
                <a:gridCol w="2439670"/>
                <a:gridCol w="5882640"/>
              </a:tblGrid>
              <a:tr h="379095">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时间点</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检查点/里程牌</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6870">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10月27日</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初步项目计划书及ppt完成</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9730">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11月3日</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可行性分析报告</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6235">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11月10日</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需求说明SRS，需求评审PPT</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9095">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11月17日</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S</a:t>
                      </a:r>
                      <a:r>
                        <a:rPr lang="en-US" sz="2400" b="0">
                          <a:latin typeface="Calibri" panose="020F0502020204030204" pitchFamily="34" charset="0"/>
                          <a:cs typeface="Calibri" panose="020F0502020204030204" pitchFamily="34" charset="0"/>
                        </a:rPr>
                        <a:t>RS</a:t>
                      </a:r>
                      <a:r>
                        <a:rPr lang="en-US" sz="2400" b="0">
                          <a:latin typeface="宋体" panose="02010600030101010101" pitchFamily="2" charset="-122"/>
                          <a:ea typeface="宋体" panose="02010600030101010101" pitchFamily="2" charset="-122"/>
                          <a:cs typeface="宋体" panose="02010600030101010101" pitchFamily="2" charset="-122"/>
                        </a:rPr>
                        <a:t>修订</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9095">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11月24日</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总体设计报告</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7970">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12月1日</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详细设计报告</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9095">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12月8日</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总体设计及详细设计修订+翻转PPT1</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9095">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12月15日</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代码清单+测试用例+翻转PPT2</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9095">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12月22日</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系统测试报告</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9730">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12月29日</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测试报告修订</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8460">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1月5日</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 </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9730">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1月12日</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项目总结报告，总评审PPT</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9095">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1月19日</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课程收尾、课程作业评审</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8" name="Picture Placeholder 8" descr="Snow mountains from the ground"/>
          <p:cNvPicPr>
            <a:picLocks noGrp="1" noChangeAspect="1"/>
          </p:cNvPicPr>
          <p:nvPr>
            <p:ph type="pic" sz="quarter" idx="13"/>
            <p:custDataLst>
              <p:tags r:id="rId1"/>
            </p:custDataLst>
          </p:nvPr>
        </p:nvPicPr>
        <p:blipFill>
          <a:blip r:embed="rId2"/>
          <a:stretch>
            <a:fillRect/>
          </a:stretch>
        </p:blipFill>
        <p:spPr>
          <a:xfrm>
            <a:off x="146853" y="144000"/>
            <a:ext cx="11899494" cy="6060155"/>
          </a:xfrm>
        </p:spPr>
      </p:pic>
      <p:sp>
        <p:nvSpPr>
          <p:cNvPr id="1048644" name="Title 2"/>
          <p:cNvSpPr>
            <a:spLocks noGrp="1"/>
          </p:cNvSpPr>
          <p:nvPr>
            <p:ph type="ctrTitle"/>
          </p:nvPr>
        </p:nvSpPr>
        <p:spPr>
          <a:xfrm>
            <a:off x="259080" y="226695"/>
            <a:ext cx="11526520" cy="6461125"/>
          </a:xfrm>
        </p:spPr>
        <p:txBody>
          <a:bodyPr/>
          <a:lstStyle/>
          <a:p>
            <a:pPr algn="l"/>
            <a:br>
              <a:rPr lang="zh-CN" altLang="en-US" sz="2400" dirty="0">
                <a:ea typeface="宋体" panose="02010600030101010101" pitchFamily="2" charset="-122"/>
              </a:rPr>
            </a:br>
            <a:r>
              <a:rPr lang="zh-CN" altLang="en-US" sz="2400" dirty="0">
                <a:ea typeface="宋体" panose="02010600030101010101" pitchFamily="2" charset="-122"/>
              </a:rPr>
              <a:t>                               </a:t>
            </a:r>
            <a:endParaRPr lang="zh-CN" altLang="en-US" sz="2400" dirty="0">
              <a:ea typeface="宋体" panose="02010600030101010101" pitchFamily="2" charset="-122"/>
            </a:endParaRPr>
          </a:p>
        </p:txBody>
      </p:sp>
      <p:sp>
        <p:nvSpPr>
          <p:cNvPr id="1048645" name="Slide Number Placeholder 4"/>
          <p:cNvSpPr>
            <a:spLocks noGrp="1"/>
          </p:cNvSpPr>
          <p:nvPr>
            <p:ph type="sldNum" sz="quarter" idx="14"/>
          </p:nvPr>
        </p:nvSpPr>
        <p:spPr/>
        <p:txBody>
          <a:bodyPr/>
          <a:lstStyle/>
          <a:p>
            <a:fld id="{19B51A1E-902D-48AF-9020-955120F399B6}" type="slidenum">
              <a:rPr lang="en-US" smtClean="0"/>
            </a:fld>
            <a:endParaRPr lang="en-US" dirty="0"/>
          </a:p>
        </p:txBody>
      </p:sp>
      <p:sp>
        <p:nvSpPr>
          <p:cNvPr id="20" name="Title 2"/>
          <p:cNvSpPr txBox="1"/>
          <p:nvPr/>
        </p:nvSpPr>
        <p:spPr>
          <a:xfrm>
            <a:off x="857885" y="448407"/>
            <a:ext cx="10044577" cy="5755748"/>
          </a:xfrm>
          <a:prstGeom prst="rect">
            <a:avLst/>
          </a:prstGeom>
          <a:gradFill>
            <a:gsLst>
              <a:gs pos="0">
                <a:schemeClr val="accent1">
                  <a:lumMod val="20000"/>
                  <a:lumOff val="80000"/>
                  <a:alpha val="50000"/>
                </a:schemeClr>
              </a:gs>
              <a:gs pos="46000">
                <a:schemeClr val="bg1">
                  <a:alpha val="90000"/>
                </a:schemeClr>
              </a:gs>
              <a:gs pos="83186">
                <a:schemeClr val="bg1"/>
              </a:gs>
            </a:gsLst>
            <a:lin ang="3600000" scaled="0"/>
          </a:gradFill>
        </p:spPr>
        <p:txBody>
          <a:bodyPr vert="horz" lIns="72000" tIns="180000" rIns="180000" bIns="0" rtlCol="0" anchor="t">
            <a:noAutofit/>
          </a:bodyPr>
          <a:lstStyle/>
          <a:p>
            <a:r>
              <a:rPr lang="en-US" sz="5400" dirty="0"/>
              <a:t>4.4   </a:t>
            </a:r>
            <a:r>
              <a:rPr lang="zh-CN" altLang="en-US" sz="5400" dirty="0"/>
              <a:t>预算</a:t>
            </a:r>
            <a:endParaRPr lang="zh-CN" altLang="en-US" sz="5400" dirty="0"/>
          </a:p>
          <a:p>
            <a:pPr>
              <a:lnSpc>
                <a:spcPct val="150000"/>
              </a:lnSpc>
            </a:pPr>
            <a:r>
              <a:rPr lang="zh-CN" altLang="zh-CN" sz="3600" kern="100" dirty="0">
                <a:effectLst/>
                <a:latin typeface="华文楷体" panose="02010600040101010101" charset="-122"/>
                <a:ea typeface="华文楷体" panose="02010600040101010101" charset="-122"/>
                <a:cs typeface="华文楷体" panose="02010600040101010101" charset="-122"/>
              </a:rPr>
              <a:t>购置阿里云服务器</a:t>
            </a:r>
            <a:r>
              <a:rPr lang="en-US" altLang="zh-CN" sz="3600" kern="100" dirty="0">
                <a:effectLst/>
                <a:latin typeface="华文楷体" panose="02010600040101010101" charset="-122"/>
                <a:ea typeface="华文楷体" panose="02010600040101010101" charset="-122"/>
                <a:cs typeface="华文楷体" panose="02010600040101010101" charset="-122"/>
              </a:rPr>
              <a:t>9.9</a:t>
            </a:r>
            <a:r>
              <a:rPr lang="zh-CN" altLang="zh-CN" sz="3600" kern="100" dirty="0">
                <a:effectLst/>
                <a:latin typeface="华文楷体" panose="02010600040101010101" charset="-122"/>
                <a:ea typeface="华文楷体" panose="02010600040101010101" charset="-122"/>
                <a:cs typeface="华文楷体" panose="02010600040101010101" charset="-122"/>
              </a:rPr>
              <a:t>元一月，接口平台预计</a:t>
            </a:r>
            <a:r>
              <a:rPr lang="en-US" altLang="zh-CN" sz="3600" kern="100" dirty="0">
                <a:effectLst/>
                <a:latin typeface="华文楷体" panose="02010600040101010101" charset="-122"/>
                <a:ea typeface="华文楷体" panose="02010600040101010101" charset="-122"/>
                <a:cs typeface="华文楷体" panose="02010600040101010101" charset="-122"/>
              </a:rPr>
              <a:t>29</a:t>
            </a:r>
            <a:r>
              <a:rPr lang="zh-CN" altLang="zh-CN" sz="3600" kern="100" dirty="0">
                <a:effectLst/>
                <a:latin typeface="华文楷体" panose="02010600040101010101" charset="-122"/>
                <a:ea typeface="华文楷体" panose="02010600040101010101" charset="-122"/>
                <a:cs typeface="华文楷体" panose="02010600040101010101" charset="-122"/>
              </a:rPr>
              <a:t>一月，根据杭州</a:t>
            </a:r>
            <a:r>
              <a:rPr lang="en-US" altLang="zh-CN" sz="3600" kern="100" dirty="0">
                <a:effectLst/>
                <a:latin typeface="华文楷体" panose="02010600040101010101" charset="-122"/>
                <a:ea typeface="华文楷体" panose="02010600040101010101" charset="-122"/>
                <a:cs typeface="华文楷体" panose="02010600040101010101" charset="-122"/>
              </a:rPr>
              <a:t>2020</a:t>
            </a:r>
            <a:r>
              <a:rPr lang="zh-CN" altLang="zh-CN" sz="3600" kern="100" dirty="0">
                <a:effectLst/>
                <a:latin typeface="华文楷体" panose="02010600040101010101" charset="-122"/>
                <a:ea typeface="华文楷体" panose="02010600040101010101" charset="-122"/>
                <a:cs typeface="华文楷体" panose="02010600040101010101" charset="-122"/>
              </a:rPr>
              <a:t>年平均时薪为</a:t>
            </a:r>
            <a:r>
              <a:rPr lang="en-US" altLang="zh-CN" sz="3600" kern="100" dirty="0">
                <a:effectLst/>
                <a:latin typeface="华文楷体" panose="02010600040101010101" charset="-122"/>
                <a:ea typeface="华文楷体" panose="02010600040101010101" charset="-122"/>
                <a:cs typeface="华文楷体" panose="02010600040101010101" charset="-122"/>
              </a:rPr>
              <a:t>40.85</a:t>
            </a:r>
            <a:r>
              <a:rPr lang="zh-CN" altLang="zh-CN" sz="3600" kern="100" dirty="0">
                <a:effectLst/>
                <a:latin typeface="华文楷体" panose="02010600040101010101" charset="-122"/>
                <a:ea typeface="华文楷体" panose="02010600040101010101" charset="-122"/>
                <a:cs typeface="华文楷体" panose="02010600040101010101" charset="-122"/>
              </a:rPr>
              <a:t>元，按每人每天工作三小时计算，初步估计预算为</a:t>
            </a:r>
            <a:r>
              <a:rPr lang="en-US" altLang="zh-CN" sz="3600" kern="100" dirty="0">
                <a:effectLst/>
                <a:latin typeface="华文楷体" panose="02010600040101010101" charset="-122"/>
                <a:ea typeface="华文楷体" panose="02010600040101010101" charset="-122"/>
                <a:cs typeface="华文楷体" panose="02010600040101010101" charset="-122"/>
              </a:rPr>
              <a:t>40.85*3*30*3*3+9.9*3+29*3=33205.2</a:t>
            </a:r>
            <a:r>
              <a:rPr lang="zh-CN" altLang="zh-CN" sz="3600" kern="100" dirty="0">
                <a:effectLst/>
                <a:latin typeface="华文楷体" panose="02010600040101010101" charset="-122"/>
                <a:ea typeface="华文楷体" panose="02010600040101010101" charset="-122"/>
                <a:cs typeface="华文楷体" panose="02010600040101010101" charset="-122"/>
              </a:rPr>
              <a:t>元</a:t>
            </a:r>
            <a:endParaRPr lang="en-US" altLang="zh-CN" sz="3600" kern="100" dirty="0">
              <a:effectLst/>
              <a:latin typeface="华文楷体" panose="02010600040101010101" charset="-122"/>
              <a:ea typeface="华文楷体" panose="02010600040101010101" charset="-122"/>
              <a:cs typeface="华文楷体" panose="02010600040101010101" charset="-122"/>
            </a:endParaRPr>
          </a:p>
          <a:p>
            <a:pPr lvl="0"/>
            <a:br>
              <a:rPr kumimoji="0" lang="zh-CN" altLang="en-US" sz="4500" b="0" i="0" u="none" strike="noStrike" kern="1200" cap="none" spc="0" normalizeH="0" baseline="0" noProof="0" dirty="0">
                <a:ln>
                  <a:noFill/>
                </a:ln>
                <a:solidFill>
                  <a:schemeClr val="tx1"/>
                </a:solidFill>
                <a:effectLst/>
                <a:uLnTx/>
                <a:uFillTx/>
                <a:latin typeface="Rockwell" panose="02060603020205020403" pitchFamily="18" charset="0"/>
                <a:ea typeface="宋体" panose="02010600030101010101" pitchFamily="2" charset="-122"/>
                <a:cs typeface="+mj-cs"/>
              </a:rPr>
            </a:br>
            <a:endParaRPr kumimoji="0" lang="zh-CN" altLang="en-US" sz="4500" b="0" i="0" u="none" strike="noStrike" kern="1200" cap="none" spc="0" normalizeH="0" baseline="0" noProof="0" dirty="0">
              <a:ln>
                <a:noFill/>
              </a:ln>
              <a:solidFill>
                <a:schemeClr val="tx1"/>
              </a:solidFill>
              <a:effectLst/>
              <a:uLnTx/>
              <a:uFillTx/>
              <a:latin typeface="Rockwell" panose="02060603020205020403" pitchFamily="18" charset="0"/>
              <a:ea typeface="+mj-ea"/>
              <a:cs typeface="+mj-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8" name="Picture Placeholder 8" descr="Snow mountains from the ground"/>
          <p:cNvPicPr>
            <a:picLocks noGrp="1" noChangeAspect="1"/>
          </p:cNvPicPr>
          <p:nvPr>
            <p:ph type="pic" sz="quarter" idx="13"/>
            <p:custDataLst>
              <p:tags r:id="rId1"/>
            </p:custDataLst>
          </p:nvPr>
        </p:nvPicPr>
        <p:blipFill>
          <a:blip r:embed="rId2"/>
          <a:stretch>
            <a:fillRect/>
          </a:stretch>
        </p:blipFill>
        <p:spPr>
          <a:xfrm>
            <a:off x="146853" y="144000"/>
            <a:ext cx="11899494" cy="6060155"/>
          </a:xfrm>
        </p:spPr>
      </p:pic>
      <p:sp>
        <p:nvSpPr>
          <p:cNvPr id="1048644" name="Title 2"/>
          <p:cNvSpPr>
            <a:spLocks noGrp="1"/>
          </p:cNvSpPr>
          <p:nvPr>
            <p:ph type="ctrTitle"/>
          </p:nvPr>
        </p:nvSpPr>
        <p:spPr>
          <a:xfrm>
            <a:off x="259080" y="226695"/>
            <a:ext cx="11526520" cy="6461125"/>
          </a:xfrm>
        </p:spPr>
        <p:txBody>
          <a:bodyPr/>
          <a:lstStyle/>
          <a:p>
            <a:pPr algn="l"/>
            <a:br>
              <a:rPr lang="zh-CN" altLang="en-US" sz="2400" dirty="0">
                <a:ea typeface="宋体" panose="02010600030101010101" pitchFamily="2" charset="-122"/>
              </a:rPr>
            </a:br>
            <a:r>
              <a:rPr lang="zh-CN" altLang="en-US" sz="2400" dirty="0">
                <a:ea typeface="宋体" panose="02010600030101010101" pitchFamily="2" charset="-122"/>
              </a:rPr>
              <a:t>                               </a:t>
            </a:r>
            <a:endParaRPr lang="zh-CN" altLang="en-US" sz="2400" dirty="0">
              <a:ea typeface="宋体" panose="02010600030101010101" pitchFamily="2" charset="-122"/>
            </a:endParaRPr>
          </a:p>
        </p:txBody>
      </p:sp>
      <p:sp>
        <p:nvSpPr>
          <p:cNvPr id="1048645" name="Slide Number Placeholder 4"/>
          <p:cNvSpPr>
            <a:spLocks noGrp="1"/>
          </p:cNvSpPr>
          <p:nvPr>
            <p:ph type="sldNum" sz="quarter" idx="14"/>
          </p:nvPr>
        </p:nvSpPr>
        <p:spPr/>
        <p:txBody>
          <a:bodyPr/>
          <a:lstStyle/>
          <a:p>
            <a:fld id="{19B51A1E-902D-48AF-9020-955120F399B6}" type="slidenum">
              <a:rPr lang="en-US" smtClean="0"/>
            </a:fld>
            <a:endParaRPr lang="en-US" dirty="0"/>
          </a:p>
        </p:txBody>
      </p:sp>
      <p:sp>
        <p:nvSpPr>
          <p:cNvPr id="20" name="Title 2"/>
          <p:cNvSpPr txBox="1"/>
          <p:nvPr/>
        </p:nvSpPr>
        <p:spPr>
          <a:xfrm>
            <a:off x="857885" y="448407"/>
            <a:ext cx="10044577" cy="5755748"/>
          </a:xfrm>
          <a:prstGeom prst="rect">
            <a:avLst/>
          </a:prstGeom>
          <a:gradFill>
            <a:gsLst>
              <a:gs pos="0">
                <a:schemeClr val="accent1">
                  <a:lumMod val="20000"/>
                  <a:lumOff val="80000"/>
                  <a:alpha val="50000"/>
                </a:schemeClr>
              </a:gs>
              <a:gs pos="46000">
                <a:schemeClr val="bg1">
                  <a:alpha val="90000"/>
                </a:schemeClr>
              </a:gs>
              <a:gs pos="83186">
                <a:schemeClr val="bg1"/>
              </a:gs>
            </a:gsLst>
            <a:lin ang="3600000" scaled="0"/>
          </a:gradFill>
        </p:spPr>
        <p:txBody>
          <a:bodyPr vert="horz" lIns="72000" tIns="180000" rIns="180000" bIns="0" rtlCol="0" anchor="t">
            <a:noAutofit/>
          </a:bodyPr>
          <a:lstStyle/>
          <a:p>
            <a:pPr>
              <a:lnSpc>
                <a:spcPct val="50000"/>
              </a:lnSpc>
              <a:spcBef>
                <a:spcPts val="0"/>
              </a:spcBef>
              <a:spcAft>
                <a:spcPts val="0"/>
              </a:spcAft>
            </a:pPr>
            <a:r>
              <a:rPr lang="en-US" sz="5400" dirty="0"/>
              <a:t>4.5   </a:t>
            </a:r>
            <a:r>
              <a:rPr lang="zh-CN" altLang="en-US" sz="5400" dirty="0"/>
              <a:t>关键问题</a:t>
            </a:r>
            <a:endParaRPr lang="zh-CN" altLang="en-US" sz="5400" dirty="0"/>
          </a:p>
          <a:p>
            <a:pPr lvl="0"/>
            <a:br>
              <a:rPr kumimoji="0" lang="zh-CN" altLang="en-US" sz="4500" b="0" i="0" u="none" strike="noStrike" kern="1200" cap="none" spc="0" normalizeH="0" baseline="0" noProof="0" dirty="0">
                <a:ln>
                  <a:noFill/>
                </a:ln>
                <a:solidFill>
                  <a:schemeClr val="tx1"/>
                </a:solidFill>
                <a:effectLst/>
                <a:uLnTx/>
                <a:uFillTx/>
                <a:latin typeface="Rockwell" panose="02060603020205020403" pitchFamily="18" charset="0"/>
                <a:ea typeface="宋体" panose="02010600030101010101" pitchFamily="2" charset="-122"/>
                <a:cs typeface="+mj-cs"/>
              </a:rPr>
            </a:br>
            <a:endParaRPr kumimoji="0" lang="zh-CN" altLang="en-US" sz="4500" b="0" i="0" u="none" strike="noStrike" kern="1200" cap="none" spc="0" normalizeH="0" baseline="0" noProof="0" dirty="0">
              <a:ln>
                <a:noFill/>
              </a:ln>
              <a:solidFill>
                <a:schemeClr val="tx1"/>
              </a:solidFill>
              <a:effectLst/>
              <a:uLnTx/>
              <a:uFillTx/>
              <a:latin typeface="Rockwell" panose="02060603020205020403" pitchFamily="18" charset="0"/>
              <a:ea typeface="+mj-ea"/>
              <a:cs typeface="+mj-cs"/>
            </a:endParaRPr>
          </a:p>
        </p:txBody>
      </p:sp>
      <p:graphicFrame>
        <p:nvGraphicFramePr>
          <p:cNvPr id="2" name="表格 1"/>
          <p:cNvGraphicFramePr>
            <a:graphicFrameLocks noGrp="1"/>
          </p:cNvGraphicFramePr>
          <p:nvPr>
            <p:custDataLst>
              <p:tags r:id="rId3"/>
            </p:custDataLst>
          </p:nvPr>
        </p:nvGraphicFramePr>
        <p:xfrm>
          <a:off x="445135" y="1176655"/>
          <a:ext cx="10895965" cy="5406390"/>
        </p:xfrm>
        <a:graphic>
          <a:graphicData uri="http://schemas.openxmlformats.org/drawingml/2006/table">
            <a:tbl>
              <a:tblPr firstRow="1" firstCol="1" bandRow="1">
                <a:tableStyleId>{5C22544A-7EE6-4342-B048-85BDC9FD1C3A}</a:tableStyleId>
              </a:tblPr>
              <a:tblGrid>
                <a:gridCol w="3504565"/>
                <a:gridCol w="7391400"/>
              </a:tblGrid>
              <a:tr h="407670">
                <a:tc>
                  <a:txBody>
                    <a:bodyPr/>
                    <a:lstStyle/>
                    <a:p>
                      <a:pPr algn="just"/>
                      <a:r>
                        <a:rPr lang="zh-CN" sz="3200" kern="100">
                          <a:effectLst/>
                        </a:rPr>
                        <a:t>关键问题名称</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sz="3200" kern="100">
                          <a:effectLst/>
                        </a:rPr>
                        <a:t>描述</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1221740">
                <a:tc>
                  <a:txBody>
                    <a:bodyPr/>
                    <a:lstStyle/>
                    <a:p>
                      <a:pPr algn="just"/>
                      <a:r>
                        <a:rPr lang="zh-CN" sz="3200" kern="100">
                          <a:effectLst/>
                        </a:rPr>
                        <a:t>相关知识了解不多</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ct val="150000"/>
                        </a:lnSpc>
                      </a:pPr>
                      <a:r>
                        <a:rPr lang="zh-CN" sz="2000" kern="100">
                          <a:effectLst/>
                        </a:rPr>
                        <a:t>本次项目开发大多是成员没有接触过的知识，会给开发带来一定困难，开发过程中可能会遇到一些难以解决的问题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1253490">
                <a:tc>
                  <a:txBody>
                    <a:bodyPr/>
                    <a:lstStyle/>
                    <a:p>
                      <a:pPr algn="just"/>
                      <a:r>
                        <a:rPr lang="zh-CN" sz="3200" kern="100">
                          <a:effectLst/>
                        </a:rPr>
                        <a:t>缺乏项目经验</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ct val="150000"/>
                        </a:lnSpc>
                      </a:pPr>
                      <a:r>
                        <a:rPr lang="zh-CN" sz="2000" kern="100">
                          <a:effectLst/>
                        </a:rPr>
                        <a:t>成员都没有开发过一个完整项目，这就要求我们查找资料，并在实践中不断学习</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1221740">
                <a:tc>
                  <a:txBody>
                    <a:bodyPr/>
                    <a:lstStyle/>
                    <a:p>
                      <a:pPr algn="just"/>
                      <a:r>
                        <a:rPr lang="zh-CN" sz="3200" kern="100">
                          <a:effectLst/>
                        </a:rPr>
                        <a:t>数据库的设计</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ct val="150000"/>
                        </a:lnSpc>
                      </a:pPr>
                      <a:r>
                        <a:rPr lang="zh-CN" sz="2000" kern="100">
                          <a:effectLst/>
                        </a:rPr>
                        <a:t>一个项目的数据库设计是个难点，可能在开发中会有种种问题，在项目开发过程中可能需要不断地修改</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1221740">
                <a:tc>
                  <a:txBody>
                    <a:bodyPr/>
                    <a:lstStyle/>
                    <a:p>
                      <a:pPr algn="just"/>
                      <a:r>
                        <a:rPr lang="zh-CN" sz="3200" kern="100">
                          <a:effectLst/>
                        </a:rPr>
                        <a:t>支付和物流接口的实现</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ct val="150000"/>
                        </a:lnSpc>
                      </a:pPr>
                      <a:r>
                        <a:rPr lang="zh-CN" sz="2000" kern="100" dirty="0">
                          <a:effectLst/>
                        </a:rPr>
                        <a:t>本项目需要实现支付和查看物流信息，这就需要我们找到合适的接口，并且将其对接到我们的产品中，这是本项目的主要难点</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8" name="Picture Placeholder 8" descr="Snow mountains from the ground"/>
          <p:cNvPicPr>
            <a:picLocks noGrp="1" noChangeAspect="1"/>
          </p:cNvPicPr>
          <p:nvPr>
            <p:ph type="pic" sz="quarter" idx="13"/>
            <p:custDataLst>
              <p:tags r:id="rId1"/>
            </p:custDataLst>
          </p:nvPr>
        </p:nvPicPr>
        <p:blipFill>
          <a:blip r:embed="rId2"/>
          <a:stretch>
            <a:fillRect/>
          </a:stretch>
        </p:blipFill>
        <p:spPr>
          <a:xfrm>
            <a:off x="146853" y="144000"/>
            <a:ext cx="11899494" cy="6060155"/>
          </a:xfrm>
        </p:spPr>
      </p:pic>
      <p:sp>
        <p:nvSpPr>
          <p:cNvPr id="1048644" name="Title 2"/>
          <p:cNvSpPr>
            <a:spLocks noGrp="1"/>
          </p:cNvSpPr>
          <p:nvPr>
            <p:ph type="ctrTitle"/>
          </p:nvPr>
        </p:nvSpPr>
        <p:spPr>
          <a:xfrm>
            <a:off x="259080" y="226695"/>
            <a:ext cx="11526520" cy="6461125"/>
          </a:xfrm>
        </p:spPr>
        <p:txBody>
          <a:bodyPr/>
          <a:lstStyle/>
          <a:p>
            <a:pPr algn="l"/>
            <a:br>
              <a:rPr lang="zh-CN" altLang="en-US" sz="2400" dirty="0">
                <a:ea typeface="宋体" panose="02010600030101010101" pitchFamily="2" charset="-122"/>
              </a:rPr>
            </a:br>
            <a:r>
              <a:rPr lang="zh-CN" altLang="en-US" sz="2400" dirty="0">
                <a:ea typeface="宋体" panose="02010600030101010101" pitchFamily="2" charset="-122"/>
              </a:rPr>
              <a:t>                               </a:t>
            </a:r>
            <a:endParaRPr lang="zh-CN" altLang="en-US" sz="2400" dirty="0">
              <a:ea typeface="宋体" panose="02010600030101010101" pitchFamily="2" charset="-122"/>
            </a:endParaRPr>
          </a:p>
        </p:txBody>
      </p:sp>
      <p:sp>
        <p:nvSpPr>
          <p:cNvPr id="1048645" name="Slide Number Placeholder 4"/>
          <p:cNvSpPr>
            <a:spLocks noGrp="1"/>
          </p:cNvSpPr>
          <p:nvPr>
            <p:ph type="sldNum" sz="quarter" idx="14"/>
          </p:nvPr>
        </p:nvSpPr>
        <p:spPr/>
        <p:txBody>
          <a:bodyPr/>
          <a:lstStyle/>
          <a:p>
            <a:fld id="{19B51A1E-902D-48AF-9020-955120F399B6}" type="slidenum">
              <a:rPr lang="en-US" smtClean="0"/>
            </a:fld>
            <a:endParaRPr lang="en-US" dirty="0"/>
          </a:p>
        </p:txBody>
      </p:sp>
      <p:sp>
        <p:nvSpPr>
          <p:cNvPr id="20" name="Title 2"/>
          <p:cNvSpPr txBox="1"/>
          <p:nvPr/>
        </p:nvSpPr>
        <p:spPr>
          <a:xfrm>
            <a:off x="370840" y="389255"/>
            <a:ext cx="10044430" cy="5934075"/>
          </a:xfrm>
          <a:prstGeom prst="rect">
            <a:avLst/>
          </a:prstGeom>
          <a:gradFill>
            <a:gsLst>
              <a:gs pos="0">
                <a:schemeClr val="accent1">
                  <a:lumMod val="20000"/>
                  <a:lumOff val="80000"/>
                  <a:alpha val="50000"/>
                </a:schemeClr>
              </a:gs>
              <a:gs pos="46000">
                <a:schemeClr val="bg1">
                  <a:alpha val="90000"/>
                </a:schemeClr>
              </a:gs>
              <a:gs pos="83186">
                <a:schemeClr val="bg1"/>
              </a:gs>
            </a:gsLst>
            <a:lin ang="3600000" scaled="0"/>
          </a:gradFill>
        </p:spPr>
        <p:txBody>
          <a:bodyPr vert="horz" lIns="72000" tIns="180000" rIns="180000" bIns="0" rtlCol="0" anchor="t">
            <a:noAutofit/>
          </a:bodyPr>
          <a:lstStyle/>
          <a:p>
            <a:r>
              <a:rPr lang="zh-CN" altLang="en-US" sz="5400" dirty="0"/>
              <a:t>五、支持条件</a:t>
            </a:r>
            <a:endParaRPr lang="zh-CN" altLang="en-US" sz="5400" dirty="0"/>
          </a:p>
          <a:p>
            <a:r>
              <a:rPr lang="en-US" sz="4400" dirty="0">
                <a:latin typeface="华文楷体" panose="02010600040101010101" charset="-122"/>
                <a:ea typeface="华文楷体" panose="02010600040101010101" charset="-122"/>
                <a:cs typeface="华文楷体" panose="02010600040101010101" charset="-122"/>
              </a:rPr>
              <a:t>5.1   </a:t>
            </a:r>
            <a:r>
              <a:rPr lang="zh-CN" altLang="en-US" sz="4400" dirty="0">
                <a:latin typeface="华文楷体" panose="02010600040101010101" charset="-122"/>
                <a:ea typeface="华文楷体" panose="02010600040101010101" charset="-122"/>
                <a:cs typeface="华文楷体" panose="02010600040101010101" charset="-122"/>
              </a:rPr>
              <a:t>计算机系统支持：</a:t>
            </a:r>
            <a:endParaRPr lang="zh-CN" altLang="en-US" sz="4400" dirty="0">
              <a:latin typeface="华文楷体" panose="02010600040101010101" charset="-122"/>
              <a:ea typeface="华文楷体" panose="02010600040101010101" charset="-122"/>
              <a:cs typeface="华文楷体" panose="02010600040101010101" charset="-122"/>
            </a:endParaRPr>
          </a:p>
          <a:p>
            <a:pPr>
              <a:lnSpc>
                <a:spcPct val="150000"/>
              </a:lnSpc>
            </a:pPr>
            <a:r>
              <a:rPr lang="zh-CN" altLang="en-US" sz="4400" dirty="0">
                <a:latin typeface="华文楷体" panose="02010600040101010101" charset="-122"/>
                <a:ea typeface="华文楷体" panose="02010600040101010101" charset="-122"/>
                <a:cs typeface="华文楷体" panose="02010600040101010101" charset="-122"/>
              </a:rPr>
              <a:t>普通的台式及笔记本电脑，</a:t>
            </a:r>
            <a:r>
              <a:rPr lang="en-US" sz="4400" dirty="0">
                <a:latin typeface="华文楷体" panose="02010600040101010101" charset="-122"/>
                <a:ea typeface="华文楷体" panose="02010600040101010101" charset="-122"/>
                <a:cs typeface="华文楷体" panose="02010600040101010101" charset="-122"/>
              </a:rPr>
              <a:t>windows7</a:t>
            </a:r>
            <a:r>
              <a:rPr lang="zh-CN" altLang="en-US" sz="4400" dirty="0">
                <a:latin typeface="华文楷体" panose="02010600040101010101" charset="-122"/>
                <a:ea typeface="华文楷体" panose="02010600040101010101" charset="-122"/>
                <a:cs typeface="华文楷体" panose="02010600040101010101" charset="-122"/>
              </a:rPr>
              <a:t>以上系统</a:t>
            </a:r>
            <a:endParaRPr lang="zh-CN" altLang="en-US" sz="4400" dirty="0">
              <a:latin typeface="华文楷体" panose="02010600040101010101" charset="-122"/>
              <a:ea typeface="华文楷体" panose="02010600040101010101" charset="-122"/>
              <a:cs typeface="华文楷体" panose="02010600040101010101" charset="-122"/>
            </a:endParaRPr>
          </a:p>
          <a:p>
            <a:r>
              <a:rPr lang="en-US" sz="4400" dirty="0">
                <a:latin typeface="华文楷体" panose="02010600040101010101" charset="-122"/>
                <a:ea typeface="华文楷体" panose="02010600040101010101" charset="-122"/>
                <a:cs typeface="华文楷体" panose="02010600040101010101" charset="-122"/>
              </a:rPr>
              <a:t>5.2   </a:t>
            </a:r>
            <a:r>
              <a:rPr lang="zh-CN" altLang="en-US" sz="4400" dirty="0">
                <a:latin typeface="华文楷体" panose="02010600040101010101" charset="-122"/>
                <a:ea typeface="华文楷体" panose="02010600040101010101" charset="-122"/>
                <a:cs typeface="华文楷体" panose="02010600040101010101" charset="-122"/>
              </a:rPr>
              <a:t>需由用户承担的工作：</a:t>
            </a:r>
            <a:endParaRPr lang="zh-CN" altLang="en-US" sz="4400" dirty="0">
              <a:latin typeface="华文楷体" panose="02010600040101010101" charset="-122"/>
              <a:ea typeface="华文楷体" panose="02010600040101010101" charset="-122"/>
              <a:cs typeface="华文楷体" panose="02010600040101010101" charset="-122"/>
            </a:endParaRPr>
          </a:p>
          <a:p>
            <a:pPr>
              <a:lnSpc>
                <a:spcPct val="150000"/>
              </a:lnSpc>
            </a:pPr>
            <a:r>
              <a:rPr lang="zh-CN" altLang="en-US" sz="4400" dirty="0">
                <a:latin typeface="华文楷体" panose="02010600040101010101" charset="-122"/>
                <a:ea typeface="华文楷体" panose="02010600040101010101" charset="-122"/>
                <a:cs typeface="华文楷体" panose="02010600040101010101" charset="-122"/>
              </a:rPr>
              <a:t>主要为使用网站的工作</a:t>
            </a:r>
            <a:endParaRPr lang="zh-CN" altLang="en-US" sz="4400" dirty="0">
              <a:latin typeface="华文楷体" panose="02010600040101010101" charset="-122"/>
              <a:ea typeface="华文楷体" panose="02010600040101010101" charset="-122"/>
              <a:cs typeface="华文楷体" panose="02010600040101010101" charset="-122"/>
            </a:endParaRPr>
          </a:p>
          <a:p>
            <a:pPr lvl="0"/>
            <a:br>
              <a:rPr kumimoji="0" lang="zh-CN" altLang="en-US" sz="4500" b="0" i="0" u="none" strike="noStrike" kern="1200" cap="none" spc="0" normalizeH="0" baseline="0" noProof="0" dirty="0">
                <a:ln>
                  <a:noFill/>
                </a:ln>
                <a:solidFill>
                  <a:schemeClr val="tx1"/>
                </a:solidFill>
                <a:effectLst/>
                <a:uLnTx/>
                <a:uFillTx/>
                <a:latin typeface="Rockwell" panose="02060603020205020403" pitchFamily="18" charset="0"/>
                <a:ea typeface="宋体" panose="02010600030101010101" pitchFamily="2" charset="-122"/>
                <a:cs typeface="+mj-cs"/>
              </a:rPr>
            </a:br>
            <a:endParaRPr kumimoji="0" lang="zh-CN" altLang="en-US" sz="4500" b="0" i="0" u="none" strike="noStrike" kern="1200" cap="none" spc="0" normalizeH="0" baseline="0" noProof="0" dirty="0">
              <a:ln>
                <a:noFill/>
              </a:ln>
              <a:solidFill>
                <a:schemeClr val="tx1"/>
              </a:solidFill>
              <a:effectLst/>
              <a:uLnTx/>
              <a:uFillTx/>
              <a:latin typeface="Rockwell" panose="02060603020205020403" pitchFamily="18" charset="0"/>
              <a:ea typeface="+mj-ea"/>
              <a:cs typeface="+mj-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8" name="Picture Placeholder 8" descr="Snow mountains from the ground"/>
          <p:cNvPicPr>
            <a:picLocks noGrp="1" noChangeAspect="1"/>
          </p:cNvPicPr>
          <p:nvPr>
            <p:ph type="pic" sz="quarter" idx="13"/>
            <p:custDataLst>
              <p:tags r:id="rId1"/>
            </p:custDataLst>
          </p:nvPr>
        </p:nvPicPr>
        <p:blipFill>
          <a:blip r:embed="rId2"/>
          <a:stretch>
            <a:fillRect/>
          </a:stretch>
        </p:blipFill>
        <p:spPr>
          <a:xfrm>
            <a:off x="146853" y="144000"/>
            <a:ext cx="11899494" cy="6060155"/>
          </a:xfrm>
        </p:spPr>
      </p:pic>
      <p:sp>
        <p:nvSpPr>
          <p:cNvPr id="1048644" name="Title 2"/>
          <p:cNvSpPr>
            <a:spLocks noGrp="1"/>
          </p:cNvSpPr>
          <p:nvPr>
            <p:ph type="ctrTitle"/>
          </p:nvPr>
        </p:nvSpPr>
        <p:spPr>
          <a:xfrm>
            <a:off x="259080" y="226695"/>
            <a:ext cx="11526520" cy="6461125"/>
          </a:xfrm>
        </p:spPr>
        <p:txBody>
          <a:bodyPr/>
          <a:lstStyle/>
          <a:p>
            <a:pPr algn="l"/>
            <a:br>
              <a:rPr lang="zh-CN" altLang="en-US" sz="2400" dirty="0">
                <a:ea typeface="宋体" panose="02010600030101010101" pitchFamily="2" charset="-122"/>
              </a:rPr>
            </a:br>
            <a:r>
              <a:rPr lang="zh-CN" altLang="en-US" sz="2400" dirty="0">
                <a:ea typeface="宋体" panose="02010600030101010101" pitchFamily="2" charset="-122"/>
              </a:rPr>
              <a:t>                               </a:t>
            </a:r>
            <a:endParaRPr lang="zh-CN" altLang="en-US" sz="2400" dirty="0">
              <a:ea typeface="宋体" panose="02010600030101010101" pitchFamily="2" charset="-122"/>
            </a:endParaRPr>
          </a:p>
        </p:txBody>
      </p:sp>
      <p:sp>
        <p:nvSpPr>
          <p:cNvPr id="1048645" name="Slide Number Placeholder 4"/>
          <p:cNvSpPr>
            <a:spLocks noGrp="1"/>
          </p:cNvSpPr>
          <p:nvPr>
            <p:ph type="sldNum" sz="quarter" idx="14"/>
          </p:nvPr>
        </p:nvSpPr>
        <p:spPr/>
        <p:txBody>
          <a:bodyPr/>
          <a:lstStyle/>
          <a:p>
            <a:fld id="{19B51A1E-902D-48AF-9020-955120F399B6}" type="slidenum">
              <a:rPr lang="en-US" smtClean="0"/>
            </a:fld>
            <a:endParaRPr lang="en-US" dirty="0"/>
          </a:p>
        </p:txBody>
      </p:sp>
      <p:sp>
        <p:nvSpPr>
          <p:cNvPr id="20" name="Title 2"/>
          <p:cNvSpPr txBox="1"/>
          <p:nvPr/>
        </p:nvSpPr>
        <p:spPr>
          <a:xfrm>
            <a:off x="899830" y="406461"/>
            <a:ext cx="10044577" cy="6053061"/>
          </a:xfrm>
          <a:prstGeom prst="rect">
            <a:avLst/>
          </a:prstGeom>
          <a:gradFill>
            <a:gsLst>
              <a:gs pos="0">
                <a:schemeClr val="accent1">
                  <a:lumMod val="20000"/>
                  <a:lumOff val="80000"/>
                  <a:alpha val="50000"/>
                </a:schemeClr>
              </a:gs>
              <a:gs pos="46000">
                <a:schemeClr val="bg1">
                  <a:alpha val="90000"/>
                </a:schemeClr>
              </a:gs>
              <a:gs pos="83186">
                <a:schemeClr val="bg1"/>
              </a:gs>
            </a:gsLst>
            <a:lin ang="3600000" scaled="0"/>
          </a:gradFill>
        </p:spPr>
        <p:txBody>
          <a:bodyPr vert="horz" lIns="72000" tIns="180000" rIns="180000" bIns="0" rtlCol="0" anchor="t">
            <a:noAutofit/>
          </a:bodyPr>
          <a:lstStyle/>
          <a:p>
            <a:r>
              <a:rPr lang="zh-CN" altLang="en-US" sz="5400" dirty="0"/>
              <a:t>六、专题计划要点</a:t>
            </a:r>
            <a:endParaRPr lang="en-US" altLang="zh-CN" sz="5400" dirty="0"/>
          </a:p>
          <a:p>
            <a:pPr>
              <a:lnSpc>
                <a:spcPct val="150000"/>
              </a:lnSpc>
            </a:pPr>
            <a:r>
              <a:rPr lang="en-US" altLang="zh-CN" sz="3200" kern="100" dirty="0">
                <a:effectLst/>
                <a:latin typeface="华文楷体" panose="02010600040101010101" charset="-122"/>
                <a:ea typeface="华文楷体" panose="02010600040101010101" charset="-122"/>
                <a:cs typeface="华文楷体" panose="02010600040101010101" charset="-122"/>
              </a:rPr>
              <a:t>6.1 </a:t>
            </a:r>
            <a:r>
              <a:rPr lang="zh-CN" altLang="zh-CN" sz="3200" kern="100" dirty="0">
                <a:effectLst/>
                <a:latin typeface="华文楷体" panose="02010600040101010101" charset="-122"/>
                <a:ea typeface="华文楷体" panose="02010600040101010101" charset="-122"/>
                <a:cs typeface="华文楷体" panose="02010600040101010101" charset="-122"/>
              </a:rPr>
              <a:t>质量保证计划：开发过程中对《项目介绍》，《项目计划》，《可行性分析报告》，《需求说明</a:t>
            </a:r>
            <a:r>
              <a:rPr lang="en-US" altLang="zh-CN" sz="3200" kern="100" dirty="0">
                <a:effectLst/>
                <a:latin typeface="华文楷体" panose="02010600040101010101" charset="-122"/>
                <a:ea typeface="华文楷体" panose="02010600040101010101" charset="-122"/>
                <a:cs typeface="华文楷体" panose="02010600040101010101" charset="-122"/>
              </a:rPr>
              <a:t>SRS</a:t>
            </a:r>
            <a:r>
              <a:rPr lang="zh-CN" altLang="zh-CN" sz="3200" kern="100" dirty="0">
                <a:effectLst/>
                <a:latin typeface="华文楷体" panose="02010600040101010101" charset="-122"/>
                <a:ea typeface="华文楷体" panose="02010600040101010101" charset="-122"/>
                <a:cs typeface="华文楷体" panose="02010600040101010101" charset="-122"/>
              </a:rPr>
              <a:t>》，《总体设计报告》，《详细设计报告》，《测试报告》，《项目总结报告》进行评审和检查，同时定期对系统开发过程中的各种要点进行检查，如系统功能，测试等</a:t>
            </a:r>
            <a:endParaRPr lang="en-US" altLang="zh-CN" sz="3200" kern="100" dirty="0">
              <a:effectLst/>
              <a:latin typeface="华文楷体" panose="02010600040101010101" charset="-122"/>
              <a:ea typeface="华文楷体" panose="02010600040101010101" charset="-122"/>
              <a:cs typeface="华文楷体" panose="02010600040101010101" charset="-122"/>
            </a:endParaRPr>
          </a:p>
          <a:p>
            <a:pPr lvl="0"/>
            <a:endParaRPr kumimoji="0" lang="zh-CN" altLang="en-US" sz="3200" b="0" i="0" u="none" strike="noStrike" kern="1200" cap="none" spc="0" normalizeH="0" baseline="0" noProof="0" dirty="0">
              <a:ln>
                <a:noFill/>
              </a:ln>
              <a:solidFill>
                <a:schemeClr val="tx1"/>
              </a:solidFill>
              <a:effectLst/>
              <a:uLnTx/>
              <a:uFillTx/>
              <a:latin typeface="华文楷体" panose="02010600040101010101" charset="-122"/>
              <a:ea typeface="华文楷体" panose="02010600040101010101" charset="-122"/>
              <a:cs typeface="华文楷体" panose="02010600040101010101"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8" name="Picture Placeholder 8" descr="Snow mountains from the ground"/>
          <p:cNvPicPr>
            <a:picLocks noGrp="1" noChangeAspect="1"/>
          </p:cNvPicPr>
          <p:nvPr>
            <p:ph type="pic" sz="quarter" idx="13"/>
            <p:custDataLst>
              <p:tags r:id="rId1"/>
            </p:custDataLst>
          </p:nvPr>
        </p:nvPicPr>
        <p:blipFill>
          <a:blip r:embed="rId2"/>
          <a:stretch>
            <a:fillRect/>
          </a:stretch>
        </p:blipFill>
        <p:spPr>
          <a:xfrm>
            <a:off x="146853" y="144000"/>
            <a:ext cx="11899494" cy="6060155"/>
          </a:xfrm>
        </p:spPr>
      </p:pic>
      <p:sp>
        <p:nvSpPr>
          <p:cNvPr id="1048644" name="Title 2"/>
          <p:cNvSpPr>
            <a:spLocks noGrp="1"/>
          </p:cNvSpPr>
          <p:nvPr>
            <p:ph type="ctrTitle"/>
          </p:nvPr>
        </p:nvSpPr>
        <p:spPr>
          <a:xfrm>
            <a:off x="259080" y="226695"/>
            <a:ext cx="11526520" cy="6461125"/>
          </a:xfrm>
        </p:spPr>
        <p:txBody>
          <a:bodyPr/>
          <a:lstStyle/>
          <a:p>
            <a:pPr algn="l"/>
            <a:br>
              <a:rPr lang="zh-CN" altLang="en-US" sz="2400" dirty="0">
                <a:ea typeface="宋体" panose="02010600030101010101" pitchFamily="2" charset="-122"/>
              </a:rPr>
            </a:br>
            <a:r>
              <a:rPr lang="zh-CN" altLang="en-US" sz="2400" dirty="0">
                <a:ea typeface="宋体" panose="02010600030101010101" pitchFamily="2" charset="-122"/>
              </a:rPr>
              <a:t>                               </a:t>
            </a:r>
            <a:endParaRPr lang="zh-CN" altLang="en-US" sz="2400" dirty="0">
              <a:ea typeface="宋体" panose="02010600030101010101" pitchFamily="2" charset="-122"/>
            </a:endParaRPr>
          </a:p>
        </p:txBody>
      </p:sp>
      <p:sp>
        <p:nvSpPr>
          <p:cNvPr id="1048645" name="Slide Number Placeholder 4"/>
          <p:cNvSpPr>
            <a:spLocks noGrp="1"/>
          </p:cNvSpPr>
          <p:nvPr>
            <p:ph type="sldNum" sz="quarter" idx="14"/>
          </p:nvPr>
        </p:nvSpPr>
        <p:spPr/>
        <p:txBody>
          <a:bodyPr/>
          <a:lstStyle/>
          <a:p>
            <a:fld id="{19B51A1E-902D-48AF-9020-955120F399B6}" type="slidenum">
              <a:rPr lang="en-US" smtClean="0"/>
            </a:fld>
            <a:endParaRPr lang="en-US" dirty="0"/>
          </a:p>
        </p:txBody>
      </p:sp>
      <p:sp>
        <p:nvSpPr>
          <p:cNvPr id="20" name="Title 2"/>
          <p:cNvSpPr txBox="1"/>
          <p:nvPr/>
        </p:nvSpPr>
        <p:spPr>
          <a:xfrm>
            <a:off x="899830" y="402651"/>
            <a:ext cx="10044577" cy="6053061"/>
          </a:xfrm>
          <a:prstGeom prst="rect">
            <a:avLst/>
          </a:prstGeom>
          <a:gradFill>
            <a:gsLst>
              <a:gs pos="0">
                <a:schemeClr val="accent1">
                  <a:lumMod val="20000"/>
                  <a:lumOff val="80000"/>
                  <a:alpha val="50000"/>
                </a:schemeClr>
              </a:gs>
              <a:gs pos="46000">
                <a:schemeClr val="bg1">
                  <a:alpha val="90000"/>
                </a:schemeClr>
              </a:gs>
              <a:gs pos="83186">
                <a:schemeClr val="bg1"/>
              </a:gs>
            </a:gsLst>
            <a:lin ang="3600000" scaled="0"/>
          </a:gradFill>
        </p:spPr>
        <p:txBody>
          <a:bodyPr vert="horz" lIns="72000" tIns="180000" rIns="180000" bIns="0" rtlCol="0" anchor="t">
            <a:noAutofit/>
          </a:bodyPr>
          <a:lstStyle/>
          <a:p>
            <a:pPr>
              <a:lnSpc>
                <a:spcPct val="150000"/>
              </a:lnSpc>
            </a:pPr>
            <a:r>
              <a:rPr lang="en-US" altLang="zh-CN" sz="3600" kern="100" dirty="0">
                <a:effectLst/>
                <a:latin typeface="华文楷体" panose="02010600040101010101" charset="-122"/>
                <a:ea typeface="华文楷体" panose="02010600040101010101" charset="-122"/>
                <a:cs typeface="华文楷体" panose="02010600040101010101" charset="-122"/>
              </a:rPr>
              <a:t>6.2 </a:t>
            </a:r>
            <a:r>
              <a:rPr lang="zh-CN" altLang="zh-CN" sz="3600" kern="100" dirty="0">
                <a:effectLst/>
                <a:latin typeface="华文楷体" panose="02010600040101010101" charset="-122"/>
                <a:ea typeface="华文楷体" panose="02010600040101010101" charset="-122"/>
                <a:cs typeface="华文楷体" panose="02010600040101010101" charset="-122"/>
              </a:rPr>
              <a:t>进度控制计划：项目经理按时检查项目进度，并召开会议，记录会议报告</a:t>
            </a:r>
            <a:endParaRPr lang="en-US" altLang="zh-CN" sz="3600" kern="100" dirty="0">
              <a:effectLst/>
              <a:latin typeface="华文楷体" panose="02010600040101010101" charset="-122"/>
              <a:ea typeface="华文楷体" panose="02010600040101010101" charset="-122"/>
              <a:cs typeface="华文楷体" panose="02010600040101010101" charset="-122"/>
            </a:endParaRPr>
          </a:p>
          <a:p>
            <a:pPr>
              <a:lnSpc>
                <a:spcPct val="150000"/>
              </a:lnSpc>
            </a:pPr>
            <a:r>
              <a:rPr lang="en-US" altLang="zh-CN" sz="3600" kern="100" dirty="0">
                <a:effectLst/>
                <a:latin typeface="华文楷体" panose="02010600040101010101" charset="-122"/>
                <a:ea typeface="华文楷体" panose="02010600040101010101" charset="-122"/>
                <a:cs typeface="华文楷体" panose="02010600040101010101" charset="-122"/>
              </a:rPr>
              <a:t>6.3 </a:t>
            </a:r>
            <a:r>
              <a:rPr lang="zh-CN" altLang="zh-CN" sz="3600" kern="100" dirty="0">
                <a:effectLst/>
                <a:latin typeface="华文楷体" panose="02010600040101010101" charset="-122"/>
                <a:ea typeface="华文楷体" panose="02010600040101010101" charset="-122"/>
                <a:cs typeface="华文楷体" panose="02010600040101010101" charset="-122"/>
              </a:rPr>
              <a:t>测试计划：选择普通用户参与测试，记录下有问题的地方，以便修改与优化</a:t>
            </a:r>
            <a:endParaRPr lang="en-US" altLang="zh-CN" sz="3600" kern="100" dirty="0">
              <a:effectLst/>
              <a:latin typeface="华文楷体" panose="02010600040101010101" charset="-122"/>
              <a:ea typeface="华文楷体" panose="02010600040101010101" charset="-122"/>
              <a:cs typeface="华文楷体" panose="02010600040101010101" charset="-122"/>
            </a:endParaRPr>
          </a:p>
          <a:p>
            <a:pPr>
              <a:lnSpc>
                <a:spcPct val="150000"/>
              </a:lnSpc>
            </a:pPr>
            <a:r>
              <a:rPr lang="en-US" altLang="zh-CN" sz="3600" kern="100" dirty="0">
                <a:effectLst/>
                <a:latin typeface="华文楷体" panose="02010600040101010101" charset="-122"/>
                <a:ea typeface="华文楷体" panose="02010600040101010101" charset="-122"/>
                <a:cs typeface="华文楷体" panose="02010600040101010101" charset="-122"/>
              </a:rPr>
              <a:t>6.4 </a:t>
            </a:r>
            <a:r>
              <a:rPr lang="zh-CN" altLang="zh-CN" sz="3600" kern="100" dirty="0">
                <a:effectLst/>
                <a:latin typeface="华文楷体" panose="02010600040101010101" charset="-122"/>
                <a:ea typeface="华文楷体" panose="02010600040101010101" charset="-122"/>
                <a:cs typeface="华文楷体" panose="02010600040101010101" charset="-122"/>
              </a:rPr>
              <a:t>配置管理计划：使用</a:t>
            </a:r>
            <a:r>
              <a:rPr lang="en-US" altLang="zh-CN" sz="3600" kern="100" dirty="0">
                <a:effectLst/>
                <a:latin typeface="华文楷体" panose="02010600040101010101" charset="-122"/>
                <a:ea typeface="华文楷体" panose="02010600040101010101" charset="-122"/>
                <a:cs typeface="华文楷体" panose="02010600040101010101" charset="-122"/>
              </a:rPr>
              <a:t>git</a:t>
            </a:r>
            <a:r>
              <a:rPr lang="zh-CN" altLang="zh-CN" sz="3600" kern="100" dirty="0">
                <a:effectLst/>
                <a:latin typeface="华文楷体" panose="02010600040101010101" charset="-122"/>
                <a:ea typeface="华文楷体" panose="02010600040101010101" charset="-122"/>
                <a:cs typeface="华文楷体" panose="02010600040101010101" charset="-122"/>
              </a:rPr>
              <a:t>进行系统不同版本的配置管理，并且将文档，</a:t>
            </a:r>
            <a:r>
              <a:rPr lang="en-US" altLang="zh-CN" sz="3600" kern="100" dirty="0">
                <a:effectLst/>
                <a:latin typeface="华文楷体" panose="02010600040101010101" charset="-122"/>
                <a:ea typeface="华文楷体" panose="02010600040101010101" charset="-122"/>
                <a:cs typeface="华文楷体" panose="02010600040101010101" charset="-122"/>
              </a:rPr>
              <a:t>ppt</a:t>
            </a:r>
            <a:r>
              <a:rPr lang="zh-CN" altLang="zh-CN" sz="3600" kern="100" dirty="0">
                <a:effectLst/>
                <a:latin typeface="华文楷体" panose="02010600040101010101" charset="-122"/>
                <a:ea typeface="华文楷体" panose="02010600040101010101" charset="-122"/>
                <a:cs typeface="华文楷体" panose="02010600040101010101" charset="-122"/>
              </a:rPr>
              <a:t>，会议报告等上传管理</a:t>
            </a:r>
            <a:endParaRPr lang="zh-CN" altLang="zh-CN" sz="3600" kern="100" dirty="0">
              <a:effectLst/>
              <a:latin typeface="华文楷体" panose="02010600040101010101" charset="-122"/>
              <a:ea typeface="华文楷体" panose="02010600040101010101" charset="-122"/>
              <a:cs typeface="华文楷体" panose="02010600040101010101" charset="-122"/>
            </a:endParaRPr>
          </a:p>
          <a:p>
            <a:pPr lvl="0"/>
            <a:endParaRPr kumimoji="0" lang="zh-CN" altLang="en-US" sz="3600" b="0" i="0" u="none" strike="noStrike" kern="1200" cap="none" spc="0" normalizeH="0" baseline="0" noProof="0" dirty="0">
              <a:ln>
                <a:noFill/>
              </a:ln>
              <a:solidFill>
                <a:schemeClr val="tx1"/>
              </a:solidFill>
              <a:effectLst/>
              <a:uLnTx/>
              <a:uFillTx/>
              <a:latin typeface="华文楷体" panose="02010600040101010101" charset="-122"/>
              <a:ea typeface="华文楷体" panose="02010600040101010101" charset="-122"/>
              <a:cs typeface="华文楷体" panose="02010600040101010101"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142800" y="144000"/>
            <a:ext cx="11358506" cy="5988838"/>
          </a:xfrm>
        </p:spPr>
        <p:txBody>
          <a:bodyPr/>
          <a:lstStyle/>
          <a:p>
            <a:pPr algn="l"/>
            <a:r>
              <a:rPr lang="zh-CN" altLang="en-US" sz="4400" dirty="0"/>
              <a:t>七 、甘特图</a:t>
            </a:r>
            <a:br>
              <a:rPr lang="zh-CN" altLang="en-US" sz="5400" dirty="0"/>
            </a:br>
            <a:endParaRPr lang="zh-CN" altLang="en-US" sz="5400" dirty="0">
              <a:solidFill>
                <a:srgbClr val="FF0000"/>
              </a:solidFill>
              <a:ea typeface="宋体" panose="02010600030101010101" pitchFamily="2" charset="-122"/>
            </a:endParaRPr>
          </a:p>
        </p:txBody>
      </p:sp>
      <p:sp>
        <p:nvSpPr>
          <p:cNvPr id="5" name="灯片编号占位符 4"/>
          <p:cNvSpPr>
            <a:spLocks noGrp="1"/>
          </p:cNvSpPr>
          <p:nvPr>
            <p:ph type="sldNum" sz="quarter" idx="14"/>
          </p:nvPr>
        </p:nvSpPr>
        <p:spPr/>
        <p:txBody>
          <a:bodyPr/>
          <a:lstStyle/>
          <a:p>
            <a:fld id="{19B51A1E-902D-48AF-9020-955120F399B6}" type="slidenum">
              <a:rPr lang="en-US" noProof="0" smtClean="0"/>
            </a:fld>
            <a:endParaRPr lang="en-US" noProof="0" dirty="0"/>
          </a:p>
        </p:txBody>
      </p:sp>
      <p:pic>
        <p:nvPicPr>
          <p:cNvPr id="6" name="图片占位符 5"/>
          <p:cNvPicPr>
            <a:picLocks noChangeAspect="1"/>
          </p:cNvPicPr>
          <p:nvPr>
            <p:ph type="pic" sz="quarter" idx="13"/>
          </p:nvPr>
        </p:nvPicPr>
        <p:blipFill>
          <a:blip r:embed="rId1"/>
          <a:stretch>
            <a:fillRect/>
          </a:stretch>
        </p:blipFill>
        <p:spPr>
          <a:xfrm>
            <a:off x="843915" y="889635"/>
            <a:ext cx="10766425" cy="530161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142800" y="144000"/>
            <a:ext cx="11358506" cy="5988838"/>
          </a:xfrm>
        </p:spPr>
        <p:txBody>
          <a:bodyPr/>
          <a:lstStyle/>
          <a:p>
            <a:pPr algn="l"/>
            <a:r>
              <a:rPr lang="zh-CN" altLang="en-US" sz="5400" dirty="0">
                <a:sym typeface="+mn-ea"/>
              </a:rPr>
              <a:t>七 、甘特图</a:t>
            </a:r>
            <a:br>
              <a:rPr lang="zh-CN" altLang="en-US" sz="5400" dirty="0"/>
            </a:br>
            <a:endParaRPr lang="zh-CN" altLang="en-US" sz="5400" dirty="0">
              <a:ea typeface="宋体" panose="02010600030101010101" pitchFamily="2" charset="-122"/>
            </a:endParaRPr>
          </a:p>
        </p:txBody>
      </p:sp>
      <p:sp>
        <p:nvSpPr>
          <p:cNvPr id="5" name="灯片编号占位符 4"/>
          <p:cNvSpPr>
            <a:spLocks noGrp="1"/>
          </p:cNvSpPr>
          <p:nvPr>
            <p:ph type="sldNum" sz="quarter" idx="14"/>
          </p:nvPr>
        </p:nvSpPr>
        <p:spPr/>
        <p:txBody>
          <a:bodyPr/>
          <a:lstStyle/>
          <a:p>
            <a:fld id="{19B51A1E-902D-48AF-9020-955120F399B6}" type="slidenum">
              <a:rPr lang="en-US" noProof="0" smtClean="0"/>
            </a:fld>
            <a:endParaRPr lang="en-US" noProof="0" dirty="0"/>
          </a:p>
        </p:txBody>
      </p:sp>
      <p:pic>
        <p:nvPicPr>
          <p:cNvPr id="4" name="图片占位符 3"/>
          <p:cNvPicPr>
            <a:picLocks noChangeAspect="1"/>
          </p:cNvPicPr>
          <p:nvPr>
            <p:ph type="pic" sz="quarter" idx="13"/>
          </p:nvPr>
        </p:nvPicPr>
        <p:blipFill>
          <a:blip r:embed="rId1"/>
          <a:stretch>
            <a:fillRect/>
          </a:stretch>
        </p:blipFill>
        <p:spPr>
          <a:xfrm>
            <a:off x="144145" y="993775"/>
            <a:ext cx="11904980" cy="435991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7" name="Picture Placeholder 8" descr="Snow mountains from the ground"/>
          <p:cNvPicPr>
            <a:picLocks noGrp="1" noChangeAspect="1"/>
          </p:cNvPicPr>
          <p:nvPr>
            <p:ph type="pic" sz="quarter" idx="13"/>
          </p:nvPr>
        </p:nvPicPr>
        <p:blipFill>
          <a:blip r:embed="rId1"/>
          <a:stretch>
            <a:fillRect/>
          </a:stretch>
        </p:blipFill>
        <p:spPr>
          <a:xfrm>
            <a:off x="146853" y="144000"/>
            <a:ext cx="11899494" cy="6060155"/>
          </a:xfrm>
        </p:spPr>
      </p:pic>
      <p:sp>
        <p:nvSpPr>
          <p:cNvPr id="1048642" name="Title 2"/>
          <p:cNvSpPr>
            <a:spLocks noGrp="1"/>
          </p:cNvSpPr>
          <p:nvPr>
            <p:ph type="ctrTitle"/>
          </p:nvPr>
        </p:nvSpPr>
        <p:spPr>
          <a:xfrm>
            <a:off x="1107346" y="1023457"/>
            <a:ext cx="9995509" cy="4471332"/>
          </a:xfrm>
        </p:spPr>
        <p:txBody>
          <a:bodyPr/>
          <a:lstStyle/>
          <a:p>
            <a:pPr algn="l"/>
            <a:r>
              <a:rPr lang="zh-CN" altLang="en-US" sz="5400" dirty="0">
                <a:ea typeface="宋体" panose="02010600030101010101" pitchFamily="2" charset="-122"/>
              </a:rPr>
              <a:t>一</a:t>
            </a:r>
            <a:r>
              <a:rPr lang="en-US" altLang="zh-CN" sz="5400" dirty="0">
                <a:ea typeface="宋体" panose="02010600030101010101" pitchFamily="2" charset="-122"/>
              </a:rPr>
              <a:t>.</a:t>
            </a:r>
            <a:r>
              <a:rPr lang="zh-CN" altLang="en-US" sz="5400" dirty="0"/>
              <a:t>引言</a:t>
            </a:r>
            <a:br>
              <a:rPr lang="en-US" altLang="zh-CN" sz="6600" dirty="0"/>
            </a:br>
            <a:r>
              <a:rPr lang="zh-CN" altLang="en-US" sz="4000" dirty="0"/>
              <a:t>项目背景</a:t>
            </a:r>
            <a:br>
              <a:rPr lang="zh-CN" altLang="en-US" dirty="0">
                <a:ea typeface="宋体" panose="02010600030101010101" pitchFamily="2" charset="-122"/>
              </a:rPr>
            </a:br>
            <a:r>
              <a:rPr sz="3200" dirty="0">
                <a:latin typeface="华文楷体" panose="02010600040101010101" charset="-122"/>
                <a:ea typeface="华文楷体" panose="02010600040101010101" charset="-122"/>
                <a:cs typeface="华文楷体" panose="02010600040101010101" charset="-122"/>
              </a:rPr>
              <a:t>如今网上购物蓬勃发展，大学生的网购需求也日益强烈。但大部分大学生并没有很多的收入，二手商品就成了首选。如我们学校就有许多二手交易群，学校论坛上也时常有人求购或处理二手物品。因此做一个针对大学生的二手交易网站就成为了我们的想法.</a:t>
            </a:r>
            <a:endParaRPr sz="3200" dirty="0">
              <a:latin typeface="华文楷体" panose="02010600040101010101" charset="-122"/>
              <a:ea typeface="华文楷体" panose="02010600040101010101" charset="-122"/>
              <a:cs typeface="华文楷体" panose="02010600040101010101" charset="-122"/>
            </a:endParaRPr>
          </a:p>
        </p:txBody>
      </p:sp>
      <p:sp>
        <p:nvSpPr>
          <p:cNvPr id="1048643" name="Slide Number Placeholder 4"/>
          <p:cNvSpPr>
            <a:spLocks noGrp="1"/>
          </p:cNvSpPr>
          <p:nvPr>
            <p:ph type="sldNum" sz="quarter" idx="14"/>
          </p:nvPr>
        </p:nvSpPr>
        <p:spPr/>
        <p:txBody>
          <a:bodyPr/>
          <a:lstStyle/>
          <a:p>
            <a:fld id="{19B51A1E-902D-48AF-9020-955120F399B6}" type="slidenum">
              <a:rPr lang="en-US" smtClean="0"/>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142875" y="144145"/>
            <a:ext cx="11358245" cy="6395085"/>
          </a:xfrm>
        </p:spPr>
        <p:txBody>
          <a:bodyPr/>
          <a:lstStyle/>
          <a:p>
            <a:pPr algn="l"/>
            <a:r>
              <a:rPr lang="zh-CN" altLang="en-US" sz="5400" dirty="0">
                <a:sym typeface="+mn-ea"/>
              </a:rPr>
              <a:t>七 、甘特图</a:t>
            </a:r>
            <a:br>
              <a:rPr lang="zh-CN" altLang="en-US" sz="5400" dirty="0"/>
            </a:br>
            <a:endParaRPr lang="zh-CN" altLang="en-US" sz="5400" dirty="0">
              <a:ea typeface="宋体" panose="02010600030101010101" pitchFamily="2" charset="-122"/>
            </a:endParaRPr>
          </a:p>
        </p:txBody>
      </p:sp>
      <p:sp>
        <p:nvSpPr>
          <p:cNvPr id="5" name="灯片编号占位符 4"/>
          <p:cNvSpPr>
            <a:spLocks noGrp="1"/>
          </p:cNvSpPr>
          <p:nvPr>
            <p:ph type="sldNum" sz="quarter" idx="14"/>
          </p:nvPr>
        </p:nvSpPr>
        <p:spPr/>
        <p:txBody>
          <a:bodyPr/>
          <a:lstStyle/>
          <a:p>
            <a:fld id="{19B51A1E-902D-48AF-9020-955120F399B6}" type="slidenum">
              <a:rPr lang="en-US" noProof="0" smtClean="0"/>
            </a:fld>
            <a:endParaRPr lang="en-US" noProof="0" dirty="0"/>
          </a:p>
        </p:txBody>
      </p:sp>
      <p:pic>
        <p:nvPicPr>
          <p:cNvPr id="4" name="图片占位符 3"/>
          <p:cNvPicPr>
            <a:picLocks noChangeAspect="1"/>
          </p:cNvPicPr>
          <p:nvPr>
            <p:ph type="pic" sz="quarter" idx="13"/>
          </p:nvPr>
        </p:nvPicPr>
        <p:blipFill>
          <a:blip r:embed="rId1"/>
          <a:stretch>
            <a:fillRect/>
          </a:stretch>
        </p:blipFill>
        <p:spPr>
          <a:xfrm>
            <a:off x="1956435" y="923290"/>
            <a:ext cx="7924165" cy="539940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416560" y="334010"/>
            <a:ext cx="11358245" cy="6282690"/>
          </a:xfrm>
        </p:spPr>
        <p:txBody>
          <a:bodyPr/>
          <a:lstStyle/>
          <a:p>
            <a:pPr algn="l"/>
            <a:r>
              <a:rPr lang="zh-CN" altLang="en-US" sz="4400" dirty="0"/>
              <a:t>八、会议记录</a:t>
            </a:r>
            <a:br>
              <a:rPr lang="zh-CN" altLang="en-US" sz="5400" dirty="0"/>
            </a:br>
            <a:br>
              <a:rPr lang="zh-CN" altLang="en-US" sz="5400" dirty="0"/>
            </a:br>
            <a:r>
              <a:rPr lang="zh-CN" altLang="en-US" sz="4400" dirty="0">
                <a:latin typeface="华文楷体" panose="02010600040101010101" charset="-122"/>
                <a:ea typeface="华文楷体" panose="02010600040101010101" charset="-122"/>
                <a:cs typeface="华文楷体" panose="02010600040101010101" charset="-122"/>
              </a:rPr>
              <a:t>每次例会都会</a:t>
            </a:r>
            <a:br>
              <a:rPr lang="zh-CN" altLang="en-US" sz="4400" dirty="0">
                <a:latin typeface="华文楷体" panose="02010600040101010101" charset="-122"/>
                <a:ea typeface="华文楷体" panose="02010600040101010101" charset="-122"/>
                <a:cs typeface="华文楷体" panose="02010600040101010101" charset="-122"/>
              </a:rPr>
            </a:br>
            <a:r>
              <a:rPr lang="zh-CN" altLang="en-US" sz="4400" dirty="0">
                <a:latin typeface="华文楷体" panose="02010600040101010101" charset="-122"/>
                <a:ea typeface="华文楷体" panose="02010600040101010101" charset="-122"/>
                <a:cs typeface="华文楷体" panose="02010600040101010101" charset="-122"/>
              </a:rPr>
              <a:t>记录会议纪要</a:t>
            </a:r>
            <a:br>
              <a:rPr lang="zh-CN" altLang="en-US" sz="4400" dirty="0">
                <a:latin typeface="华文楷体" panose="02010600040101010101" charset="-122"/>
                <a:ea typeface="华文楷体" panose="02010600040101010101" charset="-122"/>
                <a:cs typeface="华文楷体" panose="02010600040101010101" charset="-122"/>
              </a:rPr>
            </a:br>
            <a:r>
              <a:rPr lang="zh-CN" altLang="en-US" sz="4400" dirty="0">
                <a:latin typeface="华文楷体" panose="02010600040101010101" charset="-122"/>
                <a:ea typeface="华文楷体" panose="02010600040101010101" charset="-122"/>
                <a:cs typeface="华文楷体" panose="02010600040101010101" charset="-122"/>
              </a:rPr>
              <a:t>并上传</a:t>
            </a:r>
            <a:endParaRPr lang="zh-CN" altLang="en-US" sz="4400" dirty="0">
              <a:latin typeface="华文楷体" panose="02010600040101010101" charset="-122"/>
              <a:ea typeface="华文楷体" panose="02010600040101010101" charset="-122"/>
              <a:cs typeface="华文楷体" panose="02010600040101010101" charset="-122"/>
            </a:endParaRPr>
          </a:p>
        </p:txBody>
      </p:sp>
      <p:sp>
        <p:nvSpPr>
          <p:cNvPr id="5" name="灯片编号占位符 4"/>
          <p:cNvSpPr>
            <a:spLocks noGrp="1"/>
          </p:cNvSpPr>
          <p:nvPr>
            <p:ph type="sldNum" sz="quarter" idx="14"/>
          </p:nvPr>
        </p:nvSpPr>
        <p:spPr/>
        <p:txBody>
          <a:bodyPr/>
          <a:lstStyle/>
          <a:p>
            <a:fld id="{19B51A1E-902D-48AF-9020-955120F399B6}" type="slidenum">
              <a:rPr lang="en-US" noProof="0" smtClean="0"/>
            </a:fld>
            <a:endParaRPr lang="en-US" noProof="0" dirty="0"/>
          </a:p>
        </p:txBody>
      </p:sp>
      <p:pic>
        <p:nvPicPr>
          <p:cNvPr id="4" name="图片占位符 3"/>
          <p:cNvPicPr>
            <a:picLocks noChangeAspect="1"/>
          </p:cNvPicPr>
          <p:nvPr>
            <p:ph type="pic" sz="quarter" idx="13"/>
          </p:nvPr>
        </p:nvPicPr>
        <p:blipFill>
          <a:blip r:embed="rId1"/>
          <a:stretch>
            <a:fillRect/>
          </a:stretch>
        </p:blipFill>
        <p:spPr>
          <a:xfrm>
            <a:off x="4561840" y="896620"/>
            <a:ext cx="7486650" cy="542607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图片占位符 1"/>
          <p:cNvSpPr>
            <a:spLocks noGrp="1"/>
          </p:cNvSpPr>
          <p:nvPr>
            <p:ph type="pic" sz="quarter" idx="13"/>
          </p:nvPr>
        </p:nvSpPr>
        <p:spPr/>
      </p:sp>
      <p:sp>
        <p:nvSpPr>
          <p:cNvPr id="3" name="标题 2"/>
          <p:cNvSpPr>
            <a:spLocks noGrp="1"/>
          </p:cNvSpPr>
          <p:nvPr>
            <p:ph type="ctrTitle"/>
          </p:nvPr>
        </p:nvSpPr>
        <p:spPr>
          <a:xfrm>
            <a:off x="142800" y="144000"/>
            <a:ext cx="11358506" cy="5988838"/>
          </a:xfrm>
        </p:spPr>
        <p:txBody>
          <a:bodyPr/>
          <a:lstStyle/>
          <a:p>
            <a:pPr algn="l"/>
            <a:r>
              <a:rPr lang="zh-CN" altLang="en-US" sz="3600" dirty="0"/>
              <a:t>九、当前阶段成员打分</a:t>
            </a:r>
            <a:endParaRPr lang="zh-CN" altLang="en-US" sz="3600" dirty="0"/>
          </a:p>
        </p:txBody>
      </p:sp>
      <p:sp>
        <p:nvSpPr>
          <p:cNvPr id="5" name="灯片编号占位符 4"/>
          <p:cNvSpPr>
            <a:spLocks noGrp="1"/>
          </p:cNvSpPr>
          <p:nvPr>
            <p:ph type="sldNum" sz="quarter" idx="14"/>
          </p:nvPr>
        </p:nvSpPr>
        <p:spPr/>
        <p:txBody>
          <a:bodyPr/>
          <a:lstStyle/>
          <a:p>
            <a:fld id="{19B51A1E-902D-48AF-9020-955120F399B6}" type="slidenum">
              <a:rPr lang="en-US" noProof="0" smtClean="0"/>
            </a:fld>
            <a:endParaRPr lang="en-US" noProof="0" dirty="0"/>
          </a:p>
        </p:txBody>
      </p:sp>
      <p:graphicFrame>
        <p:nvGraphicFramePr>
          <p:cNvPr id="6" name="表格 6"/>
          <p:cNvGraphicFramePr>
            <a:graphicFrameLocks noGrp="1"/>
          </p:cNvGraphicFramePr>
          <p:nvPr>
            <p:custDataLst>
              <p:tags r:id="rId1"/>
            </p:custDataLst>
          </p:nvPr>
        </p:nvGraphicFramePr>
        <p:xfrm>
          <a:off x="438090" y="1130001"/>
          <a:ext cx="10786380" cy="4817376"/>
        </p:xfrm>
        <a:graphic>
          <a:graphicData uri="http://schemas.openxmlformats.org/drawingml/2006/table">
            <a:tbl>
              <a:tblPr firstRow="1" bandRow="1">
                <a:tableStyleId>{5C22544A-7EE6-4342-B048-85BDC9FD1C3A}</a:tableStyleId>
              </a:tblPr>
              <a:tblGrid>
                <a:gridCol w="2157276"/>
                <a:gridCol w="2157276"/>
                <a:gridCol w="2157276"/>
                <a:gridCol w="2157095"/>
                <a:gridCol w="2157457"/>
              </a:tblGrid>
              <a:tr h="1082808">
                <a:tc>
                  <a:txBody>
                    <a:bodyPr/>
                    <a:lstStyle/>
                    <a:p>
                      <a:pPr>
                        <a:lnSpc>
                          <a:spcPct val="150000"/>
                        </a:lnSpc>
                      </a:pPr>
                      <a:r>
                        <a:rPr lang="zh-CN" altLang="en-US" dirty="0"/>
                        <a:t>小组成员</a:t>
                      </a:r>
                      <a:endParaRPr lang="zh-CN" altLang="en-US" dirty="0"/>
                    </a:p>
                  </a:txBody>
                  <a:tcPr/>
                </a:tc>
                <a:tc>
                  <a:txBody>
                    <a:bodyPr/>
                    <a:lstStyle/>
                    <a:p>
                      <a:pPr>
                        <a:lnSpc>
                          <a:spcPct val="150000"/>
                        </a:lnSpc>
                      </a:pPr>
                      <a:r>
                        <a:rPr lang="zh-CN" altLang="en-US" dirty="0"/>
                        <a:t>分工</a:t>
                      </a:r>
                      <a:endParaRPr lang="zh-CN" altLang="en-US" dirty="0"/>
                    </a:p>
                  </a:txBody>
                  <a:tcPr/>
                </a:tc>
                <a:tc>
                  <a:txBody>
                    <a:bodyPr/>
                    <a:lstStyle/>
                    <a:p>
                      <a:pPr>
                        <a:lnSpc>
                          <a:spcPct val="150000"/>
                        </a:lnSpc>
                      </a:pPr>
                      <a:r>
                        <a:rPr lang="zh-CN" altLang="en-US" dirty="0"/>
                        <a:t>完成情况</a:t>
                      </a:r>
                      <a:endParaRPr lang="zh-CN" altLang="en-US" dirty="0"/>
                    </a:p>
                  </a:txBody>
                  <a:tcPr/>
                </a:tc>
                <a:tc>
                  <a:txBody>
                    <a:bodyPr/>
                    <a:lstStyle/>
                    <a:p>
                      <a:pPr>
                        <a:lnSpc>
                          <a:spcPct val="150000"/>
                        </a:lnSpc>
                      </a:pPr>
                      <a:r>
                        <a:rPr lang="zh-CN" altLang="en-US" dirty="0"/>
                        <a:t>完成态度</a:t>
                      </a:r>
                      <a:endParaRPr lang="zh-CN" altLang="en-US" dirty="0"/>
                    </a:p>
                  </a:txBody>
                  <a:tcPr/>
                </a:tc>
                <a:tc>
                  <a:txBody>
                    <a:bodyPr/>
                    <a:lstStyle/>
                    <a:p>
                      <a:pPr>
                        <a:lnSpc>
                          <a:spcPct val="150000"/>
                        </a:lnSpc>
                      </a:pPr>
                      <a:r>
                        <a:rPr lang="zh-CN" altLang="en-US" dirty="0"/>
                        <a:t>得分</a:t>
                      </a:r>
                      <a:endParaRPr lang="zh-CN" altLang="en-US" dirty="0"/>
                    </a:p>
                  </a:txBody>
                  <a:tcPr/>
                </a:tc>
              </a:tr>
              <a:tr h="1082808">
                <a:tc>
                  <a:txBody>
                    <a:bodyPr/>
                    <a:lstStyle/>
                    <a:p>
                      <a:pPr>
                        <a:lnSpc>
                          <a:spcPct val="150000"/>
                        </a:lnSpc>
                      </a:pPr>
                      <a:r>
                        <a:rPr lang="zh-CN" altLang="en-US" dirty="0"/>
                        <a:t>牛旷野</a:t>
                      </a:r>
                      <a:endParaRPr lang="zh-CN" altLang="en-US" dirty="0"/>
                    </a:p>
                  </a:txBody>
                  <a:tcPr/>
                </a:tc>
                <a:tc>
                  <a:txBody>
                    <a:bodyPr/>
                    <a:lstStyle/>
                    <a:p>
                      <a:pPr>
                        <a:lnSpc>
                          <a:spcPct val="150000"/>
                        </a:lnSpc>
                      </a:pPr>
                      <a:r>
                        <a:rPr lang="zh-CN" altLang="en-US" dirty="0"/>
                        <a:t>组织会议，安排任务，</a:t>
                      </a:r>
                      <a:r>
                        <a:rPr lang="en-US" altLang="zh-CN" dirty="0"/>
                        <a:t>word</a:t>
                      </a:r>
                      <a:r>
                        <a:rPr lang="zh-CN" altLang="en-US" dirty="0"/>
                        <a:t>编写</a:t>
                      </a:r>
                      <a:endParaRPr lang="zh-CN" altLang="en-US" dirty="0"/>
                    </a:p>
                  </a:txBody>
                  <a:tcPr/>
                </a:tc>
                <a:tc>
                  <a:txBody>
                    <a:bodyPr/>
                    <a:lstStyle/>
                    <a:p>
                      <a:pPr>
                        <a:lnSpc>
                          <a:spcPct val="150000"/>
                        </a:lnSpc>
                      </a:pPr>
                      <a:r>
                        <a:rPr lang="zh-CN" altLang="en-US" dirty="0"/>
                        <a:t>会议圆满，任务分工明确，安排合理，</a:t>
                      </a:r>
                      <a:r>
                        <a:rPr lang="en-US" altLang="zh-CN" dirty="0"/>
                        <a:t>word</a:t>
                      </a:r>
                      <a:r>
                        <a:rPr lang="zh-CN" altLang="en-US" dirty="0"/>
                        <a:t>编写完成</a:t>
                      </a:r>
                      <a:endParaRPr lang="zh-CN" altLang="en-US" dirty="0"/>
                    </a:p>
                  </a:txBody>
                  <a:tcPr/>
                </a:tc>
                <a:tc>
                  <a:txBody>
                    <a:bodyPr/>
                    <a:lstStyle/>
                    <a:p>
                      <a:pPr>
                        <a:lnSpc>
                          <a:spcPct val="150000"/>
                        </a:lnSpc>
                      </a:pPr>
                      <a:r>
                        <a:rPr lang="zh-CN" altLang="en-US" dirty="0"/>
                        <a:t>积极认真</a:t>
                      </a:r>
                      <a:endParaRPr lang="zh-CN" altLang="en-US" dirty="0"/>
                    </a:p>
                  </a:txBody>
                  <a:tcPr/>
                </a:tc>
                <a:tc>
                  <a:txBody>
                    <a:bodyPr/>
                    <a:lstStyle/>
                    <a:p>
                      <a:pPr>
                        <a:lnSpc>
                          <a:spcPct val="150000"/>
                        </a:lnSpc>
                      </a:pPr>
                      <a:r>
                        <a:rPr lang="en-US" altLang="zh-CN" dirty="0"/>
                        <a:t>9.3</a:t>
                      </a:r>
                      <a:endParaRPr lang="zh-CN" altLang="en-US" dirty="0"/>
                    </a:p>
                  </a:txBody>
                  <a:tcPr/>
                </a:tc>
              </a:tr>
              <a:tr h="1082808">
                <a:tc>
                  <a:txBody>
                    <a:bodyPr/>
                    <a:lstStyle/>
                    <a:p>
                      <a:pPr>
                        <a:lnSpc>
                          <a:spcPct val="150000"/>
                        </a:lnSpc>
                      </a:pPr>
                      <a:r>
                        <a:rPr lang="zh-CN" altLang="en-US" dirty="0"/>
                        <a:t>卢世逸</a:t>
                      </a:r>
                      <a:endParaRPr lang="zh-CN" altLang="en-US" dirty="0"/>
                    </a:p>
                  </a:txBody>
                  <a:tcPr/>
                </a:tc>
                <a:tc>
                  <a:txBody>
                    <a:bodyPr/>
                    <a:lstStyle/>
                    <a:p>
                      <a:pPr>
                        <a:lnSpc>
                          <a:spcPct val="150000"/>
                        </a:lnSpc>
                      </a:pPr>
                      <a:r>
                        <a:rPr lang="zh-CN" altLang="en-US" dirty="0"/>
                        <a:t>参加会议，搜集资料，</a:t>
                      </a:r>
                      <a:r>
                        <a:rPr lang="en-US" altLang="zh-CN" dirty="0"/>
                        <a:t>word</a:t>
                      </a:r>
                      <a:r>
                        <a:rPr lang="zh-CN" altLang="en-US" dirty="0"/>
                        <a:t>修改，</a:t>
                      </a:r>
                      <a:r>
                        <a:rPr lang="en-US" altLang="zh-CN" dirty="0"/>
                        <a:t>PPT</a:t>
                      </a:r>
                      <a:r>
                        <a:rPr lang="zh-CN" altLang="en-US" dirty="0"/>
                        <a:t>修改</a:t>
                      </a:r>
                      <a:endParaRPr lang="zh-CN" altLang="en-US" dirty="0"/>
                    </a:p>
                  </a:txBody>
                  <a:tcPr/>
                </a:tc>
                <a:tc>
                  <a:txBody>
                    <a:bodyPr/>
                    <a:lstStyle/>
                    <a:p>
                      <a:pPr>
                        <a:lnSpc>
                          <a:spcPct val="150000"/>
                        </a:lnSpc>
                      </a:pPr>
                      <a:r>
                        <a:rPr lang="zh-CN" altLang="en-US" dirty="0"/>
                        <a:t>资料齐全，修改完善</a:t>
                      </a:r>
                      <a:endParaRPr lang="zh-CN" altLang="en-US" dirty="0"/>
                    </a:p>
                  </a:txBody>
                  <a:tcPr/>
                </a:tc>
                <a:tc>
                  <a:txBody>
                    <a:bodyPr/>
                    <a:lstStyle/>
                    <a:p>
                      <a:pPr>
                        <a:lnSpc>
                          <a:spcPct val="150000"/>
                        </a:lnSpc>
                      </a:pPr>
                      <a:r>
                        <a:rPr lang="zh-CN" altLang="en-US" dirty="0"/>
                        <a:t>积极认真</a:t>
                      </a:r>
                      <a:endParaRPr lang="zh-CN" altLang="en-US" dirty="0"/>
                    </a:p>
                  </a:txBody>
                  <a:tcPr/>
                </a:tc>
                <a:tc>
                  <a:txBody>
                    <a:bodyPr/>
                    <a:lstStyle/>
                    <a:p>
                      <a:pPr>
                        <a:lnSpc>
                          <a:spcPct val="150000"/>
                        </a:lnSpc>
                      </a:pPr>
                      <a:r>
                        <a:rPr lang="en-US" altLang="zh-CN" dirty="0"/>
                        <a:t>8.9</a:t>
                      </a:r>
                      <a:endParaRPr lang="zh-CN" altLang="en-US" dirty="0"/>
                    </a:p>
                  </a:txBody>
                  <a:tcPr/>
                </a:tc>
              </a:tr>
              <a:tr h="1082808">
                <a:tc>
                  <a:txBody>
                    <a:bodyPr/>
                    <a:lstStyle/>
                    <a:p>
                      <a:pPr>
                        <a:lnSpc>
                          <a:spcPct val="150000"/>
                        </a:lnSpc>
                      </a:pPr>
                      <a:r>
                        <a:rPr lang="zh-CN" altLang="en-US" dirty="0"/>
                        <a:t>孟闻凯</a:t>
                      </a:r>
                      <a:endParaRPr lang="zh-CN" altLang="en-US" dirty="0"/>
                    </a:p>
                  </a:txBody>
                  <a:tcPr/>
                </a:tc>
                <a:tc>
                  <a:txBody>
                    <a:bodyPr/>
                    <a:lstStyle/>
                    <a:p>
                      <a:pPr>
                        <a:lnSpc>
                          <a:spcPct val="150000"/>
                        </a:lnSpc>
                      </a:pPr>
                      <a:r>
                        <a:rPr lang="zh-CN" altLang="en-US" dirty="0"/>
                        <a:t>参加会议，</a:t>
                      </a:r>
                      <a:r>
                        <a:rPr lang="en-US" altLang="zh-CN" dirty="0"/>
                        <a:t>ppt</a:t>
                      </a:r>
                      <a:r>
                        <a:rPr lang="zh-CN" altLang="en-US" dirty="0"/>
                        <a:t>编写</a:t>
                      </a:r>
                      <a:endParaRPr lang="zh-CN" altLang="en-US" dirty="0"/>
                    </a:p>
                  </a:txBody>
                  <a:tcPr/>
                </a:tc>
                <a:tc>
                  <a:txBody>
                    <a:bodyPr/>
                    <a:lstStyle/>
                    <a:p>
                      <a:pPr>
                        <a:lnSpc>
                          <a:spcPct val="150000"/>
                        </a:lnSpc>
                      </a:pPr>
                      <a:r>
                        <a:rPr lang="zh-CN" altLang="en-US" dirty="0">
                          <a:ea typeface="宋体" panose="02010600030101010101" pitchFamily="2" charset="-122"/>
                        </a:rPr>
                        <a:t>完成</a:t>
                      </a:r>
                      <a:r>
                        <a:rPr lang="en-US" altLang="zh-CN" dirty="0"/>
                        <a:t>PPT</a:t>
                      </a:r>
                      <a:r>
                        <a:rPr lang="zh-CN" altLang="en-US" dirty="0">
                          <a:ea typeface="宋体" panose="02010600030101010101" pitchFamily="2" charset="-122"/>
                        </a:rPr>
                        <a:t>的主要</a:t>
                      </a:r>
                      <a:r>
                        <a:rPr lang="zh-CN" altLang="en-US" dirty="0"/>
                        <a:t>编写工作</a:t>
                      </a:r>
                      <a:endParaRPr lang="zh-CN" altLang="en-US" dirty="0"/>
                    </a:p>
                  </a:txBody>
                  <a:tcPr/>
                </a:tc>
                <a:tc>
                  <a:txBody>
                    <a:bodyPr/>
                    <a:lstStyle/>
                    <a:p>
                      <a:pPr>
                        <a:lnSpc>
                          <a:spcPct val="150000"/>
                        </a:lnSpc>
                      </a:pPr>
                      <a:r>
                        <a:rPr lang="zh-CN" altLang="en-US" dirty="0"/>
                        <a:t>积极认真</a:t>
                      </a:r>
                      <a:endParaRPr lang="zh-CN" altLang="en-US" dirty="0"/>
                    </a:p>
                  </a:txBody>
                  <a:tcPr/>
                </a:tc>
                <a:tc>
                  <a:txBody>
                    <a:bodyPr/>
                    <a:lstStyle/>
                    <a:p>
                      <a:pPr>
                        <a:lnSpc>
                          <a:spcPct val="150000"/>
                        </a:lnSpc>
                      </a:pPr>
                      <a:r>
                        <a:rPr lang="en-US" altLang="zh-CN" dirty="0"/>
                        <a:t>8.7</a:t>
                      </a:r>
                      <a:endParaRPr lang="zh-CN" altLang="en-US" dirty="0"/>
                    </a:p>
                  </a:txBody>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8" name="Picture Placeholder 8" descr="Snow mountains from the ground"/>
          <p:cNvPicPr>
            <a:picLocks noGrp="1" noChangeAspect="1"/>
          </p:cNvPicPr>
          <p:nvPr>
            <p:ph type="pic" sz="quarter" idx="13"/>
            <p:custDataLst>
              <p:tags r:id="rId1"/>
            </p:custDataLst>
          </p:nvPr>
        </p:nvPicPr>
        <p:blipFill>
          <a:blip r:embed="rId2"/>
          <a:stretch>
            <a:fillRect/>
          </a:stretch>
        </p:blipFill>
        <p:spPr>
          <a:xfrm>
            <a:off x="146853" y="144000"/>
            <a:ext cx="11899494" cy="6060155"/>
          </a:xfrm>
        </p:spPr>
      </p:pic>
      <p:sp>
        <p:nvSpPr>
          <p:cNvPr id="1048644" name="Title 2"/>
          <p:cNvSpPr>
            <a:spLocks noGrp="1"/>
          </p:cNvSpPr>
          <p:nvPr>
            <p:ph type="ctrTitle"/>
          </p:nvPr>
        </p:nvSpPr>
        <p:spPr>
          <a:xfrm>
            <a:off x="259080" y="226695"/>
            <a:ext cx="11526520" cy="6461125"/>
          </a:xfrm>
        </p:spPr>
        <p:txBody>
          <a:bodyPr/>
          <a:lstStyle/>
          <a:p>
            <a:pPr algn="l"/>
            <a:br>
              <a:rPr lang="zh-CN" altLang="en-US" sz="2400" dirty="0">
                <a:ea typeface="宋体" panose="02010600030101010101" pitchFamily="2" charset="-122"/>
              </a:rPr>
            </a:br>
            <a:r>
              <a:rPr lang="zh-CN" altLang="en-US" sz="2400" dirty="0">
                <a:ea typeface="宋体" panose="02010600030101010101" pitchFamily="2" charset="-122"/>
              </a:rPr>
              <a:t>                               </a:t>
            </a:r>
            <a:endParaRPr lang="zh-CN" altLang="en-US" sz="2400" dirty="0">
              <a:ea typeface="宋体" panose="02010600030101010101" pitchFamily="2" charset="-122"/>
            </a:endParaRPr>
          </a:p>
        </p:txBody>
      </p:sp>
      <p:sp>
        <p:nvSpPr>
          <p:cNvPr id="1048645" name="Slide Number Placeholder 4"/>
          <p:cNvSpPr>
            <a:spLocks noGrp="1"/>
          </p:cNvSpPr>
          <p:nvPr>
            <p:ph type="sldNum" sz="quarter" idx="14"/>
          </p:nvPr>
        </p:nvSpPr>
        <p:spPr/>
        <p:txBody>
          <a:bodyPr/>
          <a:lstStyle/>
          <a:p>
            <a:fld id="{19B51A1E-902D-48AF-9020-955120F399B6}" type="slidenum">
              <a:rPr lang="en-US" smtClean="0"/>
            </a:fld>
            <a:endParaRPr lang="en-US" dirty="0"/>
          </a:p>
        </p:txBody>
      </p:sp>
      <p:sp>
        <p:nvSpPr>
          <p:cNvPr id="20" name="Title 2"/>
          <p:cNvSpPr txBox="1"/>
          <p:nvPr/>
        </p:nvSpPr>
        <p:spPr>
          <a:xfrm>
            <a:off x="923193" y="474785"/>
            <a:ext cx="10024608" cy="5355541"/>
          </a:xfrm>
          <a:prstGeom prst="rect">
            <a:avLst/>
          </a:prstGeom>
          <a:gradFill>
            <a:gsLst>
              <a:gs pos="0">
                <a:schemeClr val="accent1">
                  <a:lumMod val="20000"/>
                  <a:lumOff val="80000"/>
                  <a:alpha val="50000"/>
                </a:schemeClr>
              </a:gs>
              <a:gs pos="46000">
                <a:schemeClr val="bg1">
                  <a:alpha val="90000"/>
                </a:schemeClr>
              </a:gs>
              <a:gs pos="83186">
                <a:schemeClr val="bg1"/>
              </a:gs>
            </a:gsLst>
            <a:lin ang="3600000" scaled="0"/>
          </a:gradFill>
        </p:spPr>
        <p:txBody>
          <a:bodyPr vert="horz" lIns="72000" tIns="180000" rIns="180000" bIns="0" rtlCol="0" anchor="t">
            <a:noAutofit/>
          </a:bodyPr>
          <a:lstStyle/>
          <a:p>
            <a:r>
              <a:rPr lang="zh-CN" altLang="en-US" sz="5400" dirty="0"/>
              <a:t>参考资料</a:t>
            </a:r>
            <a:endParaRPr lang="en-US" altLang="zh-CN" sz="5400" dirty="0"/>
          </a:p>
          <a:p>
            <a:pPr>
              <a:lnSpc>
                <a:spcPct val="150000"/>
              </a:lnSpc>
            </a:pPr>
            <a:r>
              <a:rPr lang="zh-CN" altLang="en-US" sz="3600" dirty="0">
                <a:latin typeface="华文楷体" panose="02010600040101010101" charset="-122"/>
                <a:ea typeface="华文楷体" panose="02010600040101010101" charset="-122"/>
                <a:cs typeface="华文楷体" panose="02010600040101010101" charset="-122"/>
              </a:rPr>
              <a:t>王春明</a:t>
            </a:r>
            <a:r>
              <a:rPr lang="en-US" sz="3600" dirty="0">
                <a:latin typeface="华文楷体" panose="02010600040101010101" charset="-122"/>
                <a:ea typeface="华文楷体" panose="02010600040101010101" charset="-122"/>
                <a:cs typeface="华文楷体" panose="02010600040101010101" charset="-122"/>
              </a:rPr>
              <a:t>.JSP WEB</a:t>
            </a:r>
            <a:r>
              <a:rPr lang="zh-CN" altLang="en-US" sz="3600" dirty="0">
                <a:latin typeface="华文楷体" panose="02010600040101010101" charset="-122"/>
                <a:ea typeface="华文楷体" panose="02010600040101010101" charset="-122"/>
                <a:cs typeface="华文楷体" panose="02010600040101010101" charset="-122"/>
              </a:rPr>
              <a:t>技术及应用教程</a:t>
            </a:r>
            <a:r>
              <a:rPr lang="en-US" sz="3600" dirty="0">
                <a:latin typeface="华文楷体" panose="02010600040101010101" charset="-122"/>
                <a:ea typeface="华文楷体" panose="02010600040101010101" charset="-122"/>
                <a:cs typeface="华文楷体" panose="02010600040101010101" charset="-122"/>
              </a:rPr>
              <a:t> [M].</a:t>
            </a:r>
            <a:r>
              <a:rPr lang="zh-CN" altLang="en-US" sz="3600" dirty="0">
                <a:latin typeface="华文楷体" panose="02010600040101010101" charset="-122"/>
                <a:ea typeface="华文楷体" panose="02010600040101010101" charset="-122"/>
                <a:cs typeface="华文楷体" panose="02010600040101010101" charset="-122"/>
              </a:rPr>
              <a:t>第二版</a:t>
            </a:r>
            <a:r>
              <a:rPr lang="en-US" sz="3600" dirty="0">
                <a:latin typeface="华文楷体" panose="02010600040101010101" charset="-122"/>
                <a:ea typeface="华文楷体" panose="02010600040101010101" charset="-122"/>
                <a:cs typeface="华文楷体" panose="02010600040101010101" charset="-122"/>
              </a:rPr>
              <a:t>.</a:t>
            </a:r>
            <a:r>
              <a:rPr lang="zh-CN" altLang="en-US" sz="3600" dirty="0">
                <a:latin typeface="华文楷体" panose="02010600040101010101" charset="-122"/>
                <a:ea typeface="华文楷体" panose="02010600040101010101" charset="-122"/>
                <a:cs typeface="华文楷体" panose="02010600040101010101" charset="-122"/>
              </a:rPr>
              <a:t>北京</a:t>
            </a:r>
            <a:r>
              <a:rPr lang="en-US" sz="3600" dirty="0">
                <a:latin typeface="华文楷体" panose="02010600040101010101" charset="-122"/>
                <a:ea typeface="华文楷体" panose="02010600040101010101" charset="-122"/>
                <a:cs typeface="华文楷体" panose="02010600040101010101" charset="-122"/>
              </a:rPr>
              <a:t>: </a:t>
            </a:r>
            <a:r>
              <a:rPr lang="zh-CN" altLang="en-US" sz="3600" dirty="0">
                <a:latin typeface="华文楷体" panose="02010600040101010101" charset="-122"/>
                <a:ea typeface="华文楷体" panose="02010600040101010101" charset="-122"/>
                <a:cs typeface="华文楷体" panose="02010600040101010101" charset="-122"/>
              </a:rPr>
              <a:t>清华大学出版社</a:t>
            </a:r>
            <a:r>
              <a:rPr lang="en-US" sz="3600" dirty="0">
                <a:latin typeface="华文楷体" panose="02010600040101010101" charset="-122"/>
                <a:ea typeface="华文楷体" panose="02010600040101010101" charset="-122"/>
                <a:cs typeface="华文楷体" panose="02010600040101010101" charset="-122"/>
              </a:rPr>
              <a:t>,2018.</a:t>
            </a:r>
            <a:endParaRPr lang="zh-CN" altLang="en-US" sz="3600" dirty="0">
              <a:latin typeface="华文楷体" panose="02010600040101010101" charset="-122"/>
              <a:ea typeface="华文楷体" panose="02010600040101010101" charset="-122"/>
              <a:cs typeface="华文楷体" panose="02010600040101010101" charset="-122"/>
            </a:endParaRPr>
          </a:p>
          <a:p>
            <a:pPr>
              <a:lnSpc>
                <a:spcPct val="150000"/>
              </a:lnSpc>
            </a:pPr>
            <a:r>
              <a:rPr lang="zh-CN" altLang="en-US" sz="3600" dirty="0">
                <a:latin typeface="华文楷体" panose="02010600040101010101" charset="-122"/>
                <a:ea typeface="华文楷体" panose="02010600040101010101" charset="-122"/>
                <a:cs typeface="华文楷体" panose="02010600040101010101" charset="-122"/>
              </a:rPr>
              <a:t>张海藩</a:t>
            </a:r>
            <a:r>
              <a:rPr lang="en-US" sz="3600" dirty="0">
                <a:latin typeface="华文楷体" panose="02010600040101010101" charset="-122"/>
                <a:ea typeface="华文楷体" panose="02010600040101010101" charset="-122"/>
                <a:cs typeface="华文楷体" panose="02010600040101010101" charset="-122"/>
              </a:rPr>
              <a:t>,</a:t>
            </a:r>
            <a:r>
              <a:rPr lang="zh-CN" altLang="en-US" sz="3600" dirty="0">
                <a:latin typeface="华文楷体" panose="02010600040101010101" charset="-122"/>
                <a:ea typeface="华文楷体" panose="02010600040101010101" charset="-122"/>
                <a:cs typeface="华文楷体" panose="02010600040101010101" charset="-122"/>
              </a:rPr>
              <a:t>牟永敏</a:t>
            </a:r>
            <a:r>
              <a:rPr lang="en-US" sz="3600" dirty="0">
                <a:latin typeface="华文楷体" panose="02010600040101010101" charset="-122"/>
                <a:ea typeface="华文楷体" panose="02010600040101010101" charset="-122"/>
                <a:cs typeface="华文楷体" panose="02010600040101010101" charset="-122"/>
              </a:rPr>
              <a:t>.</a:t>
            </a:r>
            <a:r>
              <a:rPr lang="zh-CN" altLang="en-US" sz="3600" dirty="0">
                <a:latin typeface="华文楷体" panose="02010600040101010101" charset="-122"/>
                <a:ea typeface="华文楷体" panose="02010600040101010101" charset="-122"/>
                <a:cs typeface="华文楷体" panose="02010600040101010101" charset="-122"/>
              </a:rPr>
              <a:t>软件工程导论</a:t>
            </a:r>
            <a:r>
              <a:rPr lang="en-US" sz="3600" dirty="0">
                <a:latin typeface="华文楷体" panose="02010600040101010101" charset="-122"/>
                <a:ea typeface="华文楷体" panose="02010600040101010101" charset="-122"/>
                <a:cs typeface="华文楷体" panose="02010600040101010101" charset="-122"/>
              </a:rPr>
              <a:t>[M].</a:t>
            </a:r>
            <a:r>
              <a:rPr lang="zh-CN" altLang="en-US" sz="3600" dirty="0">
                <a:latin typeface="华文楷体" panose="02010600040101010101" charset="-122"/>
                <a:ea typeface="华文楷体" panose="02010600040101010101" charset="-122"/>
                <a:cs typeface="华文楷体" panose="02010600040101010101" charset="-122"/>
              </a:rPr>
              <a:t>第六版</a:t>
            </a:r>
            <a:r>
              <a:rPr lang="en-US" sz="3600" dirty="0">
                <a:latin typeface="华文楷体" panose="02010600040101010101" charset="-122"/>
                <a:ea typeface="华文楷体" panose="02010600040101010101" charset="-122"/>
                <a:cs typeface="华文楷体" panose="02010600040101010101" charset="-122"/>
              </a:rPr>
              <a:t>.</a:t>
            </a:r>
            <a:r>
              <a:rPr lang="zh-CN" altLang="en-US" sz="3600" dirty="0">
                <a:latin typeface="华文楷体" panose="02010600040101010101" charset="-122"/>
                <a:ea typeface="华文楷体" panose="02010600040101010101" charset="-122"/>
                <a:cs typeface="华文楷体" panose="02010600040101010101" charset="-122"/>
              </a:rPr>
              <a:t>北京</a:t>
            </a:r>
            <a:r>
              <a:rPr lang="en-US" sz="3600" dirty="0">
                <a:latin typeface="华文楷体" panose="02010600040101010101" charset="-122"/>
                <a:ea typeface="华文楷体" panose="02010600040101010101" charset="-122"/>
                <a:cs typeface="华文楷体" panose="02010600040101010101" charset="-122"/>
              </a:rPr>
              <a:t>: </a:t>
            </a:r>
            <a:r>
              <a:rPr lang="zh-CN" altLang="en-US" sz="3600" dirty="0">
                <a:latin typeface="华文楷体" panose="02010600040101010101" charset="-122"/>
                <a:ea typeface="华文楷体" panose="02010600040101010101" charset="-122"/>
                <a:cs typeface="华文楷体" panose="02010600040101010101" charset="-122"/>
              </a:rPr>
              <a:t>清华大学出版社</a:t>
            </a:r>
            <a:r>
              <a:rPr lang="en-US" sz="3600" dirty="0">
                <a:latin typeface="华文楷体" panose="02010600040101010101" charset="-122"/>
                <a:ea typeface="华文楷体" panose="02010600040101010101" charset="-122"/>
                <a:cs typeface="华文楷体" panose="02010600040101010101" charset="-122"/>
              </a:rPr>
              <a:t>,2013</a:t>
            </a:r>
            <a:endParaRPr kumimoji="0" lang="zh-CN" altLang="en-US" sz="3600" b="0" i="0" u="none" strike="noStrike" kern="1200" cap="none" spc="0" normalizeH="0" baseline="0" noProof="0" dirty="0">
              <a:ln>
                <a:noFill/>
              </a:ln>
              <a:solidFill>
                <a:schemeClr val="tx1"/>
              </a:solidFill>
              <a:effectLst/>
              <a:uLnTx/>
              <a:uFillTx/>
              <a:latin typeface="华文楷体" panose="02010600040101010101" charset="-122"/>
              <a:ea typeface="华文楷体" panose="02010600040101010101" charset="-122"/>
              <a:cs typeface="华文楷体" panose="02010600040101010101"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2" name="Picture Placeholder 11" descr="Frosted drops on flat glass"/>
          <p:cNvPicPr>
            <a:picLocks noGrp="1" noChangeAspect="1"/>
          </p:cNvPicPr>
          <p:nvPr>
            <p:ph type="pic" sz="quarter" idx="13"/>
          </p:nvPr>
        </p:nvPicPr>
        <p:blipFill>
          <a:blip r:embed="rId1"/>
          <a:stretch>
            <a:fillRect/>
          </a:stretch>
        </p:blipFill>
        <p:spPr>
          <a:xfrm>
            <a:off x="146180" y="144000"/>
            <a:ext cx="11900839" cy="6570000"/>
          </a:xfrm>
        </p:spPr>
      </p:pic>
      <p:sp>
        <p:nvSpPr>
          <p:cNvPr id="1048597" name="Title 12"/>
          <p:cNvSpPr>
            <a:spLocks noGrp="1"/>
          </p:cNvSpPr>
          <p:nvPr>
            <p:ph type="ctrTitle"/>
          </p:nvPr>
        </p:nvSpPr>
        <p:spPr>
          <a:xfrm>
            <a:off x="2978093" y="3867325"/>
            <a:ext cx="5142450" cy="1696292"/>
          </a:xfrm>
        </p:spPr>
        <p:txBody>
          <a:bodyPr/>
          <a:lstStyle/>
          <a:p>
            <a:r>
              <a:rPr lang="zh-CN" altLang="en-US" sz="9600" dirty="0">
                <a:latin typeface="华文行楷" panose="02010800040101010101" charset="-122"/>
                <a:ea typeface="华文行楷" panose="02010800040101010101" charset="-122"/>
              </a:rPr>
              <a:t>谢谢！</a:t>
            </a:r>
            <a:endParaRPr lang="zh-CN" altLang="en-US" sz="9600" dirty="0">
              <a:latin typeface="华文行楷" panose="02010800040101010101" charset="-122"/>
              <a:ea typeface="华文行楷" panose="02010800040101010101"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7" name="Picture Placeholder 8" descr="Snow mountains from the ground"/>
          <p:cNvPicPr>
            <a:picLocks noGrp="1" noChangeAspect="1"/>
          </p:cNvPicPr>
          <p:nvPr>
            <p:ph type="pic" sz="quarter" idx="13"/>
          </p:nvPr>
        </p:nvPicPr>
        <p:blipFill>
          <a:blip r:embed="rId1"/>
          <a:stretch>
            <a:fillRect/>
          </a:stretch>
        </p:blipFill>
        <p:spPr>
          <a:xfrm>
            <a:off x="146853" y="144000"/>
            <a:ext cx="11899494" cy="6060155"/>
          </a:xfrm>
        </p:spPr>
      </p:pic>
      <p:sp>
        <p:nvSpPr>
          <p:cNvPr id="1048642" name="Title 2"/>
          <p:cNvSpPr>
            <a:spLocks noGrp="1"/>
          </p:cNvSpPr>
          <p:nvPr>
            <p:ph type="ctrTitle"/>
          </p:nvPr>
        </p:nvSpPr>
        <p:spPr>
          <a:xfrm>
            <a:off x="326390" y="302895"/>
            <a:ext cx="11598910" cy="6308090"/>
          </a:xfrm>
        </p:spPr>
        <p:txBody>
          <a:bodyPr/>
          <a:lstStyle/>
          <a:p>
            <a:pPr algn="l"/>
            <a:r>
              <a:rPr lang="zh-CN" altLang="en-US" sz="5400" dirty="0">
                <a:ea typeface="宋体" panose="02010600030101010101" pitchFamily="2" charset="-122"/>
              </a:rPr>
              <a:t>一</a:t>
            </a:r>
            <a:r>
              <a:rPr lang="en-US" altLang="zh-CN" sz="5400" dirty="0">
                <a:ea typeface="宋体" panose="02010600030101010101" pitchFamily="2" charset="-122"/>
              </a:rPr>
              <a:t>.</a:t>
            </a:r>
            <a:r>
              <a:rPr lang="zh-CN" altLang="en-US" sz="5400" dirty="0"/>
              <a:t>引言</a:t>
            </a:r>
            <a:br>
              <a:rPr lang="en-US" altLang="zh-CN" sz="6600" dirty="0"/>
            </a:br>
            <a:r>
              <a:rPr lang="zh-CN" altLang="en-US" sz="3200" dirty="0"/>
              <a:t>项目成员</a:t>
            </a:r>
            <a:br>
              <a:rPr lang="zh-CN" altLang="en-US" sz="3200" dirty="0"/>
            </a:br>
            <a:br>
              <a:rPr lang="zh-CN" altLang="en-US" dirty="0">
                <a:ea typeface="宋体" panose="02010600030101010101" pitchFamily="2" charset="-122"/>
              </a:rPr>
            </a:br>
            <a:endParaRPr sz="3200" dirty="0">
              <a:latin typeface="华文楷体" panose="02010600040101010101" charset="-122"/>
              <a:ea typeface="华文楷体" panose="02010600040101010101" charset="-122"/>
              <a:cs typeface="华文楷体" panose="02010600040101010101" charset="-122"/>
            </a:endParaRPr>
          </a:p>
        </p:txBody>
      </p:sp>
      <p:sp>
        <p:nvSpPr>
          <p:cNvPr id="1048643" name="Slide Number Placeholder 4"/>
          <p:cNvSpPr>
            <a:spLocks noGrp="1"/>
          </p:cNvSpPr>
          <p:nvPr>
            <p:ph type="sldNum" sz="quarter" idx="14"/>
          </p:nvPr>
        </p:nvSpPr>
        <p:spPr/>
        <p:txBody>
          <a:bodyPr/>
          <a:lstStyle/>
          <a:p>
            <a:fld id="{19B51A1E-902D-48AF-9020-955120F399B6}" type="slidenum">
              <a:rPr lang="en-US" smtClean="0"/>
            </a:fld>
            <a:endParaRPr lang="en-US" dirty="0"/>
          </a:p>
        </p:txBody>
      </p:sp>
      <p:graphicFrame>
        <p:nvGraphicFramePr>
          <p:cNvPr id="2" name="表格 1"/>
          <p:cNvGraphicFramePr/>
          <p:nvPr>
            <p:custDataLst>
              <p:tags r:id="rId2"/>
            </p:custDataLst>
          </p:nvPr>
        </p:nvGraphicFramePr>
        <p:xfrm>
          <a:off x="2216785" y="1168400"/>
          <a:ext cx="9375775" cy="5358765"/>
        </p:xfrm>
        <a:graphic>
          <a:graphicData uri="http://schemas.openxmlformats.org/drawingml/2006/table">
            <a:tbl>
              <a:tblPr firstRow="1" bandRow="1">
                <a:tableStyleId>{5940675A-B579-460E-94D1-54222C63F5DA}</a:tableStyleId>
              </a:tblPr>
              <a:tblGrid>
                <a:gridCol w="1141730"/>
                <a:gridCol w="1731645"/>
                <a:gridCol w="6502400"/>
              </a:tblGrid>
              <a:tr h="458470">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成员</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角色</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t">
                    <a:lnL w="12700" cap="flat" cmpd="sng">
                      <a:solidFill>
                        <a:srgbClr val="08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职责</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16100">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牛旷野</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项目经理、程序员、配置管理员、ppt及文档维护员</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t">
                    <a:lnL w="12700" cap="flat" cmpd="sng">
                      <a:solidFill>
                        <a:srgbClr val="08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负责项目计划，检查进度，修改文档、ppt，主要的代码模块编写，每周组织会议并记录，负责git版本控制</a:t>
                      </a:r>
                      <a:r>
                        <a:rPr lang="en-US" sz="2400" b="0">
                          <a:latin typeface="Calibri" panose="020F0502020204030204" pitchFamily="34" charset="0"/>
                          <a:cs typeface="Calibri" panose="020F0502020204030204" pitchFamily="34" charset="0"/>
                        </a:rPr>
                        <a:t> </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589405">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卢世逸</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程序员、测试员、ppt及文档维护员、文档制作员</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t">
                    <a:lnL w="12700" cap="flat" cmpd="sng">
                      <a:solidFill>
                        <a:srgbClr val="08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负责主要的代码模块编写以及对软件进行测试，修订ppt和编写文档等</a:t>
                      </a:r>
                      <a:r>
                        <a:rPr lang="en-US" sz="2400" b="0">
                          <a:latin typeface="Calibri" panose="020F0502020204030204" pitchFamily="34" charset="0"/>
                          <a:cs typeface="Calibri" panose="020F0502020204030204" pitchFamily="34" charset="0"/>
                        </a:rPr>
                        <a:t> </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363345">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孟闻凯</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程序员、ppt制作员、ppt及文档维护员</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t">
                    <a:lnL w="12700" cap="flat" cmpd="sng">
                      <a:solidFill>
                        <a:srgbClr val="08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latin typeface="宋体" panose="02010600030101010101" pitchFamily="2" charset="-122"/>
                          <a:ea typeface="宋体" panose="02010600030101010101" pitchFamily="2" charset="-122"/>
                          <a:cs typeface="宋体" panose="02010600030101010101" pitchFamily="2" charset="-122"/>
                        </a:rPr>
                        <a:t>负责前端页面的编写以及文档，ppt的编写与修改等。</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7" name="Picture Placeholder 8" descr="Snow mountains from the ground"/>
          <p:cNvPicPr>
            <a:picLocks noGrp="1" noChangeAspect="1"/>
          </p:cNvPicPr>
          <p:nvPr>
            <p:ph type="pic" sz="quarter" idx="13"/>
          </p:nvPr>
        </p:nvPicPr>
        <p:blipFill>
          <a:blip r:embed="rId1"/>
          <a:stretch>
            <a:fillRect/>
          </a:stretch>
        </p:blipFill>
        <p:spPr>
          <a:xfrm>
            <a:off x="146853" y="144000"/>
            <a:ext cx="11899494" cy="6060155"/>
          </a:xfrm>
        </p:spPr>
      </p:pic>
      <p:sp>
        <p:nvSpPr>
          <p:cNvPr id="1048642" name="Title 2"/>
          <p:cNvSpPr>
            <a:spLocks noGrp="1"/>
          </p:cNvSpPr>
          <p:nvPr>
            <p:ph type="ctrTitle"/>
          </p:nvPr>
        </p:nvSpPr>
        <p:spPr>
          <a:xfrm>
            <a:off x="326390" y="302895"/>
            <a:ext cx="11598910" cy="6308090"/>
          </a:xfrm>
        </p:spPr>
        <p:txBody>
          <a:bodyPr/>
          <a:lstStyle/>
          <a:p>
            <a:pPr algn="l"/>
            <a:r>
              <a:rPr lang="zh-CN" altLang="en-US" sz="5400" dirty="0">
                <a:ea typeface="宋体" panose="02010600030101010101" pitchFamily="2" charset="-122"/>
              </a:rPr>
              <a:t>一</a:t>
            </a:r>
            <a:r>
              <a:rPr lang="en-US" altLang="zh-CN" sz="5400" dirty="0">
                <a:ea typeface="宋体" panose="02010600030101010101" pitchFamily="2" charset="-122"/>
              </a:rPr>
              <a:t>.</a:t>
            </a:r>
            <a:r>
              <a:rPr lang="zh-CN" altLang="en-US" sz="5400" dirty="0"/>
              <a:t>引言</a:t>
            </a:r>
            <a:br>
              <a:rPr lang="en-US" altLang="zh-CN" sz="6600" dirty="0"/>
            </a:br>
            <a:r>
              <a:rPr lang="zh-CN" altLang="en-US" sz="3200" dirty="0"/>
              <a:t>联系方式</a:t>
            </a:r>
            <a:br>
              <a:rPr lang="zh-CN" altLang="en-US" sz="3200" dirty="0"/>
            </a:br>
            <a:br>
              <a:rPr lang="zh-CN" altLang="en-US" dirty="0">
                <a:ea typeface="宋体" panose="02010600030101010101" pitchFamily="2" charset="-122"/>
              </a:rPr>
            </a:br>
            <a:endParaRPr sz="3200" dirty="0">
              <a:latin typeface="华文楷体" panose="02010600040101010101" charset="-122"/>
              <a:ea typeface="华文楷体" panose="02010600040101010101" charset="-122"/>
              <a:cs typeface="华文楷体" panose="02010600040101010101" charset="-122"/>
            </a:endParaRPr>
          </a:p>
        </p:txBody>
      </p:sp>
      <p:sp>
        <p:nvSpPr>
          <p:cNvPr id="1048643" name="Slide Number Placeholder 4"/>
          <p:cNvSpPr>
            <a:spLocks noGrp="1"/>
          </p:cNvSpPr>
          <p:nvPr>
            <p:ph type="sldNum" sz="quarter" idx="14"/>
          </p:nvPr>
        </p:nvSpPr>
        <p:spPr/>
        <p:txBody>
          <a:bodyPr/>
          <a:lstStyle/>
          <a:p>
            <a:fld id="{19B51A1E-902D-48AF-9020-955120F399B6}" type="slidenum">
              <a:rPr lang="en-US" smtClean="0"/>
            </a:fld>
            <a:endParaRPr lang="en-US" dirty="0"/>
          </a:p>
        </p:txBody>
      </p:sp>
      <p:graphicFrame>
        <p:nvGraphicFramePr>
          <p:cNvPr id="3" name="表格 2"/>
          <p:cNvGraphicFramePr/>
          <p:nvPr>
            <p:custDataLst>
              <p:tags r:id="rId2"/>
            </p:custDataLst>
          </p:nvPr>
        </p:nvGraphicFramePr>
        <p:xfrm>
          <a:off x="953135" y="1811020"/>
          <a:ext cx="9616440" cy="4393565"/>
        </p:xfrm>
        <a:graphic>
          <a:graphicData uri="http://schemas.openxmlformats.org/drawingml/2006/table">
            <a:tbl>
              <a:tblPr firstRow="1" bandRow="1">
                <a:tableStyleId>{5940675A-B579-460E-94D1-54222C63F5DA}</a:tableStyleId>
              </a:tblPr>
              <a:tblGrid>
                <a:gridCol w="1476375"/>
                <a:gridCol w="2877820"/>
                <a:gridCol w="5262245"/>
              </a:tblGrid>
              <a:tr h="991235">
                <a:tc>
                  <a:txBody>
                    <a:bodyPr/>
                    <a:p>
                      <a:pPr indent="0">
                        <a:buNone/>
                      </a:pPr>
                      <a:r>
                        <a:rPr lang="en-US" sz="3200" b="0">
                          <a:latin typeface="宋体" panose="02010600030101010101" pitchFamily="2" charset="-122"/>
                          <a:ea typeface="宋体" panose="02010600030101010101" pitchFamily="2" charset="-122"/>
                          <a:cs typeface="宋体" panose="02010600030101010101" pitchFamily="2" charset="-122"/>
                        </a:rPr>
                        <a:t>成员</a:t>
                      </a:r>
                      <a:endParaRPr lang="en-US" altLang="en-US" sz="32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3200" b="0">
                          <a:latin typeface="宋体" panose="02010600030101010101" pitchFamily="2" charset="-122"/>
                          <a:ea typeface="宋体" panose="02010600030101010101" pitchFamily="2" charset="-122"/>
                          <a:cs typeface="宋体" panose="02010600030101010101" pitchFamily="2" charset="-122"/>
                        </a:rPr>
                        <a:t>微信号</a:t>
                      </a:r>
                      <a:endParaRPr lang="en-US" altLang="en-US" sz="32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t">
                    <a:lnL w="12700" cap="flat" cmpd="sng">
                      <a:solidFill>
                        <a:srgbClr val="08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3200" b="0">
                          <a:latin typeface="宋体" panose="02010600030101010101" pitchFamily="2" charset="-122"/>
                          <a:ea typeface="宋体" panose="02010600030101010101" pitchFamily="2" charset="-122"/>
                          <a:cs typeface="宋体" panose="02010600030101010101" pitchFamily="2" charset="-122"/>
                        </a:rPr>
                        <a:t>邮箱</a:t>
                      </a:r>
                      <a:endParaRPr lang="en-US" altLang="en-US" sz="32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010920">
                <a:tc>
                  <a:txBody>
                    <a:bodyPr/>
                    <a:p>
                      <a:pPr indent="0">
                        <a:buNone/>
                      </a:pPr>
                      <a:r>
                        <a:rPr lang="en-US" sz="3200" b="0">
                          <a:latin typeface="宋体" panose="02010600030101010101" pitchFamily="2" charset="-122"/>
                          <a:ea typeface="宋体" panose="02010600030101010101" pitchFamily="2" charset="-122"/>
                          <a:cs typeface="宋体" panose="02010600030101010101" pitchFamily="2" charset="-122"/>
                        </a:rPr>
                        <a:t>牛旷野</a:t>
                      </a:r>
                      <a:endParaRPr lang="en-US" altLang="en-US" sz="32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3200" b="0">
                          <a:latin typeface="宋体" panose="02010600030101010101" pitchFamily="2" charset="-122"/>
                          <a:ea typeface="宋体" panose="02010600030101010101" pitchFamily="2" charset="-122"/>
                          <a:cs typeface="宋体" panose="02010600030101010101" pitchFamily="2" charset="-122"/>
                        </a:rPr>
                        <a:t>n2236702464</a:t>
                      </a:r>
                      <a:endParaRPr lang="en-US" altLang="en-US" sz="32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t">
                    <a:lnL w="12700" cap="flat" cmpd="sng">
                      <a:solidFill>
                        <a:srgbClr val="08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3200" b="0">
                          <a:latin typeface="Calibri" panose="020F0502020204030204" pitchFamily="34" charset="0"/>
                          <a:cs typeface="Calibri" panose="020F0502020204030204" pitchFamily="34" charset="0"/>
                        </a:rPr>
                        <a:t>@stu.zucc.edu.cn</a:t>
                      </a:r>
                      <a:endParaRPr lang="en-US" altLang="en-US" sz="3200" b="0">
                        <a:latin typeface="Calibri" panose="020F0502020204030204" pitchFamily="34" charset="0"/>
                        <a:ea typeface="宋体" panose="02010600030101010101" pitchFamily="2" charset="-122"/>
                        <a:cs typeface="Calibri" panose="020F0502020204030204" pitchFamily="34" charset="0"/>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400175">
                <a:tc>
                  <a:txBody>
                    <a:bodyPr/>
                    <a:p>
                      <a:pPr indent="0">
                        <a:buNone/>
                      </a:pPr>
                      <a:r>
                        <a:rPr lang="en-US" sz="3200" b="0">
                          <a:latin typeface="宋体" panose="02010600030101010101" pitchFamily="2" charset="-122"/>
                          <a:ea typeface="宋体" panose="02010600030101010101" pitchFamily="2" charset="-122"/>
                          <a:cs typeface="宋体" panose="02010600030101010101" pitchFamily="2" charset="-122"/>
                        </a:rPr>
                        <a:t>卢世逸</a:t>
                      </a:r>
                      <a:endParaRPr lang="en-US" altLang="en-US" sz="32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3200" b="0">
                          <a:latin typeface="宋体" panose="02010600030101010101" pitchFamily="2" charset="-122"/>
                          <a:ea typeface="宋体" panose="02010600030101010101" pitchFamily="2" charset="-122"/>
                          <a:cs typeface="宋体" panose="02010600030101010101" pitchFamily="2" charset="-122"/>
                        </a:rPr>
                        <a:t>lucy991215</a:t>
                      </a:r>
                      <a:endParaRPr lang="en-US" altLang="en-US" sz="32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t">
                    <a:lnL w="12700" cap="flat" cmpd="sng">
                      <a:solidFill>
                        <a:srgbClr val="08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3200" b="0">
                          <a:latin typeface="宋体" panose="02010600030101010101" pitchFamily="2" charset="-122"/>
                          <a:ea typeface="宋体" panose="02010600030101010101" pitchFamily="2" charset="-122"/>
                          <a:cs typeface="宋体" panose="02010600030101010101" pitchFamily="2" charset="-122"/>
                        </a:rPr>
                        <a:t>31801312</a:t>
                      </a:r>
                      <a:r>
                        <a:rPr lang="en-US" sz="3200" b="0">
                          <a:latin typeface="Calibri" panose="020F0502020204030204" pitchFamily="34" charset="0"/>
                          <a:cs typeface="Calibri" panose="020F0502020204030204" pitchFamily="34" charset="0"/>
                        </a:rPr>
                        <a:t>@stu.zucc.edu.cn</a:t>
                      </a:r>
                      <a:endParaRPr lang="en-US" altLang="en-US" sz="3200" b="0">
                        <a:latin typeface="Calibri" panose="020F0502020204030204" pitchFamily="34" charset="0"/>
                        <a:ea typeface="宋体" panose="02010600030101010101" pitchFamily="2" charset="-122"/>
                        <a:cs typeface="Calibri" panose="020F0502020204030204" pitchFamily="34" charset="0"/>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91235">
                <a:tc>
                  <a:txBody>
                    <a:bodyPr/>
                    <a:p>
                      <a:pPr indent="0">
                        <a:buNone/>
                      </a:pPr>
                      <a:r>
                        <a:rPr lang="en-US" sz="3200" b="0">
                          <a:latin typeface="宋体" panose="02010600030101010101" pitchFamily="2" charset="-122"/>
                          <a:ea typeface="宋体" panose="02010600030101010101" pitchFamily="2" charset="-122"/>
                          <a:cs typeface="宋体" panose="02010600030101010101" pitchFamily="2" charset="-122"/>
                        </a:rPr>
                        <a:t>孟闻凯</a:t>
                      </a:r>
                      <a:endParaRPr lang="en-US" altLang="en-US" sz="32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3200" b="0">
                          <a:latin typeface="宋体" panose="02010600030101010101" pitchFamily="2" charset="-122"/>
                          <a:ea typeface="宋体" panose="02010600030101010101" pitchFamily="2" charset="-122"/>
                          <a:cs typeface="宋体" panose="02010600030101010101" pitchFamily="2" charset="-122"/>
                        </a:rPr>
                        <a:t>mwk1529281582</a:t>
                      </a:r>
                      <a:endParaRPr lang="en-US" altLang="en-US" sz="3200" b="0">
                        <a:latin typeface="宋体" panose="02010600030101010101" pitchFamily="2" charset="-122"/>
                        <a:ea typeface="宋体" panose="02010600030101010101" pitchFamily="2" charset="-122"/>
                        <a:cs typeface="宋体" panose="02010600030101010101" pitchFamily="2" charset="-122"/>
                      </a:endParaRPr>
                    </a:p>
                  </a:txBody>
                  <a:tcPr marL="9525" marR="9525" marT="9525" marB="0" vert="horz" anchor="t">
                    <a:lnL w="12700" cap="flat" cmpd="sng">
                      <a:solidFill>
                        <a:srgbClr val="08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3200" b="0">
                          <a:latin typeface="宋体" panose="02010600030101010101" pitchFamily="2" charset="-122"/>
                          <a:ea typeface="宋体" panose="02010600030101010101" pitchFamily="2" charset="-122"/>
                          <a:cs typeface="宋体" panose="02010600030101010101" pitchFamily="2" charset="-122"/>
                        </a:rPr>
                        <a:t>31801331</a:t>
                      </a:r>
                      <a:r>
                        <a:rPr lang="en-US" sz="3200" b="0">
                          <a:latin typeface="Calibri" panose="020F0502020204030204" pitchFamily="34" charset="0"/>
                          <a:cs typeface="Calibri" panose="020F0502020204030204" pitchFamily="34" charset="0"/>
                        </a:rPr>
                        <a:t>@stu.zucc.edu.cn</a:t>
                      </a:r>
                      <a:endParaRPr lang="en-US" altLang="en-US" sz="3200" b="0">
                        <a:latin typeface="Calibri" panose="020F0502020204030204" pitchFamily="34" charset="0"/>
                        <a:ea typeface="宋体" panose="02010600030101010101" pitchFamily="2" charset="-122"/>
                        <a:cs typeface="Calibri" panose="020F0502020204030204" pitchFamily="34" charset="0"/>
                      </a:endParaRPr>
                    </a:p>
                  </a:txBody>
                  <a:tcPr marL="0" marR="0" marT="0" marB="0"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8" name="Picture Placeholder 8" descr="Snow mountains from the ground"/>
          <p:cNvPicPr>
            <a:picLocks noGrp="1" noChangeAspect="1"/>
          </p:cNvPicPr>
          <p:nvPr>
            <p:ph type="pic" sz="quarter" idx="13"/>
            <p:custDataLst>
              <p:tags r:id="rId1"/>
            </p:custDataLst>
          </p:nvPr>
        </p:nvPicPr>
        <p:blipFill>
          <a:blip r:embed="rId2"/>
          <a:stretch>
            <a:fillRect/>
          </a:stretch>
        </p:blipFill>
        <p:spPr>
          <a:xfrm>
            <a:off x="146853" y="144000"/>
            <a:ext cx="11899494" cy="6060155"/>
          </a:xfrm>
        </p:spPr>
      </p:pic>
      <p:sp>
        <p:nvSpPr>
          <p:cNvPr id="1048644" name="Title 2"/>
          <p:cNvSpPr>
            <a:spLocks noGrp="1"/>
          </p:cNvSpPr>
          <p:nvPr>
            <p:ph type="ctrTitle"/>
          </p:nvPr>
        </p:nvSpPr>
        <p:spPr>
          <a:xfrm>
            <a:off x="259080" y="226695"/>
            <a:ext cx="11526520" cy="6461125"/>
          </a:xfrm>
        </p:spPr>
        <p:txBody>
          <a:bodyPr/>
          <a:lstStyle/>
          <a:p>
            <a:pPr algn="l"/>
            <a:br>
              <a:rPr lang="zh-CN" altLang="en-US" sz="2400" dirty="0">
                <a:ea typeface="宋体" panose="02010600030101010101" pitchFamily="2" charset="-122"/>
              </a:rPr>
            </a:br>
            <a:r>
              <a:rPr lang="zh-CN" altLang="en-US" sz="2400" dirty="0">
                <a:ea typeface="宋体" panose="02010600030101010101" pitchFamily="2" charset="-122"/>
              </a:rPr>
              <a:t>                               </a:t>
            </a:r>
            <a:endParaRPr lang="zh-CN" altLang="en-US" sz="2400" dirty="0">
              <a:ea typeface="宋体" panose="02010600030101010101" pitchFamily="2" charset="-122"/>
            </a:endParaRPr>
          </a:p>
        </p:txBody>
      </p:sp>
      <p:sp>
        <p:nvSpPr>
          <p:cNvPr id="1048645" name="Slide Number Placeholder 4"/>
          <p:cNvSpPr>
            <a:spLocks noGrp="1"/>
          </p:cNvSpPr>
          <p:nvPr>
            <p:ph type="sldNum" sz="quarter" idx="14"/>
          </p:nvPr>
        </p:nvSpPr>
        <p:spPr/>
        <p:txBody>
          <a:bodyPr/>
          <a:lstStyle/>
          <a:p>
            <a:fld id="{19B51A1E-902D-48AF-9020-955120F399B6}" type="slidenum">
              <a:rPr lang="en-US" smtClean="0"/>
            </a:fld>
            <a:endParaRPr lang="en-US" dirty="0"/>
          </a:p>
        </p:txBody>
      </p:sp>
      <p:sp>
        <p:nvSpPr>
          <p:cNvPr id="20" name="Title 2"/>
          <p:cNvSpPr txBox="1"/>
          <p:nvPr/>
        </p:nvSpPr>
        <p:spPr>
          <a:xfrm>
            <a:off x="746125" y="448310"/>
            <a:ext cx="10652760" cy="5951220"/>
          </a:xfrm>
          <a:prstGeom prst="rect">
            <a:avLst/>
          </a:prstGeom>
          <a:gradFill>
            <a:gsLst>
              <a:gs pos="0">
                <a:schemeClr val="accent1">
                  <a:lumMod val="20000"/>
                  <a:lumOff val="80000"/>
                  <a:alpha val="50000"/>
                </a:schemeClr>
              </a:gs>
              <a:gs pos="46000">
                <a:schemeClr val="bg1">
                  <a:alpha val="90000"/>
                </a:schemeClr>
              </a:gs>
              <a:gs pos="83186">
                <a:schemeClr val="bg1"/>
              </a:gs>
            </a:gsLst>
            <a:lin ang="3600000" scaled="0"/>
          </a:gradFill>
        </p:spPr>
        <p:txBody>
          <a:bodyPr vert="horz" lIns="72000" tIns="180000" rIns="180000" bIns="0" rtlCol="0" anchor="t">
            <a:noAutofit/>
          </a:bodyPr>
          <a:lstStyle/>
          <a:p>
            <a:r>
              <a:rPr lang="zh-CN" altLang="en-US" sz="5400" dirty="0"/>
              <a:t>定义</a:t>
            </a:r>
            <a:endParaRPr lang="zh-CN" altLang="en-US" sz="5400" dirty="0"/>
          </a:p>
          <a:p>
            <a:pPr marL="200025" indent="400050" algn="just"/>
            <a:r>
              <a:rPr altLang="zh-CN" sz="4000" kern="100" dirty="0">
                <a:effectLst/>
                <a:latin typeface="华文楷体" panose="02010600040101010101" charset="-122"/>
                <a:ea typeface="华文楷体" panose="02010600040101010101" charset="-122"/>
                <a:cs typeface="华文楷体" panose="02010600040101010101" charset="-122"/>
              </a:rPr>
              <a:t>Java：实现该系统的编程语言</a:t>
            </a:r>
            <a:endParaRPr altLang="zh-CN" sz="4000" kern="100" dirty="0">
              <a:effectLst/>
              <a:latin typeface="华文楷体" panose="02010600040101010101" charset="-122"/>
              <a:ea typeface="华文楷体" panose="02010600040101010101" charset="-122"/>
              <a:cs typeface="华文楷体" panose="02010600040101010101" charset="-122"/>
            </a:endParaRPr>
          </a:p>
          <a:p>
            <a:pPr marL="200025" indent="400050" algn="just"/>
            <a:r>
              <a:rPr altLang="zh-CN" sz="4000" kern="100" dirty="0">
                <a:effectLst/>
                <a:latin typeface="华文楷体" panose="02010600040101010101" charset="-122"/>
                <a:ea typeface="华文楷体" panose="02010600040101010101" charset="-122"/>
                <a:cs typeface="华文楷体" panose="02010600040101010101" charset="-122"/>
              </a:rPr>
              <a:t>html：用于创建网页的标准标记语言</a:t>
            </a:r>
            <a:endParaRPr altLang="zh-CN" sz="4000" kern="100" dirty="0">
              <a:effectLst/>
              <a:latin typeface="华文楷体" panose="02010600040101010101" charset="-122"/>
              <a:ea typeface="华文楷体" panose="02010600040101010101" charset="-122"/>
              <a:cs typeface="华文楷体" panose="02010600040101010101" charset="-122"/>
            </a:endParaRPr>
          </a:p>
          <a:p>
            <a:pPr marL="200025" indent="400050" algn="just"/>
            <a:r>
              <a:rPr altLang="zh-CN" sz="4000" kern="100" dirty="0">
                <a:effectLst/>
                <a:latin typeface="华文楷体" panose="02010600040101010101" charset="-122"/>
                <a:ea typeface="华文楷体" panose="02010600040101010101" charset="-122"/>
                <a:cs typeface="华文楷体" panose="02010600040101010101" charset="-122"/>
              </a:rPr>
              <a:t>Js：java script，网页的脚本语言</a:t>
            </a:r>
            <a:endParaRPr altLang="zh-CN" sz="4000" kern="100" dirty="0">
              <a:effectLst/>
              <a:latin typeface="华文楷体" panose="02010600040101010101" charset="-122"/>
              <a:ea typeface="华文楷体" panose="02010600040101010101" charset="-122"/>
              <a:cs typeface="华文楷体" panose="02010600040101010101" charset="-122"/>
            </a:endParaRPr>
          </a:p>
          <a:p>
            <a:pPr marL="200025" indent="400050" algn="just"/>
            <a:r>
              <a:rPr altLang="zh-CN" sz="4000" kern="100" dirty="0">
                <a:effectLst/>
                <a:latin typeface="华文楷体" panose="02010600040101010101" charset="-122"/>
                <a:ea typeface="华文楷体" panose="02010600040101010101" charset="-122"/>
                <a:cs typeface="华文楷体" panose="02010600040101010101" charset="-122"/>
              </a:rPr>
              <a:t>Mysql：关系型数据库系统，用于存放数据</a:t>
            </a:r>
            <a:r>
              <a:rPr lang="en-US" sz="4000" kern="100" baseline="30000" dirty="0">
                <a:solidFill>
                  <a:schemeClr val="tx1"/>
                </a:solidFill>
                <a:effectLst/>
                <a:uFillTx/>
                <a:latin typeface="华文楷体" panose="02010600040101010101" charset="-122"/>
                <a:ea typeface="华文楷体" panose="02010600040101010101" charset="-122"/>
                <a:cs typeface="华文楷体" panose="02010600040101010101" charset="-122"/>
              </a:rPr>
              <a:t>[3]</a:t>
            </a:r>
            <a:endParaRPr lang="en-US" sz="4000" kern="100" baseline="30000" dirty="0">
              <a:solidFill>
                <a:schemeClr val="tx1"/>
              </a:solidFill>
              <a:effectLst/>
              <a:uFillTx/>
              <a:latin typeface="华文楷体" panose="02010600040101010101" charset="-122"/>
              <a:ea typeface="华文楷体" panose="02010600040101010101" charset="-122"/>
              <a:cs typeface="华文楷体" panose="02010600040101010101" charset="-122"/>
            </a:endParaRPr>
          </a:p>
          <a:p>
            <a:pPr marL="200025" indent="400050" algn="just"/>
            <a:r>
              <a:rPr lang="en-US" sz="4000" kern="100" dirty="0">
                <a:effectLst/>
                <a:latin typeface="华文楷体" panose="02010600040101010101" charset="-122"/>
                <a:ea typeface="华文楷体" panose="02010600040101010101" charset="-122"/>
                <a:cs typeface="华文楷体" panose="02010600040101010101" charset="-122"/>
              </a:rPr>
              <a:t>css:</a:t>
            </a:r>
            <a:r>
              <a:rPr altLang="zh-CN" sz="4000" kern="100" dirty="0">
                <a:effectLst/>
                <a:latin typeface="华文楷体" panose="02010600040101010101" charset="-122"/>
                <a:ea typeface="华文楷体" panose="02010600040101010101" charset="-122"/>
                <a:cs typeface="华文楷体" panose="02010600040101010101" charset="-122"/>
                <a:sym typeface="+mn-ea"/>
              </a:rPr>
              <a:t>用于改变页面样式</a:t>
            </a:r>
            <a:r>
              <a:rPr lang="zh-CN" sz="4000" kern="100" dirty="0">
                <a:effectLst/>
                <a:latin typeface="华文楷体" panose="02010600040101010101" charset="-122"/>
                <a:ea typeface="华文楷体" panose="02010600040101010101" charset="-122"/>
                <a:cs typeface="华文楷体" panose="02010600040101010101" charset="-122"/>
                <a:sym typeface="+mn-ea"/>
              </a:rPr>
              <a:t>的语法</a:t>
            </a:r>
            <a:r>
              <a:rPr lang="en-US" sz="4000" kern="100" baseline="30000" dirty="0">
                <a:effectLst/>
                <a:uFillTx/>
                <a:latin typeface="华文楷体" panose="02010600040101010101" charset="-122"/>
                <a:ea typeface="华文楷体" panose="02010600040101010101" charset="-122"/>
                <a:cs typeface="华文楷体" panose="02010600040101010101" charset="-122"/>
                <a:sym typeface="+mn-ea"/>
              </a:rPr>
              <a:t>[1]</a:t>
            </a:r>
            <a:endParaRPr kumimoji="0" lang="zh-CN" altLang="en-US" sz="4500" b="0" i="0" u="none" strike="noStrike" kern="1200" cap="none" spc="0" normalizeH="0" baseline="0" noProof="0" dirty="0">
              <a:ln>
                <a:noFill/>
              </a:ln>
              <a:solidFill>
                <a:schemeClr val="tx1"/>
              </a:solidFill>
              <a:effectLst/>
              <a:uLnTx/>
              <a:uFillTx/>
              <a:latin typeface="Rockwell" panose="02060603020205020403" pitchFamily="18" charset="0"/>
              <a:ea typeface="+mj-ea"/>
              <a:cs typeface="+mj-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8" name="Picture Placeholder 8" descr="Snow mountains from the ground"/>
          <p:cNvPicPr>
            <a:picLocks noGrp="1" noChangeAspect="1"/>
          </p:cNvPicPr>
          <p:nvPr>
            <p:ph type="pic" sz="quarter" idx="13"/>
            <p:custDataLst>
              <p:tags r:id="rId1"/>
            </p:custDataLst>
          </p:nvPr>
        </p:nvPicPr>
        <p:blipFill>
          <a:blip r:embed="rId2"/>
          <a:stretch>
            <a:fillRect/>
          </a:stretch>
        </p:blipFill>
        <p:spPr>
          <a:xfrm>
            <a:off x="146853" y="144000"/>
            <a:ext cx="11899494" cy="6060155"/>
          </a:xfrm>
        </p:spPr>
      </p:pic>
      <p:sp>
        <p:nvSpPr>
          <p:cNvPr id="1048644" name="Title 2"/>
          <p:cNvSpPr>
            <a:spLocks noGrp="1"/>
          </p:cNvSpPr>
          <p:nvPr>
            <p:ph type="ctrTitle"/>
          </p:nvPr>
        </p:nvSpPr>
        <p:spPr>
          <a:xfrm>
            <a:off x="259080" y="226695"/>
            <a:ext cx="11526520" cy="6461125"/>
          </a:xfrm>
        </p:spPr>
        <p:txBody>
          <a:bodyPr/>
          <a:lstStyle/>
          <a:p>
            <a:pPr algn="l"/>
            <a:br>
              <a:rPr lang="zh-CN" altLang="en-US" sz="2400" dirty="0">
                <a:ea typeface="宋体" panose="02010600030101010101" pitchFamily="2" charset="-122"/>
              </a:rPr>
            </a:br>
            <a:r>
              <a:rPr lang="zh-CN" altLang="en-US" sz="2400" dirty="0">
                <a:ea typeface="宋体" panose="02010600030101010101" pitchFamily="2" charset="-122"/>
              </a:rPr>
              <a:t>                               </a:t>
            </a:r>
            <a:endParaRPr lang="zh-CN" altLang="en-US" sz="2400" dirty="0">
              <a:ea typeface="宋体" panose="02010600030101010101" pitchFamily="2" charset="-122"/>
            </a:endParaRPr>
          </a:p>
        </p:txBody>
      </p:sp>
      <p:sp>
        <p:nvSpPr>
          <p:cNvPr id="1048645" name="Slide Number Placeholder 4"/>
          <p:cNvSpPr>
            <a:spLocks noGrp="1"/>
          </p:cNvSpPr>
          <p:nvPr>
            <p:ph type="sldNum" sz="quarter" idx="14"/>
          </p:nvPr>
        </p:nvSpPr>
        <p:spPr/>
        <p:txBody>
          <a:bodyPr/>
          <a:lstStyle/>
          <a:p>
            <a:fld id="{19B51A1E-902D-48AF-9020-955120F399B6}" type="slidenum">
              <a:rPr lang="en-US" smtClean="0"/>
            </a:fld>
            <a:endParaRPr lang="en-US" dirty="0"/>
          </a:p>
        </p:txBody>
      </p:sp>
      <p:sp>
        <p:nvSpPr>
          <p:cNvPr id="20" name="Title 2"/>
          <p:cNvSpPr txBox="1"/>
          <p:nvPr/>
        </p:nvSpPr>
        <p:spPr>
          <a:xfrm>
            <a:off x="789305" y="716915"/>
            <a:ext cx="10104755" cy="5606415"/>
          </a:xfrm>
          <a:prstGeom prst="rect">
            <a:avLst/>
          </a:prstGeom>
          <a:gradFill>
            <a:gsLst>
              <a:gs pos="0">
                <a:schemeClr val="accent1">
                  <a:lumMod val="20000"/>
                  <a:lumOff val="80000"/>
                  <a:alpha val="50000"/>
                </a:schemeClr>
              </a:gs>
              <a:gs pos="46000">
                <a:schemeClr val="bg1">
                  <a:alpha val="90000"/>
                </a:schemeClr>
              </a:gs>
              <a:gs pos="83186">
                <a:schemeClr val="bg1"/>
              </a:gs>
            </a:gsLst>
            <a:lin ang="3600000" scaled="0"/>
          </a:gradFill>
        </p:spPr>
        <p:txBody>
          <a:bodyPr vert="horz" lIns="72000" tIns="180000" rIns="180000" bIns="0" rtlCol="0" anchor="t">
            <a:noAutofit/>
          </a:bodyPr>
          <a:lstStyle/>
          <a:p>
            <a:r>
              <a:rPr lang="zh-CN" altLang="en-US" sz="5400" dirty="0">
                <a:latin typeface="Rockwell" panose="02060603020205020403" pitchFamily="18" charset="0"/>
                <a:ea typeface="+mj-ea"/>
                <a:cs typeface="+mj-cs"/>
              </a:rPr>
              <a:t>二、项目概述</a:t>
            </a:r>
            <a:endParaRPr lang="en-US" altLang="zh-CN" sz="5400" dirty="0"/>
          </a:p>
          <a:p>
            <a:pPr>
              <a:lnSpc>
                <a:spcPct val="150000"/>
              </a:lnSpc>
            </a:pPr>
            <a:r>
              <a:rPr lang="zh-CN" altLang="en-US" sz="4400" dirty="0">
                <a:latin typeface="华文楷体" panose="02010600040101010101" charset="-122"/>
                <a:ea typeface="华文楷体" panose="02010600040101010101" charset="-122"/>
              </a:rPr>
              <a:t>项目目标</a:t>
            </a:r>
            <a:endParaRPr lang="zh-CN" altLang="en-US" sz="4400" dirty="0">
              <a:latin typeface="华文楷体" panose="02010600040101010101" charset="-122"/>
              <a:ea typeface="华文楷体" panose="02010600040101010101" charset="-122"/>
            </a:endParaRPr>
          </a:p>
          <a:p>
            <a:pPr>
              <a:lnSpc>
                <a:spcPct val="150000"/>
              </a:lnSpc>
            </a:pPr>
            <a:r>
              <a:rPr lang="zh-CN" altLang="en-US" sz="3600" dirty="0">
                <a:latin typeface="华文楷体" panose="02010600040101010101" charset="-122"/>
                <a:ea typeface="华文楷体" panose="02010600040101010101" charset="-122"/>
              </a:rPr>
              <a:t>本项目开发中需进行的各项工作：项目计划、需求分析、可行性分析、总体设计、详细设计、测试计划与具体分析、后期的测试和维护。</a:t>
            </a:r>
            <a:endParaRPr lang="zh-CN" altLang="en-US" sz="3600" dirty="0">
              <a:latin typeface="华文楷体" panose="02010600040101010101" charset="-122"/>
              <a:ea typeface="华文楷体" panose="02010600040101010101" charset="-122"/>
            </a:endParaRPr>
          </a:p>
          <a:p>
            <a:pPr lvl="0"/>
            <a:br>
              <a:rPr kumimoji="0" lang="zh-CN" altLang="en-US" sz="4500" b="0" i="0" u="none" strike="noStrike" kern="1200" cap="none" spc="0" normalizeH="0" baseline="0" noProof="0" dirty="0">
                <a:ln>
                  <a:noFill/>
                </a:ln>
                <a:solidFill>
                  <a:schemeClr val="tx1"/>
                </a:solidFill>
                <a:effectLst/>
                <a:uLnTx/>
                <a:uFillTx/>
                <a:latin typeface="Rockwell" panose="02060603020205020403" pitchFamily="18" charset="0"/>
                <a:ea typeface="宋体" panose="02010600030101010101" pitchFamily="2" charset="-122"/>
                <a:cs typeface="+mj-cs"/>
              </a:rPr>
            </a:br>
            <a:endParaRPr kumimoji="0" lang="zh-CN" altLang="en-US" sz="4500" b="0" i="0" u="none" strike="noStrike" kern="1200" cap="none" spc="0" normalizeH="0" baseline="0" noProof="0" dirty="0">
              <a:ln>
                <a:noFill/>
              </a:ln>
              <a:solidFill>
                <a:schemeClr val="tx1"/>
              </a:solidFill>
              <a:effectLst/>
              <a:uLnTx/>
              <a:uFillTx/>
              <a:latin typeface="Rockwell" panose="02060603020205020403" pitchFamily="18" charset="0"/>
              <a:ea typeface="+mj-ea"/>
              <a:cs typeface="+mj-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8" name="Picture Placeholder 8" descr="Snow mountains from the ground"/>
          <p:cNvPicPr>
            <a:picLocks noGrp="1" noChangeAspect="1"/>
          </p:cNvPicPr>
          <p:nvPr>
            <p:ph type="pic" sz="quarter" idx="13"/>
            <p:custDataLst>
              <p:tags r:id="rId1"/>
            </p:custDataLst>
          </p:nvPr>
        </p:nvPicPr>
        <p:blipFill>
          <a:blip r:embed="rId2"/>
          <a:stretch>
            <a:fillRect/>
          </a:stretch>
        </p:blipFill>
        <p:spPr>
          <a:xfrm>
            <a:off x="148506" y="262244"/>
            <a:ext cx="11899494" cy="6060155"/>
          </a:xfrm>
        </p:spPr>
      </p:pic>
      <p:sp>
        <p:nvSpPr>
          <p:cNvPr id="1048644" name="Title 2"/>
          <p:cNvSpPr>
            <a:spLocks noGrp="1"/>
          </p:cNvSpPr>
          <p:nvPr>
            <p:ph type="ctrTitle"/>
          </p:nvPr>
        </p:nvSpPr>
        <p:spPr>
          <a:xfrm>
            <a:off x="329288" y="301625"/>
            <a:ext cx="11526520" cy="6461125"/>
          </a:xfrm>
        </p:spPr>
        <p:txBody>
          <a:bodyPr/>
          <a:lstStyle/>
          <a:p>
            <a:pPr algn="l"/>
            <a:br>
              <a:rPr lang="zh-CN" altLang="en-US" sz="2400" dirty="0">
                <a:ea typeface="宋体" panose="02010600030101010101" pitchFamily="2" charset="-122"/>
              </a:rPr>
            </a:br>
            <a:r>
              <a:rPr lang="zh-CN" altLang="en-US" sz="2400" dirty="0">
                <a:ea typeface="宋体" panose="02010600030101010101" pitchFamily="2" charset="-122"/>
              </a:rPr>
              <a:t>                               </a:t>
            </a:r>
            <a:endParaRPr lang="zh-CN" altLang="en-US" sz="2400" dirty="0">
              <a:ea typeface="宋体" panose="02010600030101010101" pitchFamily="2" charset="-122"/>
            </a:endParaRPr>
          </a:p>
        </p:txBody>
      </p:sp>
      <p:sp>
        <p:nvSpPr>
          <p:cNvPr id="1048645" name="Slide Number Placeholder 4"/>
          <p:cNvSpPr>
            <a:spLocks noGrp="1"/>
          </p:cNvSpPr>
          <p:nvPr>
            <p:ph type="sldNum" sz="quarter" idx="14"/>
          </p:nvPr>
        </p:nvSpPr>
        <p:spPr/>
        <p:txBody>
          <a:bodyPr/>
          <a:lstStyle/>
          <a:p>
            <a:fld id="{19B51A1E-902D-48AF-9020-955120F399B6}" type="slidenum">
              <a:rPr lang="en-US" smtClean="0"/>
            </a:fld>
            <a:endParaRPr lang="en-US" dirty="0"/>
          </a:p>
        </p:txBody>
      </p:sp>
      <p:sp>
        <p:nvSpPr>
          <p:cNvPr id="20" name="Title 2"/>
          <p:cNvSpPr txBox="1"/>
          <p:nvPr/>
        </p:nvSpPr>
        <p:spPr>
          <a:xfrm>
            <a:off x="329288" y="105018"/>
            <a:ext cx="10821385" cy="6425280"/>
          </a:xfrm>
          <a:prstGeom prst="rect">
            <a:avLst/>
          </a:prstGeom>
          <a:noFill/>
        </p:spPr>
        <p:style>
          <a:lnRef idx="0">
            <a:scrgbClr r="0" g="0" b="0"/>
          </a:lnRef>
          <a:fillRef idx="1001">
            <a:schemeClr val="lt2"/>
          </a:fillRef>
          <a:effectRef idx="0">
            <a:scrgbClr r="0" g="0" b="0"/>
          </a:effectRef>
          <a:fontRef idx="major"/>
        </p:style>
        <p:txBody>
          <a:bodyPr vert="horz" lIns="72000" tIns="180000" rIns="180000" bIns="0" rtlCol="0" anchor="t">
            <a:noAutofit/>
          </a:bodyPr>
          <a:lstStyle/>
          <a:p>
            <a:r>
              <a:rPr kumimoji="0" lang="en-US" altLang="zh-CN" sz="5400" b="0" i="0" u="none" strike="noStrike" kern="1200" cap="none" spc="0" normalizeH="0" baseline="0" noProof="0" dirty="0">
                <a:ln>
                  <a:noFill/>
                </a:ln>
                <a:solidFill>
                  <a:schemeClr val="tx1"/>
                </a:solidFill>
                <a:effectLst/>
                <a:uLnTx/>
                <a:uFillTx/>
                <a:latin typeface="Rockwell" panose="02060603020205020403" pitchFamily="18" charset="0"/>
                <a:ea typeface="+mj-ea"/>
                <a:cs typeface="+mj-cs"/>
              </a:rPr>
              <a:t>2.2</a:t>
            </a:r>
            <a:r>
              <a:rPr lang="zh-CN" altLang="en-US" sz="5400" dirty="0"/>
              <a:t>主要参加人员及联系方式</a:t>
            </a:r>
            <a:endParaRPr lang="en-US" altLang="zh-CN" sz="5400" dirty="0"/>
          </a:p>
          <a:p>
            <a:endParaRPr lang="zh-CN" altLang="en-US" sz="5400" dirty="0"/>
          </a:p>
          <a:p>
            <a:pPr lvl="0"/>
            <a:br>
              <a:rPr kumimoji="0" lang="zh-CN" altLang="en-US" sz="4500" b="0" i="0" u="none" strike="noStrike" kern="1200" cap="none" spc="0" normalizeH="0" baseline="0" noProof="0" dirty="0">
                <a:ln>
                  <a:noFill/>
                </a:ln>
                <a:solidFill>
                  <a:schemeClr val="tx1"/>
                </a:solidFill>
                <a:effectLst/>
                <a:uLnTx/>
                <a:uFillTx/>
                <a:latin typeface="Rockwell" panose="02060603020205020403" pitchFamily="18" charset="0"/>
                <a:ea typeface="宋体" panose="02010600030101010101" pitchFamily="2" charset="-122"/>
                <a:cs typeface="+mj-cs"/>
              </a:rPr>
            </a:br>
            <a:endParaRPr kumimoji="0" lang="zh-CN" altLang="en-US" sz="4500" b="0" i="0" u="none" strike="noStrike" kern="1200" cap="none" spc="0" normalizeH="0" baseline="0" noProof="0" dirty="0">
              <a:ln>
                <a:noFill/>
              </a:ln>
              <a:solidFill>
                <a:schemeClr val="tx1"/>
              </a:solidFill>
              <a:effectLst/>
              <a:uLnTx/>
              <a:uFillTx/>
              <a:latin typeface="Rockwell" panose="02060603020205020403" pitchFamily="18" charset="0"/>
              <a:ea typeface="+mj-ea"/>
              <a:cs typeface="+mj-cs"/>
            </a:endParaRPr>
          </a:p>
        </p:txBody>
      </p:sp>
      <p:sp>
        <p:nvSpPr>
          <p:cNvPr id="3" name="Rectangle 1"/>
          <p:cNvSpPr>
            <a:spLocks noChangeArrowheads="1"/>
          </p:cNvSpPr>
          <p:nvPr/>
        </p:nvSpPr>
        <p:spPr bwMode="auto">
          <a:xfrm>
            <a:off x="3244653" y="213836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solidFill>
              <a:effectLst/>
              <a:latin typeface="Arial" panose="020B0604020202020204" pitchFamily="34" charset="0"/>
            </a:endParaRPr>
          </a:p>
        </p:txBody>
      </p:sp>
      <p:graphicFrame>
        <p:nvGraphicFramePr>
          <p:cNvPr id="4" name="表格 3"/>
          <p:cNvGraphicFramePr>
            <a:graphicFrameLocks noGrp="1"/>
          </p:cNvGraphicFramePr>
          <p:nvPr>
            <p:custDataLst>
              <p:tags r:id="rId3"/>
            </p:custDataLst>
          </p:nvPr>
        </p:nvGraphicFramePr>
        <p:xfrm>
          <a:off x="723583" y="1589518"/>
          <a:ext cx="9890293" cy="3443955"/>
        </p:xfrm>
        <a:graphic>
          <a:graphicData uri="http://schemas.openxmlformats.org/drawingml/2006/table">
            <a:tbl>
              <a:tblPr firstRow="1" firstCol="1" bandRow="1">
                <a:tableStyleId>{5C22544A-7EE6-4342-B048-85BDC9FD1C3A}</a:tableStyleId>
              </a:tblPr>
              <a:tblGrid>
                <a:gridCol w="1520640"/>
                <a:gridCol w="2622798"/>
                <a:gridCol w="5746855"/>
              </a:tblGrid>
              <a:tr h="748944">
                <a:tc>
                  <a:txBody>
                    <a:bodyPr/>
                    <a:lstStyle/>
                    <a:p>
                      <a:pPr algn="just">
                        <a:lnSpc>
                          <a:spcPts val="1500"/>
                        </a:lnSpc>
                        <a:spcAft>
                          <a:spcPts val="600"/>
                        </a:spcAft>
                      </a:pPr>
                      <a:r>
                        <a:rPr lang="zh-CN" sz="1800" kern="100">
                          <a:effectLst/>
                        </a:rPr>
                        <a:t>成员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9525" marR="9525" marT="9525" marB="0" anchor="ctr"/>
                </a:tc>
                <a:tc>
                  <a:txBody>
                    <a:bodyPr/>
                    <a:lstStyle/>
                    <a:p>
                      <a:pPr algn="just">
                        <a:lnSpc>
                          <a:spcPts val="1500"/>
                        </a:lnSpc>
                        <a:spcAft>
                          <a:spcPts val="600"/>
                        </a:spcAft>
                      </a:pPr>
                      <a:r>
                        <a:rPr lang="zh-CN" sz="1800" kern="100" dirty="0">
                          <a:effectLst/>
                        </a:rPr>
                        <a:t>微信号</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9525" marR="9525" marT="9525" marB="0" anchor="ctr"/>
                </a:tc>
                <a:tc>
                  <a:txBody>
                    <a:bodyPr/>
                    <a:lstStyle/>
                    <a:p>
                      <a:pPr algn="just">
                        <a:lnSpc>
                          <a:spcPts val="1500"/>
                        </a:lnSpc>
                        <a:spcAft>
                          <a:spcPts val="600"/>
                        </a:spcAft>
                      </a:pPr>
                      <a:r>
                        <a:rPr lang="zh-CN" sz="1800" kern="100">
                          <a:effectLst/>
                        </a:rPr>
                        <a:t>邮箱</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nchor="ctr"/>
                </a:tc>
              </a:tr>
              <a:tr h="828587">
                <a:tc>
                  <a:txBody>
                    <a:bodyPr/>
                    <a:lstStyle/>
                    <a:p>
                      <a:pPr algn="just">
                        <a:lnSpc>
                          <a:spcPts val="1500"/>
                        </a:lnSpc>
                        <a:spcAft>
                          <a:spcPts val="600"/>
                        </a:spcAft>
                      </a:pPr>
                      <a:r>
                        <a:rPr lang="zh-CN" sz="1800" kern="100">
                          <a:effectLst/>
                        </a:rPr>
                        <a:t>牛旷野</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9525" marR="9525" marT="9525" marB="0" anchor="ctr"/>
                </a:tc>
                <a:tc>
                  <a:txBody>
                    <a:bodyPr/>
                    <a:lstStyle/>
                    <a:p>
                      <a:pPr algn="just">
                        <a:lnSpc>
                          <a:spcPts val="1500"/>
                        </a:lnSpc>
                        <a:spcAft>
                          <a:spcPts val="600"/>
                        </a:spcAft>
                      </a:pPr>
                      <a:r>
                        <a:rPr lang="en-US" sz="1800" kern="100">
                          <a:effectLst/>
                        </a:rPr>
                        <a:t>n2236702464</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9525" marR="9525" marT="9525" marB="0" anchor="ctr"/>
                </a:tc>
                <a:tc>
                  <a:txBody>
                    <a:bodyPr/>
                    <a:lstStyle/>
                    <a:p>
                      <a:pPr algn="just">
                        <a:lnSpc>
                          <a:spcPts val="1500"/>
                        </a:lnSpc>
                        <a:spcAft>
                          <a:spcPts val="600"/>
                        </a:spcAft>
                      </a:pPr>
                      <a:r>
                        <a:rPr lang="en-US" sz="1800" kern="100">
                          <a:effectLst/>
                        </a:rPr>
                        <a:t>31803199@stu.zucc.edu.cn</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nchor="ctr"/>
                </a:tc>
              </a:tr>
              <a:tr h="1037837">
                <a:tc>
                  <a:txBody>
                    <a:bodyPr/>
                    <a:lstStyle/>
                    <a:p>
                      <a:pPr algn="just">
                        <a:lnSpc>
                          <a:spcPts val="1500"/>
                        </a:lnSpc>
                        <a:spcAft>
                          <a:spcPts val="600"/>
                        </a:spcAft>
                      </a:pPr>
                      <a:r>
                        <a:rPr lang="zh-CN" sz="1800" kern="100">
                          <a:effectLst/>
                        </a:rPr>
                        <a:t>卢世逸</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9525" marR="9525" marT="9525" marB="0" anchor="ctr"/>
                </a:tc>
                <a:tc>
                  <a:txBody>
                    <a:bodyPr/>
                    <a:lstStyle/>
                    <a:p>
                      <a:pPr algn="just">
                        <a:lnSpc>
                          <a:spcPts val="1500"/>
                        </a:lnSpc>
                        <a:spcAft>
                          <a:spcPts val="600"/>
                        </a:spcAft>
                      </a:pPr>
                      <a:r>
                        <a:rPr lang="en-US" sz="1800" kern="100">
                          <a:effectLst/>
                        </a:rPr>
                        <a:t>lucy991215</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9525" marR="9525" marT="9525" marB="0" anchor="ctr"/>
                </a:tc>
                <a:tc>
                  <a:txBody>
                    <a:bodyPr/>
                    <a:lstStyle/>
                    <a:p>
                      <a:pPr algn="just">
                        <a:lnSpc>
                          <a:spcPts val="1500"/>
                        </a:lnSpc>
                        <a:spcAft>
                          <a:spcPts val="600"/>
                        </a:spcAft>
                      </a:pPr>
                      <a:r>
                        <a:rPr lang="en-US" sz="1800" kern="100">
                          <a:effectLst/>
                        </a:rPr>
                        <a:t>31801312@stu.zucc.edu.cn</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nchor="ctr"/>
                </a:tc>
              </a:tr>
              <a:tr h="828587">
                <a:tc>
                  <a:txBody>
                    <a:bodyPr/>
                    <a:lstStyle/>
                    <a:p>
                      <a:pPr algn="just">
                        <a:lnSpc>
                          <a:spcPts val="1500"/>
                        </a:lnSpc>
                        <a:spcAft>
                          <a:spcPts val="600"/>
                        </a:spcAft>
                      </a:pPr>
                      <a:r>
                        <a:rPr lang="zh-CN" sz="1800" kern="100">
                          <a:effectLst/>
                        </a:rPr>
                        <a:t>孟闻凯</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9525" marR="9525" marT="9525" marB="0" anchor="ctr"/>
                </a:tc>
                <a:tc>
                  <a:txBody>
                    <a:bodyPr/>
                    <a:lstStyle/>
                    <a:p>
                      <a:pPr algn="just">
                        <a:lnSpc>
                          <a:spcPts val="1500"/>
                        </a:lnSpc>
                        <a:spcAft>
                          <a:spcPts val="600"/>
                        </a:spcAft>
                      </a:pPr>
                      <a:r>
                        <a:rPr lang="en-US" sz="1800" kern="100">
                          <a:effectLst/>
                        </a:rPr>
                        <a:t>mwk1529281582</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9525" marR="9525" marT="9525" marB="0" anchor="ctr"/>
                </a:tc>
                <a:tc>
                  <a:txBody>
                    <a:bodyPr/>
                    <a:lstStyle/>
                    <a:p>
                      <a:pPr algn="just">
                        <a:lnSpc>
                          <a:spcPts val="1500"/>
                        </a:lnSpc>
                        <a:spcAft>
                          <a:spcPts val="600"/>
                        </a:spcAft>
                      </a:pPr>
                      <a:r>
                        <a:rPr lang="en-US" sz="1800" kern="100" dirty="0">
                          <a:effectLst/>
                        </a:rPr>
                        <a:t>31801331@stu.zucc.edu.cn</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nchor="ctr"/>
                </a:tc>
              </a:tr>
            </a:tbl>
          </a:graphicData>
        </a:graphic>
      </p:graphicFrame>
      <p:sp>
        <p:nvSpPr>
          <p:cNvPr id="5" name="Rectangle 2"/>
          <p:cNvSpPr>
            <a:spLocks noChangeArrowheads="1"/>
          </p:cNvSpPr>
          <p:nvPr/>
        </p:nvSpPr>
        <p:spPr bwMode="auto">
          <a:xfrm>
            <a:off x="4052888" y="3303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8" name="Picture Placeholder 8" descr="Snow mountains from the ground"/>
          <p:cNvPicPr>
            <a:picLocks noGrp="1" noChangeAspect="1"/>
          </p:cNvPicPr>
          <p:nvPr>
            <p:ph type="pic" sz="quarter" idx="13"/>
            <p:custDataLst>
              <p:tags r:id="rId1"/>
            </p:custDataLst>
          </p:nvPr>
        </p:nvPicPr>
        <p:blipFill>
          <a:blip r:embed="rId2"/>
          <a:stretch>
            <a:fillRect/>
          </a:stretch>
        </p:blipFill>
        <p:spPr>
          <a:xfrm>
            <a:off x="146853" y="144000"/>
            <a:ext cx="11899494" cy="6060155"/>
          </a:xfrm>
        </p:spPr>
      </p:pic>
      <p:sp>
        <p:nvSpPr>
          <p:cNvPr id="1048644" name="Title 2"/>
          <p:cNvSpPr>
            <a:spLocks noGrp="1"/>
          </p:cNvSpPr>
          <p:nvPr>
            <p:ph type="ctrTitle"/>
          </p:nvPr>
        </p:nvSpPr>
        <p:spPr>
          <a:xfrm>
            <a:off x="259080" y="226695"/>
            <a:ext cx="11526520" cy="6461125"/>
          </a:xfrm>
        </p:spPr>
        <p:txBody>
          <a:bodyPr/>
          <a:lstStyle/>
          <a:p>
            <a:pPr algn="l"/>
            <a:br>
              <a:rPr lang="zh-CN" altLang="en-US" sz="2400" dirty="0">
                <a:ea typeface="宋体" panose="02010600030101010101" pitchFamily="2" charset="-122"/>
              </a:rPr>
            </a:br>
            <a:r>
              <a:rPr lang="zh-CN" altLang="en-US" sz="2400" dirty="0">
                <a:ea typeface="宋体" panose="02010600030101010101" pitchFamily="2" charset="-122"/>
              </a:rPr>
              <a:t>                               </a:t>
            </a:r>
            <a:endParaRPr lang="zh-CN" altLang="en-US" sz="2400" dirty="0">
              <a:ea typeface="宋体" panose="02010600030101010101" pitchFamily="2" charset="-122"/>
            </a:endParaRPr>
          </a:p>
        </p:txBody>
      </p:sp>
      <p:sp>
        <p:nvSpPr>
          <p:cNvPr id="1048645" name="Slide Number Placeholder 4"/>
          <p:cNvSpPr>
            <a:spLocks noGrp="1"/>
          </p:cNvSpPr>
          <p:nvPr>
            <p:ph type="sldNum" sz="quarter" idx="14"/>
          </p:nvPr>
        </p:nvSpPr>
        <p:spPr/>
        <p:txBody>
          <a:bodyPr/>
          <a:lstStyle/>
          <a:p>
            <a:fld id="{19B51A1E-902D-48AF-9020-955120F399B6}" type="slidenum">
              <a:rPr lang="en-US" smtClean="0"/>
            </a:fld>
            <a:endParaRPr lang="en-US" dirty="0"/>
          </a:p>
        </p:txBody>
      </p:sp>
      <p:sp>
        <p:nvSpPr>
          <p:cNvPr id="20" name="Title 2"/>
          <p:cNvSpPr txBox="1"/>
          <p:nvPr/>
        </p:nvSpPr>
        <p:spPr>
          <a:xfrm>
            <a:off x="1074346" y="655115"/>
            <a:ext cx="10044577" cy="5037992"/>
          </a:xfrm>
          <a:prstGeom prst="rect">
            <a:avLst/>
          </a:prstGeom>
          <a:gradFill>
            <a:gsLst>
              <a:gs pos="0">
                <a:schemeClr val="accent1">
                  <a:lumMod val="20000"/>
                  <a:lumOff val="80000"/>
                  <a:alpha val="50000"/>
                </a:schemeClr>
              </a:gs>
              <a:gs pos="46000">
                <a:schemeClr val="bg1">
                  <a:alpha val="90000"/>
                </a:schemeClr>
              </a:gs>
              <a:gs pos="83186">
                <a:schemeClr val="bg1"/>
              </a:gs>
            </a:gsLst>
            <a:lin ang="3600000" scaled="0"/>
          </a:gradFill>
        </p:spPr>
        <p:txBody>
          <a:bodyPr vert="horz" lIns="72000" tIns="180000" rIns="180000" bIns="0" rtlCol="0" anchor="t">
            <a:noAutofit/>
          </a:bodyPr>
          <a:lstStyle/>
          <a:p>
            <a:r>
              <a:rPr lang="en-US" altLang="zh-CN" sz="5400" dirty="0">
                <a:latin typeface="Rockwell" panose="02060603020205020403" pitchFamily="18" charset="0"/>
                <a:ea typeface="+mj-ea"/>
                <a:cs typeface="+mj-cs"/>
              </a:rPr>
              <a:t>2</a:t>
            </a:r>
            <a:r>
              <a:rPr kumimoji="0" lang="en-US" altLang="zh-CN" sz="5400" b="0" i="0" u="none" strike="noStrike" kern="1200" cap="none" spc="0" normalizeH="0" baseline="0" noProof="0" dirty="0">
                <a:ln>
                  <a:noFill/>
                </a:ln>
                <a:solidFill>
                  <a:schemeClr val="tx1"/>
                </a:solidFill>
                <a:effectLst/>
                <a:uLnTx/>
                <a:uFillTx/>
                <a:latin typeface="Rockwell" panose="02060603020205020403" pitchFamily="18" charset="0"/>
                <a:ea typeface="+mj-ea"/>
                <a:cs typeface="+mj-cs"/>
              </a:rPr>
              <a:t>.3</a:t>
            </a:r>
            <a:r>
              <a:rPr lang="zh-CN" altLang="en-US" sz="5400" dirty="0"/>
              <a:t>产品</a:t>
            </a:r>
            <a:endParaRPr lang="zh-CN" altLang="en-US" sz="5400" dirty="0"/>
          </a:p>
          <a:p>
            <a:pPr lvl="0">
              <a:lnSpc>
                <a:spcPct val="150000"/>
              </a:lnSpc>
            </a:pPr>
            <a:r>
              <a:rPr kumimoji="0" lang="en-US" altLang="zh-CN" sz="3600" b="0" i="0" u="none" strike="noStrike" kern="1200" cap="none" spc="0" normalizeH="0" baseline="0" noProof="0" dirty="0">
                <a:ln>
                  <a:noFill/>
                </a:ln>
                <a:solidFill>
                  <a:schemeClr val="tx1"/>
                </a:solidFill>
                <a:effectLst/>
                <a:uLnTx/>
                <a:uFillTx/>
                <a:latin typeface="Rockwell" panose="02060603020205020403" pitchFamily="18" charset="0"/>
                <a:ea typeface="宋体" panose="02010600030101010101" pitchFamily="2" charset="-122"/>
                <a:cs typeface="+mj-cs"/>
              </a:rPr>
              <a:t>1</a:t>
            </a:r>
            <a:r>
              <a:rPr kumimoji="0" lang="zh-CN" altLang="en-US" sz="3600" b="0" i="0" u="none" strike="noStrike" kern="1200" cap="none" spc="0" normalizeH="0" baseline="0" noProof="0" dirty="0">
                <a:ln>
                  <a:noFill/>
                </a:ln>
                <a:solidFill>
                  <a:schemeClr val="tx1"/>
                </a:solidFill>
                <a:effectLst/>
                <a:uLnTx/>
                <a:uFillTx/>
                <a:latin typeface="Rockwell" panose="02060603020205020403" pitchFamily="18" charset="0"/>
                <a:ea typeface="宋体" panose="02010600030101010101" pitchFamily="2" charset="-122"/>
                <a:cs typeface="+mj-cs"/>
              </a:rPr>
              <a:t>）</a:t>
            </a:r>
            <a:r>
              <a:rPr lang="zh-CN" altLang="zh-CN" sz="3600" kern="100" dirty="0">
                <a:effectLst/>
                <a:ea typeface="Calibri" panose="020F0502020204030204" pitchFamily="34" charset="0"/>
                <a:cs typeface="Times New Roman" panose="02020603050405020304" pitchFamily="18" charset="0"/>
              </a:rPr>
              <a:t> </a:t>
            </a:r>
            <a:r>
              <a:rPr lang="zh-CN" altLang="zh-CN" sz="3600" kern="100" dirty="0">
                <a:effectLst/>
                <a:latin typeface="Calibri" panose="020F0502020204030204" pitchFamily="34" charset="0"/>
                <a:ea typeface="宋体" panose="02010600030101010101" pitchFamily="2" charset="-122"/>
                <a:cs typeface="Times New Roman" panose="02020603050405020304" pitchFamily="18" charset="0"/>
              </a:rPr>
              <a:t>程序</a:t>
            </a:r>
            <a:r>
              <a:rPr lang="zh-CN" altLang="zh-CN" sz="3600" kern="100" dirty="0">
                <a:effectLst/>
                <a:ea typeface="Calibri" panose="020F0502020204030204" pitchFamily="34" charset="0"/>
                <a:cs typeface="Times New Roman" panose="02020603050405020304" pitchFamily="18" charset="0"/>
              </a:rPr>
              <a:t> </a:t>
            </a:r>
            <a:endParaRPr kumimoji="0" lang="en-US" altLang="zh-CN" sz="3600" b="0" i="0" u="none" strike="noStrike" kern="1200" cap="none" spc="0" normalizeH="0" baseline="0" noProof="0" dirty="0">
              <a:ln>
                <a:noFill/>
              </a:ln>
              <a:solidFill>
                <a:schemeClr val="tx1"/>
              </a:solidFill>
              <a:effectLst/>
              <a:uLnTx/>
              <a:uFillTx/>
              <a:latin typeface="Rockwell" panose="02060603020205020403" pitchFamily="18" charset="0"/>
              <a:ea typeface="宋体" panose="02010600030101010101" pitchFamily="2" charset="-122"/>
              <a:cs typeface="+mj-cs"/>
            </a:endParaRPr>
          </a:p>
          <a:p>
            <a:pPr lvl="0">
              <a:lnSpc>
                <a:spcPct val="150000"/>
              </a:lnSpc>
            </a:pPr>
            <a:r>
              <a:rPr lang="en-US" altLang="zh-CN" sz="3600" dirty="0">
                <a:latin typeface="Rockwell" panose="02060603020205020403" pitchFamily="18" charset="0"/>
                <a:ea typeface="宋体" panose="02010600030101010101" pitchFamily="2" charset="-122"/>
                <a:cs typeface="+mj-cs"/>
              </a:rPr>
              <a:t>2</a:t>
            </a:r>
            <a:r>
              <a:rPr lang="zh-CN" altLang="en-US" sz="3600" dirty="0">
                <a:latin typeface="Rockwell" panose="02060603020205020403" pitchFamily="18" charset="0"/>
                <a:ea typeface="宋体" panose="02010600030101010101" pitchFamily="2" charset="-122"/>
                <a:cs typeface="+mj-cs"/>
              </a:rPr>
              <a:t>）</a:t>
            </a:r>
            <a:r>
              <a:rPr lang="zh-CN" altLang="zh-CN" sz="3600" kern="100" dirty="0">
                <a:effectLst/>
                <a:latin typeface="Calibri" panose="020F0502020204030204" pitchFamily="34" charset="0"/>
                <a:ea typeface="宋体" panose="02010600030101010101" pitchFamily="2" charset="-122"/>
                <a:cs typeface="Times New Roman" panose="02020603050405020304" pitchFamily="18" charset="0"/>
              </a:rPr>
              <a:t>文件</a:t>
            </a:r>
            <a:endParaRPr lang="en-US" altLang="zh-CN" sz="3600" dirty="0">
              <a:latin typeface="Rockwell" panose="02060603020205020403" pitchFamily="18" charset="0"/>
              <a:ea typeface="宋体" panose="02010600030101010101" pitchFamily="2" charset="-122"/>
              <a:cs typeface="+mj-cs"/>
            </a:endParaRPr>
          </a:p>
          <a:p>
            <a:pPr lvl="0">
              <a:lnSpc>
                <a:spcPct val="150000"/>
              </a:lnSpc>
            </a:pPr>
            <a:r>
              <a:rPr kumimoji="0" lang="en-US" altLang="zh-CN" sz="3600" b="0" i="0" u="none" strike="noStrike" kern="1200" cap="none" spc="0" normalizeH="0" baseline="0" noProof="0" dirty="0">
                <a:ln>
                  <a:noFill/>
                </a:ln>
                <a:solidFill>
                  <a:schemeClr val="tx1"/>
                </a:solidFill>
                <a:effectLst/>
                <a:uLnTx/>
                <a:uFillTx/>
                <a:latin typeface="Rockwell" panose="02060603020205020403" pitchFamily="18" charset="0"/>
                <a:ea typeface="宋体" panose="02010600030101010101" pitchFamily="2" charset="-122"/>
                <a:cs typeface="+mj-cs"/>
              </a:rPr>
              <a:t>3</a:t>
            </a:r>
            <a:r>
              <a:rPr kumimoji="0" lang="zh-CN" altLang="en-US" sz="3600" b="0" i="0" u="none" strike="noStrike" kern="1200" cap="none" spc="0" normalizeH="0" baseline="0" noProof="0" dirty="0">
                <a:ln>
                  <a:noFill/>
                </a:ln>
                <a:solidFill>
                  <a:schemeClr val="tx1"/>
                </a:solidFill>
                <a:effectLst/>
                <a:uLnTx/>
                <a:uFillTx/>
                <a:latin typeface="Rockwell" panose="02060603020205020403" pitchFamily="18" charset="0"/>
                <a:ea typeface="宋体" panose="02010600030101010101" pitchFamily="2" charset="-122"/>
                <a:cs typeface="+mj-cs"/>
              </a:rPr>
              <a:t>）</a:t>
            </a:r>
            <a:r>
              <a:rPr lang="zh-CN" altLang="zh-CN" sz="3600" kern="100" dirty="0">
                <a:effectLst/>
                <a:latin typeface="Calibri" panose="020F0502020204030204" pitchFamily="34" charset="0"/>
                <a:ea typeface="宋体" panose="02010600030101010101" pitchFamily="2" charset="-122"/>
                <a:cs typeface="Times New Roman" panose="02020603050405020304" pitchFamily="18" charset="0"/>
              </a:rPr>
              <a:t>服务</a:t>
            </a:r>
            <a:br>
              <a:rPr kumimoji="0" lang="zh-CN" altLang="en-US" sz="3600" b="0" i="0" u="none" strike="noStrike" kern="1200" cap="none" spc="0" normalizeH="0" baseline="0" noProof="0" dirty="0">
                <a:ln>
                  <a:noFill/>
                </a:ln>
                <a:solidFill>
                  <a:schemeClr val="tx1"/>
                </a:solidFill>
                <a:effectLst/>
                <a:uLnTx/>
                <a:uFillTx/>
                <a:latin typeface="Rockwell" panose="02060603020205020403" pitchFamily="18" charset="0"/>
                <a:ea typeface="宋体" panose="02010600030101010101" pitchFamily="2" charset="-122"/>
                <a:cs typeface="+mj-cs"/>
              </a:rPr>
            </a:br>
            <a:r>
              <a:rPr kumimoji="0" lang="en-US" altLang="zh-CN" sz="3600" b="0" i="0" u="none" strike="noStrike" kern="1200" cap="none" spc="0" normalizeH="0" baseline="0" noProof="0" dirty="0">
                <a:ln>
                  <a:noFill/>
                </a:ln>
                <a:solidFill>
                  <a:schemeClr val="tx1"/>
                </a:solidFill>
                <a:effectLst/>
                <a:uLnTx/>
                <a:uFillTx/>
                <a:latin typeface="Rockwell" panose="02060603020205020403" pitchFamily="18" charset="0"/>
                <a:ea typeface="宋体" panose="02010600030101010101" pitchFamily="2" charset="-122"/>
                <a:cs typeface="+mj-cs"/>
              </a:rPr>
              <a:t>4</a:t>
            </a:r>
            <a:r>
              <a:rPr kumimoji="0" lang="zh-CN" altLang="en-US" sz="3600" b="0" i="0" u="none" strike="noStrike" kern="1200" cap="none" spc="0" normalizeH="0" baseline="0" noProof="0" dirty="0">
                <a:ln>
                  <a:noFill/>
                </a:ln>
                <a:solidFill>
                  <a:schemeClr val="tx1"/>
                </a:solidFill>
                <a:effectLst/>
                <a:uLnTx/>
                <a:uFillTx/>
                <a:latin typeface="Rockwell" panose="02060603020205020403" pitchFamily="18" charset="0"/>
                <a:ea typeface="宋体" panose="02010600030101010101" pitchFamily="2" charset="-122"/>
                <a:cs typeface="+mj-cs"/>
              </a:rPr>
              <a:t>）</a:t>
            </a:r>
            <a:r>
              <a:rPr lang="zh-CN" altLang="zh-CN" sz="3600" kern="100" dirty="0">
                <a:effectLst/>
                <a:latin typeface="Calibri" panose="020F0502020204030204" pitchFamily="34" charset="0"/>
                <a:ea typeface="宋体" panose="02010600030101010101" pitchFamily="2" charset="-122"/>
                <a:cs typeface="Times New Roman" panose="02020603050405020304" pitchFamily="18" charset="0"/>
              </a:rPr>
              <a:t>非移交的产品</a:t>
            </a:r>
            <a:endParaRPr kumimoji="0" lang="zh-CN" altLang="en-US" sz="3600" b="0" i="0" u="none" strike="noStrike" kern="1200" cap="none" spc="0" normalizeH="0" baseline="0" noProof="0" dirty="0">
              <a:ln>
                <a:noFill/>
              </a:ln>
              <a:solidFill>
                <a:schemeClr val="tx1"/>
              </a:solidFill>
              <a:effectLst/>
              <a:uLnTx/>
              <a:uFillTx/>
              <a:latin typeface="Rockwell" panose="02060603020205020403" pitchFamily="18" charset="0"/>
              <a:ea typeface="+mj-ea"/>
              <a:cs typeface="+mj-cs"/>
            </a:endParaRPr>
          </a:p>
        </p:txBody>
      </p:sp>
    </p:spTree>
  </p:cSld>
  <p:clrMapOvr>
    <a:masterClrMapping/>
  </p:clrMapOvr>
</p:sld>
</file>

<file path=ppt/tags/tag1.xml><?xml version="1.0" encoding="utf-8"?>
<p:tagLst xmlns:p="http://schemas.openxmlformats.org/presentationml/2006/main">
  <p:tag name="KSO_WM_UNIT_TABLE_BEAUTIFY" val="smartTable{a7ca1191-6d2d-474b-95d9-63267d82dcb3}"/>
</p:tagLst>
</file>

<file path=ppt/tags/tag10.xml><?xml version="1.0" encoding="utf-8"?>
<p:tagLst xmlns:p="http://schemas.openxmlformats.org/presentationml/2006/main">
  <p:tag name="KSO_WM_UNIT_PLACING_PICTURE_USER_VIEWPORT" val="{&quot;height&quot;:9543.5511811023625,&quot;width&quot;:18739.360629921259}"/>
</p:tagLst>
</file>

<file path=ppt/tags/tag11.xml><?xml version="1.0" encoding="utf-8"?>
<p:tagLst xmlns:p="http://schemas.openxmlformats.org/presentationml/2006/main">
  <p:tag name="KSO_WM_UNIT_PLACING_PICTURE_USER_VIEWPORT" val="{&quot;height&quot;:9543.5511811023625,&quot;width&quot;:18739.360629921259}"/>
</p:tagLst>
</file>

<file path=ppt/tags/tag12.xml><?xml version="1.0" encoding="utf-8"?>
<p:tagLst xmlns:p="http://schemas.openxmlformats.org/presentationml/2006/main">
  <p:tag name="KSO_WM_UNIT_PLACING_PICTURE_USER_VIEWPORT" val="{&quot;height&quot;:9543.5511811023625,&quot;width&quot;:18739.360629921259}"/>
</p:tagLst>
</file>

<file path=ppt/tags/tag13.xml><?xml version="1.0" encoding="utf-8"?>
<p:tagLst xmlns:p="http://schemas.openxmlformats.org/presentationml/2006/main">
  <p:tag name="KSO_WM_UNIT_PLACING_PICTURE_USER_VIEWPORT" val="{&quot;height&quot;:9543.5511811023625,&quot;width&quot;:18739.360629921259}"/>
</p:tagLst>
</file>

<file path=ppt/tags/tag14.xml><?xml version="1.0" encoding="utf-8"?>
<p:tagLst xmlns:p="http://schemas.openxmlformats.org/presentationml/2006/main">
  <p:tag name="KSO_WM_UNIT_PLACING_PICTURE_USER_VIEWPORT" val="{&quot;height&quot;:9543.5511811023625,&quot;width&quot;:18739.360629921259}"/>
</p:tagLst>
</file>

<file path=ppt/tags/tag15.xml><?xml version="1.0" encoding="utf-8"?>
<p:tagLst xmlns:p="http://schemas.openxmlformats.org/presentationml/2006/main">
  <p:tag name="KSO_WM_UNIT_PLACING_PICTURE_USER_VIEWPORT" val="{&quot;height&quot;:9543.5511811023625,&quot;width&quot;:18739.360629921259}"/>
</p:tagLst>
</file>

<file path=ppt/tags/tag16.xml><?xml version="1.0" encoding="utf-8"?>
<p:tagLst xmlns:p="http://schemas.openxmlformats.org/presentationml/2006/main">
  <p:tag name="KSO_WM_UNIT_TABLE_BEAUTIFY" val="smartTable{5529d27e-aa9d-46ab-8ad2-f760a2649f56}"/>
</p:tagLst>
</file>

<file path=ppt/tags/tag17.xml><?xml version="1.0" encoding="utf-8"?>
<p:tagLst xmlns:p="http://schemas.openxmlformats.org/presentationml/2006/main">
  <p:tag name="KSO_WM_UNIT_PLACING_PICTURE_USER_VIEWPORT" val="{&quot;height&quot;:9543.5511811023625,&quot;width&quot;:18739.360629921259}"/>
</p:tagLst>
</file>

<file path=ppt/tags/tag18.xml><?xml version="1.0" encoding="utf-8"?>
<p:tagLst xmlns:p="http://schemas.openxmlformats.org/presentationml/2006/main">
  <p:tag name="KSO_WM_UNIT_PLACING_PICTURE_USER_VIEWPORT" val="{&quot;height&quot;:9543.5511811023625,&quot;width&quot;:18739.360629921259}"/>
</p:tagLst>
</file>

<file path=ppt/tags/tag19.xml><?xml version="1.0" encoding="utf-8"?>
<p:tagLst xmlns:p="http://schemas.openxmlformats.org/presentationml/2006/main">
  <p:tag name="KSO_WM_UNIT_TABLE_BEAUTIFY" val="smartTable{84b14421-1efb-4d63-859f-8be2576fd58a}"/>
</p:tagLst>
</file>

<file path=ppt/tags/tag2.xml><?xml version="1.0" encoding="utf-8"?>
<p:tagLst xmlns:p="http://schemas.openxmlformats.org/presentationml/2006/main">
  <p:tag name="KSO_WM_UNIT_TABLE_BEAUTIFY" val="smartTable{687bb383-8fde-4e3f-8776-b8b42c647f55}"/>
</p:tagLst>
</file>

<file path=ppt/tags/tag20.xml><?xml version="1.0" encoding="utf-8"?>
<p:tagLst xmlns:p="http://schemas.openxmlformats.org/presentationml/2006/main">
  <p:tag name="KSO_WM_UNIT_PLACING_PICTURE_USER_VIEWPORT" val="{&quot;height&quot;:9543.5511811023625,&quot;width&quot;:18739.360629921259}"/>
</p:tagLst>
</file>

<file path=ppt/tags/tag21.xml><?xml version="1.0" encoding="utf-8"?>
<p:tagLst xmlns:p="http://schemas.openxmlformats.org/presentationml/2006/main">
  <p:tag name="KSO_WM_UNIT_PLACING_PICTURE_USER_VIEWPORT" val="{&quot;height&quot;:9543.5511811023625,&quot;width&quot;:18739.360629921259}"/>
</p:tagLst>
</file>

<file path=ppt/tags/tag22.xml><?xml version="1.0" encoding="utf-8"?>
<p:tagLst xmlns:p="http://schemas.openxmlformats.org/presentationml/2006/main">
  <p:tag name="KSO_WM_UNIT_PLACING_PICTURE_USER_VIEWPORT" val="{&quot;height&quot;:9543.5511811023625,&quot;width&quot;:18739.360629921259}"/>
</p:tagLst>
</file>

<file path=ppt/tags/tag23.xml><?xml version="1.0" encoding="utf-8"?>
<p:tagLst xmlns:p="http://schemas.openxmlformats.org/presentationml/2006/main">
  <p:tag name="KSO_WM_UNIT_TABLE_BEAUTIFY" val="smartTable{ab41c473-45b7-48b2-b9f0-75195b46ce51}"/>
</p:tagLst>
</file>

<file path=ppt/tags/tag24.xml><?xml version="1.0" encoding="utf-8"?>
<p:tagLst xmlns:p="http://schemas.openxmlformats.org/presentationml/2006/main">
  <p:tag name="KSO_WM_UNIT_PLACING_PICTURE_USER_VIEWPORT" val="{&quot;height&quot;:9543.5511811023625,&quot;width&quot;:18739.360629921259}"/>
</p:tagLst>
</file>

<file path=ppt/tags/tag3.xml><?xml version="1.0" encoding="utf-8"?>
<p:tagLst xmlns:p="http://schemas.openxmlformats.org/presentationml/2006/main">
  <p:tag name="KSO_WM_UNIT_PLACING_PICTURE_USER_VIEWPORT" val="{&quot;height&quot;:9543.5511811023625,&quot;width&quot;:18739.360629921259}"/>
</p:tagLst>
</file>

<file path=ppt/tags/tag4.xml><?xml version="1.0" encoding="utf-8"?>
<p:tagLst xmlns:p="http://schemas.openxmlformats.org/presentationml/2006/main">
  <p:tag name="KSO_WM_UNIT_PLACING_PICTURE_USER_VIEWPORT" val="{&quot;height&quot;:9543.5511811023625,&quot;width&quot;:18739.360629921259}"/>
</p:tagLst>
</file>

<file path=ppt/tags/tag5.xml><?xml version="1.0" encoding="utf-8"?>
<p:tagLst xmlns:p="http://schemas.openxmlformats.org/presentationml/2006/main">
  <p:tag name="KSO_WM_UNIT_PLACING_PICTURE_USER_VIEWPORT" val="{&quot;height&quot;:9543.5511811023625,&quot;width&quot;:18739.360629921259}"/>
</p:tagLst>
</file>

<file path=ppt/tags/tag6.xml><?xml version="1.0" encoding="utf-8"?>
<p:tagLst xmlns:p="http://schemas.openxmlformats.org/presentationml/2006/main">
  <p:tag name="KSO_WM_UNIT_TABLE_BEAUTIFY" val="smartTable{873692a7-5f9e-43b8-a7a8-c8a802efb552}"/>
</p:tagLst>
</file>

<file path=ppt/tags/tag7.xml><?xml version="1.0" encoding="utf-8"?>
<p:tagLst xmlns:p="http://schemas.openxmlformats.org/presentationml/2006/main">
  <p:tag name="KSO_WM_UNIT_PLACING_PICTURE_USER_VIEWPORT" val="{&quot;height&quot;:9543.5511811023625,&quot;width&quot;:18739.360629921259}"/>
</p:tagLst>
</file>

<file path=ppt/tags/tag8.xml><?xml version="1.0" encoding="utf-8"?>
<p:tagLst xmlns:p="http://schemas.openxmlformats.org/presentationml/2006/main">
  <p:tag name="KSO_WM_UNIT_PLACING_PICTURE_USER_VIEWPORT" val="{&quot;height&quot;:9543.5511811023625,&quot;width&quot;:18739.360629921259}"/>
</p:tagLst>
</file>

<file path=ppt/tags/tag9.xml><?xml version="1.0" encoding="utf-8"?>
<p:tagLst xmlns:p="http://schemas.openxmlformats.org/presentationml/2006/main">
  <p:tag name="KSO_WM_UNIT_PLACING_PICTURE_USER_VIEWPORT" val="{&quot;height&quot;:9543.5511811023625,&quot;width&quot;:18739.360629921259}"/>
</p:tagLst>
</file>

<file path=ppt/theme/theme1.xml><?xml version="1.0" encoding="utf-8"?>
<a:theme xmlns:a="http://schemas.openxmlformats.org/drawingml/2006/main" name="Office 主题​​">
  <a:themeElements>
    <a:clrScheme name="Custom 131">
      <a:dk1>
        <a:sysClr val="windowText" lastClr="000000"/>
      </a:dk1>
      <a:lt1>
        <a:srgbClr val="FFFFFF"/>
      </a:lt1>
      <a:dk2>
        <a:srgbClr val="3F3F3F"/>
      </a:dk2>
      <a:lt2>
        <a:srgbClr val="F2F2F2"/>
      </a:lt2>
      <a:accent1>
        <a:srgbClr val="056AFF"/>
      </a:accent1>
      <a:accent2>
        <a:srgbClr val="FF391E"/>
      </a:accent2>
      <a:accent3>
        <a:srgbClr val="A1CC18"/>
      </a:accent3>
      <a:accent4>
        <a:srgbClr val="FFC000"/>
      </a:accent4>
      <a:accent5>
        <a:srgbClr val="1554B2"/>
      </a:accent5>
      <a:accent6>
        <a:srgbClr val="8BB20C"/>
      </a:accent6>
      <a:hlink>
        <a:srgbClr val="056AFF"/>
      </a:hlink>
      <a:folHlink>
        <a:srgbClr val="056AFF"/>
      </a:folHlink>
    </a:clrScheme>
    <a:fontScheme name="Custom 150">
      <a:majorFont>
        <a:latin typeface="Rockwel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chemeClr val="accent1">
                <a:lumMod val="20000"/>
                <a:lumOff val="80000"/>
                <a:alpha val="50000"/>
              </a:schemeClr>
            </a:gs>
            <a:gs pos="46000">
              <a:schemeClr val="bg1">
                <a:alpha val="90000"/>
              </a:schemeClr>
            </a:gs>
            <a:gs pos="80000">
              <a:schemeClr val="bg1">
                <a:lumMod val="95000"/>
              </a:schemeClr>
            </a:gs>
          </a:gsLst>
          <a:lin ang="3600000" scaled="0"/>
        </a:gradFill>
      </a:spPr>
      <a:bodyPr rot="0" spcFirstLastPara="0" vertOverflow="overflow" horzOverflow="overflow" vert="horz" wrap="square" lIns="72000" tIns="0" rIns="180000" bIns="180000" numCol="1" spcCol="0" rtlCol="0" fromWordArt="0" anchor="b" anchorCtr="0" forceAA="0" compatLnSpc="1">
        <a:noAutofit/>
      </a:bodyPr>
      <a:lstStyle>
        <a:defPPr algn="r">
          <a:lnSpc>
            <a:spcPts val="4700"/>
          </a:lnSpc>
          <a:spcBef>
            <a:spcPct val="0"/>
          </a:spcBef>
          <a:defRPr sz="4500">
            <a:solidFill>
              <a:schemeClr val="tx1"/>
            </a:solidFill>
            <a:latin typeface="Rockwell" panose="02060603020205020403" pitchFamily="18" charset="0"/>
            <a:ea typeface="+mj-ea"/>
            <a:cs typeface="+mj-cs"/>
          </a:defRPr>
        </a:defPPr>
      </a:lst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PLUS">
  <a:themeElements>
    <a:clrScheme name="沉稳红模板配色">
      <a:dk1>
        <a:sysClr val="windowText" lastClr="000000"/>
      </a:dk1>
      <a:lt1>
        <a:sysClr val="window" lastClr="FFFFFF"/>
      </a:lt1>
      <a:dk2>
        <a:srgbClr val="696464"/>
      </a:dk2>
      <a:lt2>
        <a:srgbClr val="E9E5DC"/>
      </a:lt2>
      <a:accent1>
        <a:srgbClr val="C00000"/>
      </a:accent1>
      <a:accent2>
        <a:srgbClr val="9A0000"/>
      </a:accent2>
      <a:accent3>
        <a:srgbClr val="A28E6A"/>
      </a:accent3>
      <a:accent4>
        <a:srgbClr val="956251"/>
      </a:accent4>
      <a:accent5>
        <a:srgbClr val="918485"/>
      </a:accent5>
      <a:accent6>
        <a:srgbClr val="855D5D"/>
      </a:accent6>
      <a:hlink>
        <a:srgbClr val="CC9900"/>
      </a:hlink>
      <a:folHlink>
        <a:srgbClr val="96A9A9"/>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4337</Words>
  <Application>WPS 演示</Application>
  <PresentationFormat>自定义</PresentationFormat>
  <Paragraphs>479</Paragraphs>
  <Slides>34</Slides>
  <Notes>0</Notes>
  <HiddenSlides>0</HiddenSlides>
  <MMClips>0</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34</vt:i4>
      </vt:variant>
    </vt:vector>
  </HeadingPairs>
  <TitlesOfParts>
    <vt:vector size="53" baseType="lpstr">
      <vt:lpstr>Arial</vt:lpstr>
      <vt:lpstr>宋体</vt:lpstr>
      <vt:lpstr>Wingdings</vt:lpstr>
      <vt:lpstr>Rockwell</vt:lpstr>
      <vt:lpstr>Times New Roman</vt:lpstr>
      <vt:lpstr>Segoe UI Light</vt:lpstr>
      <vt:lpstr>微软雅黑</vt:lpstr>
      <vt:lpstr>Century Gothic</vt:lpstr>
      <vt:lpstr>Segoe UI Light</vt:lpstr>
      <vt:lpstr>华文中宋</vt:lpstr>
      <vt:lpstr>华文楷体</vt:lpstr>
      <vt:lpstr>Calibri</vt:lpstr>
      <vt:lpstr>Calibri Light</vt:lpstr>
      <vt:lpstr>Arial Unicode MS</vt:lpstr>
      <vt:lpstr>等线</vt:lpstr>
      <vt:lpstr>华文行楷</vt:lpstr>
      <vt:lpstr>华文宋体</vt:lpstr>
      <vt:lpstr>Office 主题​​</vt:lpstr>
      <vt:lpstr>1_OfficePLUS</vt:lpstr>
      <vt:lpstr>		哆啦A梦的口袋网-二手交易网站项目计划书 								SE2020-G19 						组员：牛旷野，卢世逸，孟闻凯 </vt:lpstr>
      <vt:lpstr>目录 1.引言 2.项目概述 3.可行性分析报告 4.实施计划 5.支持条件 6.专题计划要点 7.甘特图 8.会议记录 9.当前阶段成员打分</vt:lpstr>
      <vt:lpstr>一.引言 1.1编写目的 编写这份项目开发计划的目的是为我们之后的项目开发提供指导性功能，让我们能顺利地进行项目的开发。这份文档的预期读者是杨老师，我们19组的组员以及课程的所有同学。</vt:lpstr>
      <vt:lpstr>一.引言 项目背景 如今网上购物蓬勃发展，大学生的网购需求也日益强烈。但大部分大学生并没有很多的收入，二手商品就成了首选。如我们学校就有许多二手交易群，学校论坛上也时常有人求购或处理二手物品。因此做一个针对大学生的二手交易网站就成为了我们的想法.</vt:lpstr>
      <vt:lpstr>一.引言 项目成员  </vt:lpstr>
      <vt:lpstr>                                </vt:lpstr>
      <vt:lpstr>                                </vt:lpstr>
      <vt:lpstr>                                </vt:lpstr>
      <vt:lpstr>                                </vt:lpstr>
      <vt:lpstr>                                </vt:lpstr>
      <vt:lpstr>                                </vt:lpstr>
      <vt:lpstr>                                </vt:lpstr>
      <vt:lpstr>                                </vt:lpstr>
      <vt:lpstr>                                </vt:lpstr>
      <vt:lpstr>2.7  WBS图  </vt:lpstr>
      <vt:lpstr>三.可行性分析</vt:lpstr>
      <vt:lpstr>三.可行性分析</vt:lpstr>
      <vt:lpstr>三.可行性分析</vt:lpstr>
      <vt:lpstr>三.可行性分析</vt:lpstr>
      <vt:lpstr>                                </vt:lpstr>
      <vt:lpstr>                                </vt:lpstr>
      <vt:lpstr>                                </vt:lpstr>
      <vt:lpstr>                                </vt:lpstr>
      <vt:lpstr>                                </vt:lpstr>
      <vt:lpstr>                                </vt:lpstr>
      <vt:lpstr>                                </vt:lpstr>
      <vt:lpstr>                                </vt:lpstr>
      <vt:lpstr>七 、甘特图 </vt:lpstr>
      <vt:lpstr>七 、甘特图 </vt:lpstr>
      <vt:lpstr>七 、甘特图 </vt:lpstr>
      <vt:lpstr>八、会议记录  每次例会都会 记录会议纪要 并上传</vt:lpstr>
      <vt:lpstr>九、当前阶段成员打分</vt:lpstr>
      <vt:lpstr>                                </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米娜拉</cp:lastModifiedBy>
  <cp:revision>5</cp:revision>
  <dcterms:created xsi:type="dcterms:W3CDTF">2019-08-21T06:07:00Z</dcterms:created>
  <dcterms:modified xsi:type="dcterms:W3CDTF">2020-10-28T07:16:48Z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0x0101004D520B0621022B4CA37193CEB4BD4006</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t-weiszh@microsoft.com</vt:lpwstr>
  </property>
  <property fmtid="{D5CDD505-2E9C-101B-9397-08002B2CF9AE}" pid="6" name="MSIP_Label_f42aa342-8706-4288-bd11-ebb85995028c_SetDate">
    <vt:lpwstr>2019-08-23T06:16:26.3819346Z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ActionId">
    <vt:lpwstr>9d35acc3-c8ea-4c3f-9f72-f8e82841fab0</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y fmtid="{D5CDD505-2E9C-101B-9397-08002B2CF9AE}" pid="12" name="KSOProductBuildVer">
    <vt:lpwstr>2052-11.1.0.9999</vt:lpwstr>
  </property>
</Properties>
</file>