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81" r:id="rId6"/>
    <p:sldId id="282" r:id="rId7"/>
    <p:sldId id="283" r:id="rId8"/>
    <p:sldId id="276" r:id="rId9"/>
    <p:sldId id="279" r:id="rId10"/>
    <p:sldId id="277" r:id="rId11"/>
    <p:sldId id="278" r:id="rId12"/>
    <p:sldId id="284" r:id="rId13"/>
    <p:sldId id="285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8392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500" b="1" dirty="0"/>
              <a:t>접선과 기울기 구하기</a:t>
            </a:r>
            <a:endParaRPr lang="en-US" sz="45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8392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 = 0.01x^2 + 0.1x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식에서 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 = 5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일 때의 기울기와 접선을 중심 차분을 적용한 미분 식을 이용하여 구하고 그래프로 </a:t>
            </a:r>
            <a:r>
              <a:rPr lang="ko-KR" altLang="en-US" sz="22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나타내었다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결과값의 기울기는 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0.1999…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이고 해석적 해는 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-0.2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오차가 매우 작다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8887603" y="3592492"/>
            <a:ext cx="637397" cy="142608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A0A2A8-ED5E-4A6C-AE4A-5B9839A6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94836"/>
            <a:ext cx="3572374" cy="7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편미분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편미분은 변수가 여럿인 함수에 대해 미분을 하는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 = x0^2 + x1^2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식을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편미분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한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편미분을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할 때에는 여러 변수 중 목표 변수 하나에 초점을 맞추고 다른 변수는 값을 고정한다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나머지 변수를 고정한 새로운 함수를 정의한 후 수치 미분 함수에 새로운 함수와 목표 변수를 넣어서 계산한다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3592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3672CD-72ED-44DC-822C-FCF33E2F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8" y="742665"/>
            <a:ext cx="4404235" cy="2945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F919D0-03E2-48FC-9F0A-177C2C57B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8" y="4534671"/>
            <a:ext cx="4346980" cy="53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편미분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함수의 변수를 목표 변수와 고정 변수로 나누지 않고 하나의 함수로 구현하여 한번에 값을 출력할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3592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5F23530-65B8-4768-AEC4-F113EFB18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39" y="1509952"/>
            <a:ext cx="4094342" cy="64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0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2781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기울기의 의미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219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기울기는 함수의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가장 낮은 장소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최솟값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)'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가리킨다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기울기는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가장 낮은 곳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에서 멀어질수록 화살표의 크기가 커진다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기울기가 가리키는 족은 각 장소에서 함수의 출력 값을 가장 크게 줄이는 방향이다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3592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1DD284-98CB-4FDC-8A66-923E9B31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8152"/>
            <a:ext cx="6629400" cy="41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20825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손실 함수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40121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수치 미분</a:t>
                      </a:r>
                      <a:endParaRPr lang="en-US" sz="3000" b="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1257300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183028" y="6653050"/>
            <a:ext cx="8770971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손실 함수</a:t>
            </a:r>
            <a:endParaRPr lang="en-US" altLang="ko-KR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638800" y="209849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손실 함수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38800" y="353676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모든 상태에 대해 지표를 가장 좋게 만들어주는 가중치 매개변수 값을 찾는 것이 중요하다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손실 함수는 신경망 학습에 사용하는 지표로 신경망 성능의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나쁨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나타낸다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손실 함수의 결과가 작을수록 정답에 가까운 것이다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5687203" y="290968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8D00AEE-23FD-47D8-8F8F-E27F96045E21}"/>
              </a:ext>
            </a:extLst>
          </p:cNvPr>
          <p:cNvSpPr/>
          <p:nvPr/>
        </p:nvSpPr>
        <p:spPr>
          <a:xfrm>
            <a:off x="8001000" y="5230174"/>
            <a:ext cx="762000" cy="9180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B966FF33-9CF1-409B-A5B3-01F5162EE205}"/>
              </a:ext>
            </a:extLst>
          </p:cNvPr>
          <p:cNvSpPr txBox="1"/>
          <p:nvPr/>
        </p:nvSpPr>
        <p:spPr>
          <a:xfrm>
            <a:off x="4267200" y="7022911"/>
            <a:ext cx="3903617" cy="8352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b="1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오차제곱합</a:t>
            </a:r>
            <a:r>
              <a:rPr lang="en-US" altLang="ko-KR" sz="4000" b="1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(SSE)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7CE2A63C-A008-44BC-B1F9-043252C112E5}"/>
              </a:ext>
            </a:extLst>
          </p:cNvPr>
          <p:cNvSpPr txBox="1"/>
          <p:nvPr/>
        </p:nvSpPr>
        <p:spPr>
          <a:xfrm>
            <a:off x="8763000" y="7022911"/>
            <a:ext cx="5638800" cy="701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b="1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교차 엔트로피 오차</a:t>
            </a:r>
            <a:r>
              <a:rPr lang="en-US" altLang="ko-KR" sz="4000" b="1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(CEE)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39031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교차 엔트로피 오차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(CEE)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오차제곱합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(SSE)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각 원소에 대해 정확성을 비교한 후 더하여 현재 신경망의 정확도를 측정한다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82858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핫 인코딩 방법을 적용했을 때 정답인 부분만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 아니므로 실질적으로 정답일 때의 추정의 자연로그를 계산하는 식이다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Log0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입력해서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–inf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가 되는 것을 방지하기 위해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아주 작은 값인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1e-7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더한 후 연산한다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6201511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865122-5866-4925-B50E-9B84C7E6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92" y="2183620"/>
            <a:ext cx="3886742" cy="2372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C32E74-E77B-46DD-90A0-AD208BBD9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823146"/>
            <a:ext cx="3829584" cy="2553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7BFD57-0D4A-4004-8B09-651B0FB5D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9" y="1020755"/>
            <a:ext cx="2548925" cy="937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61ED2A-D7DB-443E-BBA5-6A9BEF840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01" y="5816088"/>
            <a:ext cx="2548925" cy="9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601202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미니배치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601202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훈련 데이터가 많을 때 손실 함수를 모두 구하기 힘들다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 때 미니배치를 이용해서 신경망 학습에서 훈련 데이터로부터 일부만 무작위로 골라서 학습을 수행한다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옆 그림은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MNIST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훈련 데이터에서 미니배치로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장을 고르는 코드이다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649605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2E5133-C9B6-4D62-8541-FF471079C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2" y="2275525"/>
            <a:ext cx="7848600" cy="5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40005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MNIST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교차 엔트로피 오차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4387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평균 손실 함수를 구하여 훈련 데이터 개수와 관계없이 언제든 통일된 지표를 얻게 하여 기존의 교차 엔트로피 오차 식에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나눴다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위 코드는 원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핫 코딩이 되었을 때 사용할 코드이다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아래 코드는 원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핫 코딩이 아닐 때 사용하는 코드로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 곱하지 않고 인덱스로 사용하여 확률을 그대로 사용한다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8116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05238D-2748-4985-B866-4B307E7FA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73" y="3367747"/>
            <a:ext cx="5618367" cy="1775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8CCAA7-6CAA-494E-81CB-61F027FB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22" y="6568491"/>
            <a:ext cx="6693595" cy="1542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B8535B-E874-434E-82F1-A343ED5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61" y="1538083"/>
            <a:ext cx="3433106" cy="8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마켓 산스 Medium" pitchFamily="34" charset="0"/>
              </a:rPr>
              <a:t>수치 미분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미분 공식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미분공식을 파이썬 코드로 구현하였다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으로 수렴하는 것을 표현할 수 없기 때문에 첫 번째 코드에는 매우 작은 숫자인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10e-50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적용했다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하지만 반올림 오차가 발생하여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으로 인식되고 결과가 정확하지 않게 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그것을 보완하기 위해 중심 차분을 적용하여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x+h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x-h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일 때 함수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차분을 계산하는 방법을 사용했다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C6F085-90BF-41B1-AA89-B2A48FC0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5982469"/>
            <a:ext cx="4867405" cy="959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2D3735-39D0-4FFA-A191-5E62D5F1B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3917315"/>
            <a:ext cx="4231308" cy="1029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55BB5D-D5B7-4394-A112-2C6955F68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3" y="2190107"/>
            <a:ext cx="2922966" cy="8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446</Words>
  <Application>Microsoft Office PowerPoint</Application>
  <PresentationFormat>사용자 지정</PresentationFormat>
  <Paragraphs>69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G마켓 산스 Medium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개고수고수고수 개고수고수고수</cp:lastModifiedBy>
  <cp:revision>36</cp:revision>
  <dcterms:created xsi:type="dcterms:W3CDTF">2021-03-17T23:35:44Z</dcterms:created>
  <dcterms:modified xsi:type="dcterms:W3CDTF">2021-04-01T05:29:29Z</dcterms:modified>
</cp:coreProperties>
</file>