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81" r:id="rId5"/>
    <p:sldId id="286" r:id="rId6"/>
    <p:sldId id="287" r:id="rId7"/>
    <p:sldId id="276" r:id="rId8"/>
    <p:sldId id="282" r:id="rId9"/>
    <p:sldId id="283" r:id="rId10"/>
    <p:sldId id="279" r:id="rId11"/>
    <p:sldId id="269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6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854-22D1-4EA4-8C75-E6188605164A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B39F-98BF-4E61-8E23-00DDE57CE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2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2857" y="2499842"/>
            <a:ext cx="13333333" cy="5226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HELLO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56221"/>
            <a:ext cx="12904762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201710435</a:t>
            </a:r>
          </a:p>
          <a:p>
            <a:pPr algn="ctr"/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스마트</a:t>
            </a:r>
            <a:r>
              <a:rPr lang="en-US" altLang="ko-KR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ICT</a:t>
            </a:r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융합공학과</a:t>
            </a:r>
            <a:endParaRPr lang="en-US" altLang="ko-KR" kern="0" spc="2400" dirty="0">
              <a:solidFill>
                <a:srgbClr val="000000"/>
              </a:solidFill>
              <a:latin typeface="G마켓 산스 Medium" pitchFamily="34" charset="0"/>
              <a:cs typeface="G마켓 산스 Medium" pitchFamily="34" charset="0"/>
            </a:endParaRPr>
          </a:p>
          <a:p>
            <a:pPr algn="ctr"/>
            <a:r>
              <a:rPr lang="ko-KR" alt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강민우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25478" y="4043559"/>
            <a:ext cx="2329390" cy="1524363"/>
            <a:chOff x="12025478" y="4043559"/>
            <a:chExt cx="2329390" cy="15243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574876" y="3662468"/>
              <a:ext cx="2692162" cy="19054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600" kern="0" spc="11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THERE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620995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에폭을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이용한 추이 구하기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059265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에폭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(epoch)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 하나의 단위로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에폭은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학습에서 훈련 데이터를 모두 소진했을 때의 횟수에 해당한다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에폭은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갱신하려는 데이터의 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/ </a:t>
            </a:r>
            <a:r>
              <a:rPr lang="ko-KR" altLang="en-US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배치 크기 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43218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C06E4EA-CC6A-4CEC-BA9E-0DBBE2B90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89" y="5143500"/>
            <a:ext cx="5274461" cy="42068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B95F5B-0C75-4FD8-B3D2-E2A75D02B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9" y="2857179"/>
            <a:ext cx="7045045" cy="14383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0B733F-B479-407C-A49E-FF91FA464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40" y="1676544"/>
            <a:ext cx="704504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118369"/>
            <a:ext cx="10487062" cy="4110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8165" y="5328573"/>
            <a:ext cx="8862020" cy="690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9146"/>
            <a:ext cx="10724505" cy="284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FOR HEARING MY SPEACH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13719"/>
            <a:ext cx="5794547" cy="143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51374"/>
              </p:ext>
            </p:extLst>
          </p:nvPr>
        </p:nvGraphicFramePr>
        <p:xfrm>
          <a:off x="5674706" y="4133244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경사법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05273"/>
              </p:ext>
            </p:extLst>
          </p:nvPr>
        </p:nvGraphicFramePr>
        <p:xfrm>
          <a:off x="5665997" y="5115945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 구현하기</a:t>
                      </a:r>
                      <a:endParaRPr lang="en-US" sz="3000" b="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400" y="1257300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183028" y="6653050"/>
            <a:ext cx="8770971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b="0" i="0" dirty="0" err="1">
                <a:solidFill>
                  <a:schemeClr val="tx1"/>
                </a:solidFill>
                <a:latin typeface="Times New Roman"/>
                <a:cs typeface="Times New Roman"/>
              </a:rPr>
              <a:t>경사법</a:t>
            </a:r>
            <a:endParaRPr lang="en-US" altLang="ko-KR"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44000" y="5390319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학습률</a:t>
            </a:r>
            <a:endParaRPr lang="en-US" altLang="ko-KR" sz="36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경사법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현 위치에서 거울어진 방향으로 일정 거리만큼 이동하는 것이다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44000" y="6828589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l-GR" altLang="ko-KR" b="0" i="0" dirty="0">
                <a:solidFill>
                  <a:srgbClr val="636363"/>
                </a:solidFill>
                <a:effectLst/>
                <a:latin typeface="HelveticaNeue"/>
              </a:rPr>
              <a:t>η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에스코어 드림 3 Light" pitchFamily="34" charset="0"/>
              </a:rPr>
              <a:t>기호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에스코어 드림 3 Light" pitchFamily="34" charset="0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에스코어 드림 3 Light" pitchFamily="34" charset="0"/>
              </a:rPr>
              <a:t>에타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에스코어 드림 3 Light" pitchFamily="34" charset="0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에스코어 드림 3 Light" pitchFamily="34" charset="0"/>
              </a:rPr>
              <a:t>로 표기하며 매개변수 값을 얼마나 갱신할 건인지 정한다</a:t>
            </a:r>
            <a:endParaRPr lang="en-US" altLang="ko-KR" b="1" i="0" dirty="0">
              <a:solidFill>
                <a:srgbClr val="000000"/>
              </a:solidFill>
              <a:effectLst/>
              <a:latin typeface="에스코어 드림 3 Light" pitchFamily="34" charset="0"/>
            </a:endParaRPr>
          </a:p>
          <a:p>
            <a:pPr algn="just"/>
            <a:r>
              <a:rPr lang="ko-KR" altLang="en-US" b="1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하이퍼파라미터이므로</a:t>
            </a:r>
            <a:r>
              <a:rPr lang="ko-KR" altLang="en-US" b="1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사람이 직접 설정해야 하는 매개변수이다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92403" y="6201511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ECBFC0E-7493-4A06-B2FE-0D93C5825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47" y="3620995"/>
            <a:ext cx="3844326" cy="30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40767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f(x0, x1)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함수 경사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하강법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5149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f(x0, x1) = x0^2 + x1^2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점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(-3.0, 4.0)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에서 기울기를 구한 후 경사 하강법으로 갱신하여 가장 낮은 장소인 원점에 가까워진다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8878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CB79AE-C28A-4A56-8F2D-6523EE564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66257"/>
            <a:ext cx="5258534" cy="79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771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매개변수의 기울기 구하기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210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predict(x)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함수는 예측을 수행한다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loss(x, t)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함수는 손실 함수를 구한다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f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simpleNet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클래스의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W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 인수로 받아서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loss(x, t)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함수에서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predict(x)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함수를 연산할 때 사용한다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numerical_gradient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(f, x)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함수에 나머지 함수를 인수로 넣어서 매개변수의 기울기를 구한다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구한 리스트의 첫 번째 인덱스는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w11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만큼 늘리면 손실 함수의 값은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0.17h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만큼 증가한다는 뜻이다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5830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632C38-AEE2-4148-9212-305CEF70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74792"/>
            <a:ext cx="5189440" cy="69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6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000" b="0" dirty="0">
                <a:solidFill>
                  <a:schemeClr val="tx1"/>
                </a:solidFill>
                <a:latin typeface="Times New Roman"/>
                <a:cs typeface="Times New Roman"/>
              </a:rPr>
              <a:t>신경망 구현하기</a:t>
            </a:r>
            <a:endParaRPr lang="en-US" altLang="ko-KR" sz="4000" b="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601202" y="3620995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2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층 신경망 클래스 구현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601202" y="5059265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params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신경망의 매개변수를 보관하는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딕셔너리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변수이다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가중치와 편향을 모두 저장한다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)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grads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는 기울기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보관하는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딕셔너리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변수이다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가중치와 편향 기울기를 각각 저장한다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)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생성자에는 인수가 차례대로 입력층의 뉴런 수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은닉층의 뉴런 수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출력층의 뉴런 수가 입력된다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649605" y="443218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E3C404B-D3F7-4B38-A89F-91B2009C5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66" y="1161494"/>
            <a:ext cx="5896798" cy="79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40005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미니배치 구현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35979" y="5379803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Iters_num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은 경사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하강법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반복 횟수를 의미한다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미니배치를 한 훈련 데이터와 훈련 레이블을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numerical_gradient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(x, t)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전달하여 훈련 데이터에 대한 기울기를 구한다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매개변수에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Learning_rate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학습률을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구한 기울기에 곱한 값을 빼서 매개변수를 갱신한다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경사 하강법을 반복하여 손실 함수를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에 가깝게 만든다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아래 그림은 경사 하강법을 각각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10000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회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1000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회 수행한 코드의 손실 함수 변화 추이이다 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8116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248EA30-A9C1-4156-9B22-3AFB9D621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4048"/>
            <a:ext cx="5830114" cy="5572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D7DC93-3F62-4787-BB57-C8EBFE7A7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37" y="7045510"/>
            <a:ext cx="5638800" cy="24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326</Words>
  <Application>Microsoft Office PowerPoint</Application>
  <PresentationFormat>사용자 지정</PresentationFormat>
  <Paragraphs>55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G마켓 산스 Medium</vt:lpstr>
      <vt:lpstr>HelveticaNeue</vt:lpstr>
      <vt:lpstr>맑은 고딕</vt:lpstr>
      <vt:lpstr>에스코어 드림 3 Light</vt:lpstr>
      <vt:lpstr>에스코어 드림 4 Regular</vt:lpstr>
      <vt:lpstr>에스코어 드림 5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개고수고수고수 개고수고수고수</cp:lastModifiedBy>
  <cp:revision>48</cp:revision>
  <dcterms:created xsi:type="dcterms:W3CDTF">2021-03-17T23:35:44Z</dcterms:created>
  <dcterms:modified xsi:type="dcterms:W3CDTF">2021-04-07T05:59:21Z</dcterms:modified>
</cp:coreProperties>
</file>