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81" r:id="rId5"/>
    <p:sldId id="286" r:id="rId6"/>
    <p:sldId id="287" r:id="rId7"/>
    <p:sldId id="288" r:id="rId8"/>
    <p:sldId id="289" r:id="rId9"/>
    <p:sldId id="276" r:id="rId10"/>
    <p:sldId id="282" r:id="rId11"/>
    <p:sldId id="283" r:id="rId12"/>
    <p:sldId id="269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6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4854-22D1-4EA4-8C75-E61886051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B39F-98BF-4E61-8E23-00DDE57CE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2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2857" y="2499842"/>
            <a:ext cx="13333333" cy="5226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HELLO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6156221"/>
            <a:ext cx="12904762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201710435</a:t>
            </a:r>
          </a:p>
          <a:p>
            <a:pPr algn="ctr"/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스마트</a:t>
            </a:r>
            <a:r>
              <a:rPr lang="en-US" altLang="ko-KR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ICT</a:t>
            </a:r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융합공학과</a:t>
            </a:r>
            <a:endParaRPr lang="en-US" altLang="ko-KR" kern="0" spc="2400" dirty="0">
              <a:solidFill>
                <a:srgbClr val="000000"/>
              </a:solidFill>
              <a:latin typeface="G마켓 산스 Medium" pitchFamily="34" charset="0"/>
              <a:cs typeface="G마켓 산스 Medium" pitchFamily="34" charset="0"/>
            </a:endParaRPr>
          </a:p>
          <a:p>
            <a:pPr algn="ctr"/>
            <a:r>
              <a:rPr lang="ko-KR" alt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강민우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25478" y="4043559"/>
            <a:ext cx="2329390" cy="1524363"/>
            <a:chOff x="12025478" y="4043559"/>
            <a:chExt cx="2329390" cy="15243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25478" y="4440400"/>
              <a:ext cx="2329390" cy="611465"/>
              <a:chOff x="12025478" y="4440400"/>
              <a:chExt cx="2329390" cy="611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25478" y="4440400"/>
                <a:ext cx="2329390" cy="611465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574876" y="3662468"/>
              <a:ext cx="2692162" cy="19054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600" kern="0" spc="11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THERE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372600" y="209849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곱셈 계층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372600" y="353676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곱셈 계층은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순전파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때 입력한 변수를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역전파할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때 사용해야하기 때문에 변수에 입력을 저장해 놓는다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 코드에서는 순전파를 수행해야 변수에 값이 저장되어서 역전파가 가능하다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421003" y="290968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4" name="Object 8">
            <a:extLst>
              <a:ext uri="{FF2B5EF4-FFF2-40B4-BE49-F238E27FC236}">
                <a16:creationId xmlns:a16="http://schemas.microsoft.com/office/drawing/2014/main" id="{A62BE873-4B4B-493D-BE76-68113A65B7EC}"/>
              </a:ext>
            </a:extLst>
          </p:cNvPr>
          <p:cNvSpPr txBox="1"/>
          <p:nvPr/>
        </p:nvSpPr>
        <p:spPr>
          <a:xfrm>
            <a:off x="9372600" y="6235737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덧셈 계층</a:t>
            </a:r>
            <a:endParaRPr lang="en-US" b="1" dirty="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29FD6B8-8EFA-411D-A39A-D72E44479A3E}"/>
              </a:ext>
            </a:extLst>
          </p:cNvPr>
          <p:cNvSpPr txBox="1"/>
          <p:nvPr/>
        </p:nvSpPr>
        <p:spPr>
          <a:xfrm>
            <a:off x="9372600" y="7674007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덧셈 계층은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역전파할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때 아무 변화 없이 기존의 값을 다음 노드로 넘겨주기 때문에 입력을 변수에 저장할 필요가 없어서 변수를 선언하지 않는다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6" name="그룹 1002">
            <a:extLst>
              <a:ext uri="{FF2B5EF4-FFF2-40B4-BE49-F238E27FC236}">
                <a16:creationId xmlns:a16="http://schemas.microsoft.com/office/drawing/2014/main" id="{A842F827-366A-4CD7-96CA-E60B2987BCE0}"/>
              </a:ext>
            </a:extLst>
          </p:cNvPr>
          <p:cNvGrpSpPr/>
          <p:nvPr/>
        </p:nvGrpSpPr>
        <p:grpSpPr>
          <a:xfrm>
            <a:off x="9421003" y="7046929"/>
            <a:ext cx="370471" cy="95505"/>
            <a:chOff x="1895238" y="4566427"/>
            <a:chExt cx="370471" cy="95505"/>
          </a:xfrm>
        </p:grpSpPr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B52CACFB-FCDE-4B4D-84C6-8415EAE5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BB3D455-57DA-4E93-A983-CB308F4D6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97" y="233025"/>
            <a:ext cx="3657599" cy="50205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DF0FB1-228D-43FA-856D-8D581F7B3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96" y="5614471"/>
            <a:ext cx="3657600" cy="41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40005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>
                <a:solidFill>
                  <a:srgbClr val="000000"/>
                </a:solidFill>
                <a:latin typeface="에스코어 드림 5 Medium" pitchFamily="34" charset="0"/>
              </a:rPr>
              <a:t>사과 오렌지 쇼핑 예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35979" y="5379803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100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원짜리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사과를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 사고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150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원짜리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귤을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 사는데 소비세가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1.1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배인 상황이다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순전파를 연산할 때에는 각 연산 노드를 왼쪽에서 오른쪽으로 순서대로 수행한다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역전파를 연산할 때에는 각 연산을 오른쪽에서 왼쪽으로 수행하며 순전파와는 반대의 순서로 연산한다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각 연산 노드를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객체화하여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그 객체 내부의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변수와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변수로 역전파를 계산한다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8116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3E0923F-4178-4D90-AED8-770098BB5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36" y="876300"/>
            <a:ext cx="4873838" cy="2209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1CB6C4-F772-4190-A048-A0B399886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36" y="3619053"/>
            <a:ext cx="4925112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118369"/>
            <a:ext cx="10487062" cy="4110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78165" y="5328573"/>
            <a:ext cx="8862020" cy="690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29146"/>
            <a:ext cx="10724505" cy="2849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FOR HEARING MY SPEACH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13719"/>
            <a:ext cx="5794547" cy="143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20664"/>
              </p:ext>
            </p:extLst>
          </p:nvPr>
        </p:nvGraphicFramePr>
        <p:xfrm>
          <a:off x="5674706" y="4133244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순전파</a:t>
                      </a:r>
                      <a:r>
                        <a:rPr lang="en-US" altLang="ko-KR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ko-KR" altLang="en-US" sz="30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역전파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92503"/>
              </p:ext>
            </p:extLst>
          </p:nvPr>
        </p:nvGraphicFramePr>
        <p:xfrm>
          <a:off x="5665997" y="5115945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곱셈 계층</a:t>
                      </a:r>
                      <a:r>
                        <a:rPr lang="en-US" altLang="ko-KR" sz="30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ko-KR" altLang="en-US" sz="30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덧셈 계층 구현</a:t>
                      </a:r>
                      <a:endParaRPr lang="en-US" sz="3000" b="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6400" y="1257300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183028" y="6653050"/>
            <a:ext cx="8770971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b="0" i="0" dirty="0" err="1">
                <a:solidFill>
                  <a:schemeClr val="tx1"/>
                </a:solidFill>
                <a:latin typeface="Times New Roman"/>
                <a:cs typeface="Times New Roman"/>
              </a:rPr>
              <a:t>순전파</a:t>
            </a:r>
            <a:r>
              <a:rPr lang="en-US" altLang="ko-KR" sz="4000" dirty="0">
                <a:latin typeface="Times New Roman"/>
                <a:cs typeface="Times New Roman"/>
              </a:rPr>
              <a:t>,</a:t>
            </a:r>
            <a:r>
              <a:rPr lang="ko-KR" altLang="en-US" sz="4000" dirty="0">
                <a:latin typeface="Times New Roman"/>
                <a:cs typeface="Times New Roman"/>
              </a:rPr>
              <a:t> </a:t>
            </a:r>
            <a:r>
              <a:rPr lang="ko-KR" altLang="en-US" sz="4000" dirty="0" err="1">
                <a:latin typeface="Times New Roman"/>
                <a:cs typeface="Times New Roman"/>
              </a:rPr>
              <a:t>역전파</a:t>
            </a:r>
            <a:endParaRPr lang="en-US" altLang="ko-KR"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44000" y="5390319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endParaRPr lang="en-US" altLang="ko-KR" sz="36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순전파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계산을 왼쪽에서 오른쪽으로 진행하는 것으로 그래프의 출발점부터 종착점으로의 전파이다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연산 결과를 구할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44000" y="6828589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0" i="0" dirty="0">
                <a:solidFill>
                  <a:srgbClr val="636363"/>
                </a:solidFill>
                <a:effectLst/>
                <a:latin typeface="HelveticaNeue"/>
              </a:rPr>
              <a:t>계산을 오른쪽에서 왼쪽으로 진행하는 것이다</a:t>
            </a:r>
            <a:endParaRPr lang="en-US" altLang="ko-KR" b="0" i="0" dirty="0">
              <a:solidFill>
                <a:srgbClr val="636363"/>
              </a:solidFill>
              <a:effectLst/>
              <a:latin typeface="HelveticaNeue"/>
            </a:endParaRPr>
          </a:p>
          <a:p>
            <a:pPr algn="just"/>
            <a:r>
              <a:rPr lang="ko-KR" altLang="en-US" dirty="0">
                <a:solidFill>
                  <a:srgbClr val="636363"/>
                </a:solidFill>
                <a:latin typeface="HelveticaNeue"/>
                <a:cs typeface="에스코어 드림 3 Light" pitchFamily="34" charset="0"/>
              </a:rPr>
              <a:t>각 항목에 대한 기울기를 구할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92403" y="6201511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2BEDBC5-F6A6-494A-AC35-49E9EDBE7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89617"/>
            <a:ext cx="7428816" cy="24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352466" y="4362664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과정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0352466" y="5800934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연쇄법칙에 의해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z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미분은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t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z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미분과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t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미분의 곱으로 나타낼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식에서 보면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t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z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미분은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2t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이고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t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미분은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각 단계의 식에 대한 미분에 값을 넣어주고 다음 단계에 곱하여 넘겨주면 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400869" y="5173856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641361B-B43F-4CD0-9AF4-96803DE16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44" y="436268"/>
            <a:ext cx="4611307" cy="2444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784AC9-66F1-4153-81CE-A2CD02EB9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48" y="3031723"/>
            <a:ext cx="1981200" cy="1792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2FEE28-7085-442B-992D-C66DDA6BF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31" y="3509553"/>
            <a:ext cx="1695165" cy="8368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D9AFB6B-8F41-4A2F-856C-21E3D7F61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21" y="3158814"/>
            <a:ext cx="1331690" cy="15383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54093A-791B-4151-BBCA-EB6918D91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64" y="5325706"/>
            <a:ext cx="6053666" cy="14782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BDD858-397A-4FF9-A58B-5FAB6D760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44" y="7524628"/>
            <a:ext cx="3672320" cy="22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7719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덧셈의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2101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덧셈 식은 어떤 변수에 대해 미분을 해도 결과값이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이기 때문에 덧셈 노드의 역전파는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곱하기만 할 뿐이므로 입력된 값을 그대로 다음 노드로 보낸다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5830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CA07BEF-4709-4A6A-8EC2-0F43B5E0A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33500"/>
            <a:ext cx="2166974" cy="1024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11AE02-BD8C-41DB-A1F2-4652C2003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45" y="6213163"/>
            <a:ext cx="5997223" cy="27657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1759F9-9014-4B65-8C09-60ED8AE1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57" y="2857500"/>
            <a:ext cx="2166975" cy="26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6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7719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곱셈의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2101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곱셈 식은 각 변수에 대해 미분을 하면 결과값으로 다른 변수가 남는다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곱셈 노드 역전파는 상류의 값에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순전파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때의 입력 신호들을 서로 바꾼 값을 곱해서 하류로 보낸다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5830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6CD960-BB1C-4F7E-9EEF-6331BE23D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48" y="1317391"/>
            <a:ext cx="2005992" cy="1002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C4E516-407B-4468-84F2-6DC9F7F36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48" y="2737646"/>
            <a:ext cx="2024101" cy="25567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BE7FCC-F33A-4630-89D5-E0651ECA6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4" y="6213163"/>
            <a:ext cx="6391898" cy="25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7719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사과 쇼핑 예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2101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사과 하나의 가격은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100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원이며 사과를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 사고 소비세가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1.1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배인 상황이다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그림을 해석하면 소비세와 사과 가격이 같은 양만큼 오르면 최종 금액에는 소비세가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200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크기로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사과 가격이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2.2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크기로 영향을 준다는 것이다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5830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B072211-4BF6-4B3D-8C17-6DB03075D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7465"/>
            <a:ext cx="7334502" cy="28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b="0" dirty="0">
                <a:latin typeface="Times New Roman"/>
                <a:cs typeface="Times New Roman"/>
              </a:rPr>
              <a:t>곱셈 계층</a:t>
            </a:r>
            <a:r>
              <a:rPr lang="en-US" altLang="ko-KR" sz="4000" b="0" dirty="0">
                <a:latin typeface="Times New Roman"/>
                <a:cs typeface="Times New Roman"/>
              </a:rPr>
              <a:t>, </a:t>
            </a:r>
            <a:r>
              <a:rPr lang="ko-KR" altLang="en-US" sz="4000" dirty="0">
                <a:latin typeface="Times New Roman"/>
                <a:cs typeface="Times New Roman"/>
              </a:rPr>
              <a:t>덧셈 계층 구현</a:t>
            </a:r>
            <a:endParaRPr lang="en-US" altLang="ko-KR" sz="4000" b="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2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335</Words>
  <Application>Microsoft Office PowerPoint</Application>
  <PresentationFormat>사용자 지정</PresentationFormat>
  <Paragraphs>57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G마켓 산스 Medium</vt:lpstr>
      <vt:lpstr>HelveticaNeue</vt:lpstr>
      <vt:lpstr>맑은 고딕</vt:lpstr>
      <vt:lpstr>에스코어 드림 3 Light</vt:lpstr>
      <vt:lpstr>에스코어 드림 4 Regular</vt:lpstr>
      <vt:lpstr>에스코어 드림 5 Medium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개고수고수고수 개고수고수고수</cp:lastModifiedBy>
  <cp:revision>54</cp:revision>
  <dcterms:created xsi:type="dcterms:W3CDTF">2021-03-17T23:35:44Z</dcterms:created>
  <dcterms:modified xsi:type="dcterms:W3CDTF">2021-05-07T05:08:02Z</dcterms:modified>
</cp:coreProperties>
</file>