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15" r:id="rId7"/>
    <p:sldId id="314" r:id="rId8"/>
    <p:sldId id="310" r:id="rId9"/>
    <p:sldId id="307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 autoAdjust="0"/>
    <p:restoredTop sz="96234" autoAdjust="0"/>
  </p:normalViewPr>
  <p:slideViewPr>
    <p:cSldViewPr snapToGrid="0">
      <p:cViewPr>
        <p:scale>
          <a:sx n="94" d="100"/>
          <a:sy n="94" d="100"/>
        </p:scale>
        <p:origin x="1272" y="8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07/12/2022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07/12/2022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2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9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GB" sz="5400" spc="400" dirty="0">
                <a:solidFill>
                  <a:schemeClr val="bg1"/>
                </a:solidFill>
              </a:rPr>
              <a:t>Earth trekker ®</a:t>
            </a:r>
            <a:br>
              <a:rPr lang="en-GB" sz="5400" spc="400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7522" y="5382404"/>
            <a:ext cx="2887594" cy="663554"/>
          </a:xfrm>
        </p:spPr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By Michal </a:t>
            </a:r>
            <a:r>
              <a:rPr lang="en-GB" sz="2000" dirty="0" err="1">
                <a:solidFill>
                  <a:schemeClr val="bg1"/>
                </a:solidFill>
              </a:rPr>
              <a:t>Marszalek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630F4-EF82-56F5-7737-6D8DC9FCE16B}"/>
              </a:ext>
            </a:extLst>
          </p:cNvPr>
          <p:cNvSpPr txBox="1"/>
          <p:nvPr/>
        </p:nvSpPr>
        <p:spPr>
          <a:xfrm>
            <a:off x="1298448" y="3666511"/>
            <a:ext cx="739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Your Travel Bucket List app    </a:t>
            </a:r>
            <a:r>
              <a:rPr lang="en-US" sz="3600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Introduction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200" dirty="0"/>
              <a:t>The purpose of my app is to track cities and countries the user visited and/or plans to visit.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9" r="3349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sz="1600" dirty="0"/>
              <a:t>EARTH TREKKER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05" y="85231"/>
            <a:ext cx="6190488" cy="71998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Models: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9" r="3349"/>
          <a:stretch/>
        </p:blipFill>
        <p:spPr>
          <a:xfrm>
            <a:off x="7812264" y="1242953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sz="1600" dirty="0"/>
              <a:t>EARTH TREKKER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FE1F45-4D96-5508-6751-8FF9F6DF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92" y="1547637"/>
            <a:ext cx="6057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05" y="85231"/>
            <a:ext cx="6190488" cy="71998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Use case diagram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9" r="3349"/>
          <a:stretch/>
        </p:blipFill>
        <p:spPr>
          <a:xfrm>
            <a:off x="7812264" y="1242953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sz="1600" dirty="0"/>
              <a:t>EARTH TREKKER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457FA27-FA77-D8E9-41AD-AF83BB1C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68" y="986917"/>
            <a:ext cx="7021766" cy="54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80" y="2233319"/>
            <a:ext cx="4434840" cy="175182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Some functions and jinja code I had problems with!</a:t>
            </a:r>
            <a:br>
              <a:rPr lang="en-GB" dirty="0"/>
            </a:br>
            <a:br>
              <a:rPr lang="en-GB" dirty="0"/>
            </a:br>
            <a:r>
              <a:rPr lang="en-GB" sz="1100" i="1" dirty="0"/>
              <a:t>(I was overcomplicating things…)</a:t>
            </a:r>
            <a:endParaRPr lang="en-GB" i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74282" y="289537"/>
            <a:ext cx="5221224" cy="2968162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Earth Trekker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229B449-57CE-BCC7-0489-60D3E951D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3547555"/>
            <a:ext cx="5439634" cy="21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66432" y="2654248"/>
            <a:ext cx="3707972" cy="3459591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EARTH TREKKER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96359D-8C94-0223-9D44-69B0A750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445" y="1649741"/>
            <a:ext cx="6032880" cy="2276856"/>
          </a:xfrm>
        </p:spPr>
        <p:txBody>
          <a:bodyPr>
            <a:noAutofit/>
          </a:bodyPr>
          <a:lstStyle/>
          <a:p>
            <a:r>
              <a:rPr lang="en-US" sz="4800" dirty="0"/>
              <a:t>STAY TUNED FOR ACTUAL APP PRESENTATION</a:t>
            </a:r>
            <a:br>
              <a:rPr lang="en-US" sz="4800" dirty="0"/>
            </a:br>
            <a:r>
              <a:rPr lang="en-US" sz="4800" dirty="0">
                <a:sym typeface="Wingdings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GradientUnivers</Template>
  <TotalTime>87</TotalTime>
  <Words>91</Words>
  <Application>Microsoft Macintosh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Earth trekker ® </vt:lpstr>
      <vt:lpstr>Introduction</vt:lpstr>
      <vt:lpstr>Models:</vt:lpstr>
      <vt:lpstr>Use case diagram</vt:lpstr>
      <vt:lpstr>Some functions and jinja code I had problems with!  (I was overcomplicating things…)</vt:lpstr>
      <vt:lpstr>STAY TUNED FOR ACTUAL APP PRESENTATION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trekker ® </dc:title>
  <dc:creator>Michal Marszalek</dc:creator>
  <cp:lastModifiedBy>Michal Marszalek</cp:lastModifiedBy>
  <cp:revision>1</cp:revision>
  <dcterms:created xsi:type="dcterms:W3CDTF">2022-12-07T13:49:42Z</dcterms:created>
  <dcterms:modified xsi:type="dcterms:W3CDTF">2022-12-07T15:17:30Z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