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Inter" panose="020B0604020202020204" charset="0"/>
      <p:regular r:id="rId15"/>
      <p:bold r:id="rId16"/>
    </p:embeddedFont>
    <p:embeddedFont>
      <p:font typeface="PT Sans" panose="020B0503020203020204" pitchFamily="34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</p:embeddedFont>
    <p:embeddedFont>
      <p:font typeface="Work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54" autoAdjust="0"/>
  </p:normalViewPr>
  <p:slideViewPr>
    <p:cSldViewPr snapToGrid="0">
      <p:cViewPr varScale="1">
        <p:scale>
          <a:sx n="86" d="100"/>
          <a:sy n="86" d="100"/>
        </p:scale>
        <p:origin x="13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g157a181a4c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2" name="Google Shape;2022;g157a181a4c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57b20543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57b20543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ddc8de7093_1_11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ddc8de7093_1_11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150"/>
              <a:buNone/>
            </a:pPr>
            <a:endParaRPr sz="1150" dirty="0">
              <a:solidFill>
                <a:srgbClr val="D1D2D3"/>
              </a:solidFill>
              <a:highlight>
                <a:srgbClr val="22252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157a181a4c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157a181a4c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157a181a4c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157a181a4c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157add275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157add275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157a181a4c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157a181a4c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157a181a4c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157a181a4c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157a181a4c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157a181a4c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07825" y="1369100"/>
            <a:ext cx="5168700" cy="17121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07825" y="30802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110750" y="-778250"/>
            <a:ext cx="1493858" cy="1493858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442825" y="-780450"/>
            <a:ext cx="4202735" cy="1924673"/>
          </a:xfrm>
          <a:custGeom>
            <a:avLst/>
            <a:gdLst/>
            <a:ahLst/>
            <a:cxnLst/>
            <a:rect l="l" t="t" r="r" b="b"/>
            <a:pathLst>
              <a:path w="123874" h="56729" extrusionOk="0">
                <a:moveTo>
                  <a:pt x="1" y="1"/>
                </a:moveTo>
                <a:lnTo>
                  <a:pt x="3656" y="32790"/>
                </a:lnTo>
                <a:cubicBezTo>
                  <a:pt x="3656" y="32790"/>
                  <a:pt x="7596" y="31184"/>
                  <a:pt x="14347" y="31184"/>
                </a:cubicBezTo>
                <a:cubicBezTo>
                  <a:pt x="23267" y="31184"/>
                  <a:pt x="37093" y="33988"/>
                  <a:pt x="53222" y="47006"/>
                </a:cubicBezTo>
                <a:cubicBezTo>
                  <a:pt x="61859" y="53978"/>
                  <a:pt x="70316" y="56728"/>
                  <a:pt x="78120" y="56728"/>
                </a:cubicBezTo>
                <a:cubicBezTo>
                  <a:pt x="91456" y="56728"/>
                  <a:pt x="102885" y="48697"/>
                  <a:pt x="110050" y="39970"/>
                </a:cubicBezTo>
                <a:cubicBezTo>
                  <a:pt x="123873" y="23087"/>
                  <a:pt x="115289" y="8490"/>
                  <a:pt x="115289" y="8490"/>
                </a:cubicBezTo>
                <a:lnTo>
                  <a:pt x="115289" y="1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17408" y="-1630472"/>
            <a:ext cx="3450706" cy="3471499"/>
          </a:xfrm>
          <a:custGeom>
            <a:avLst/>
            <a:gdLst/>
            <a:ahLst/>
            <a:cxnLst/>
            <a:rect l="l" t="t" r="r" b="b"/>
            <a:pathLst>
              <a:path w="102228" h="102844" extrusionOk="0">
                <a:moveTo>
                  <a:pt x="0" y="1"/>
                </a:moveTo>
                <a:lnTo>
                  <a:pt x="0" y="32683"/>
                </a:lnTo>
                <a:cubicBezTo>
                  <a:pt x="0" y="32683"/>
                  <a:pt x="1840" y="31967"/>
                  <a:pt x="5060" y="31967"/>
                </a:cubicBezTo>
                <a:cubicBezTo>
                  <a:pt x="10534" y="31967"/>
                  <a:pt x="19997" y="34039"/>
                  <a:pt x="31183" y="45233"/>
                </a:cubicBezTo>
                <a:cubicBezTo>
                  <a:pt x="48935" y="62997"/>
                  <a:pt x="46494" y="76832"/>
                  <a:pt x="66366" y="92786"/>
                </a:cubicBezTo>
                <a:cubicBezTo>
                  <a:pt x="76554" y="100971"/>
                  <a:pt x="86244" y="102843"/>
                  <a:pt x="92977" y="102843"/>
                </a:cubicBezTo>
                <a:cubicBezTo>
                  <a:pt x="98653" y="102843"/>
                  <a:pt x="102227" y="101513"/>
                  <a:pt x="102227" y="101513"/>
                </a:cubicBezTo>
                <a:lnTo>
                  <a:pt x="101072" y="1"/>
                </a:lnTo>
                <a:close/>
              </a:path>
            </a:pathLst>
          </a:custGeom>
          <a:solidFill>
            <a:srgbClr val="878A7D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615650" y="-2591025"/>
            <a:ext cx="4015765" cy="3483989"/>
          </a:xfrm>
          <a:custGeom>
            <a:avLst/>
            <a:gdLst/>
            <a:ahLst/>
            <a:cxnLst/>
            <a:rect l="l" t="t" r="r" b="b"/>
            <a:pathLst>
              <a:path w="118968" h="103214" extrusionOk="0">
                <a:moveTo>
                  <a:pt x="99358" y="1"/>
                </a:moveTo>
                <a:lnTo>
                  <a:pt x="0" y="18360"/>
                </a:lnTo>
                <a:lnTo>
                  <a:pt x="5942" y="50519"/>
                </a:lnTo>
                <a:cubicBezTo>
                  <a:pt x="5942" y="50519"/>
                  <a:pt x="9198" y="48503"/>
                  <a:pt x="15190" y="48503"/>
                </a:cubicBezTo>
                <a:cubicBezTo>
                  <a:pt x="20819" y="48503"/>
                  <a:pt x="28862" y="50283"/>
                  <a:pt x="38886" y="57187"/>
                </a:cubicBezTo>
                <a:cubicBezTo>
                  <a:pt x="59567" y="71426"/>
                  <a:pt x="59686" y="85476"/>
                  <a:pt x="82118" y="97549"/>
                </a:cubicBezTo>
                <a:cubicBezTo>
                  <a:pt x="90158" y="101871"/>
                  <a:pt x="97396" y="103213"/>
                  <a:pt x="103286" y="103213"/>
                </a:cubicBezTo>
                <a:cubicBezTo>
                  <a:pt x="112938" y="103213"/>
                  <a:pt x="118968" y="99608"/>
                  <a:pt x="118968" y="99608"/>
                </a:cubicBezTo>
                <a:lnTo>
                  <a:pt x="99358" y="1"/>
                </a:lnTo>
                <a:close/>
              </a:path>
            </a:pathLst>
          </a:custGeom>
          <a:solidFill>
            <a:srgbClr val="BDDAE0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192749" y="3121633"/>
            <a:ext cx="3335564" cy="3355992"/>
          </a:xfrm>
          <a:custGeom>
            <a:avLst/>
            <a:gdLst/>
            <a:ahLst/>
            <a:cxnLst/>
            <a:rect l="l" t="t" r="r" b="b"/>
            <a:pathLst>
              <a:path w="102216" h="102842" extrusionOk="0">
                <a:moveTo>
                  <a:pt x="9244" y="0"/>
                </a:moveTo>
                <a:cubicBezTo>
                  <a:pt x="3571" y="0"/>
                  <a:pt x="0" y="1329"/>
                  <a:pt x="0" y="1329"/>
                </a:cubicBezTo>
                <a:lnTo>
                  <a:pt x="1143" y="102842"/>
                </a:lnTo>
                <a:lnTo>
                  <a:pt x="102215" y="102842"/>
                </a:lnTo>
                <a:lnTo>
                  <a:pt x="102215" y="70159"/>
                </a:lnTo>
                <a:cubicBezTo>
                  <a:pt x="102215" y="70159"/>
                  <a:pt x="100375" y="70876"/>
                  <a:pt x="97156" y="70876"/>
                </a:cubicBezTo>
                <a:cubicBezTo>
                  <a:pt x="91683" y="70876"/>
                  <a:pt x="82223" y="68803"/>
                  <a:pt x="71045" y="57610"/>
                </a:cubicBezTo>
                <a:cubicBezTo>
                  <a:pt x="53281" y="39846"/>
                  <a:pt x="55721" y="26011"/>
                  <a:pt x="35874" y="10068"/>
                </a:cubicBezTo>
                <a:cubicBezTo>
                  <a:pt x="25675" y="1874"/>
                  <a:pt x="15979" y="0"/>
                  <a:pt x="9244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600175" y="2227875"/>
            <a:ext cx="27813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4525" y="-847926"/>
            <a:ext cx="2357675" cy="24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862250" y="3323425"/>
            <a:ext cx="610225" cy="610225"/>
          </a:xfrm>
          <a:custGeom>
            <a:avLst/>
            <a:gdLst/>
            <a:ahLst/>
            <a:cxnLst/>
            <a:rect l="l" t="t" r="r" b="b"/>
            <a:pathLst>
              <a:path w="24409" h="24409" extrusionOk="0">
                <a:moveTo>
                  <a:pt x="12205" y="1"/>
                </a:moveTo>
                <a:cubicBezTo>
                  <a:pt x="5454" y="1"/>
                  <a:pt x="1" y="5466"/>
                  <a:pt x="1" y="12205"/>
                </a:cubicBezTo>
                <a:cubicBezTo>
                  <a:pt x="1" y="18944"/>
                  <a:pt x="5454" y="24409"/>
                  <a:pt x="12205" y="24409"/>
                </a:cubicBezTo>
                <a:cubicBezTo>
                  <a:pt x="18944" y="24409"/>
                  <a:pt x="24409" y="18944"/>
                  <a:pt x="24409" y="12205"/>
                </a:cubicBezTo>
                <a:cubicBezTo>
                  <a:pt x="24409" y="5466"/>
                  <a:pt x="18944" y="1"/>
                  <a:pt x="122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3424638" y="1690650"/>
            <a:ext cx="4777800" cy="12651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3424638" y="2955750"/>
            <a:ext cx="4777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5810150" y="-1731325"/>
            <a:ext cx="4015765" cy="3483989"/>
          </a:xfrm>
          <a:custGeom>
            <a:avLst/>
            <a:gdLst/>
            <a:ahLst/>
            <a:cxnLst/>
            <a:rect l="l" t="t" r="r" b="b"/>
            <a:pathLst>
              <a:path w="118968" h="103214" extrusionOk="0">
                <a:moveTo>
                  <a:pt x="99358" y="1"/>
                </a:moveTo>
                <a:lnTo>
                  <a:pt x="0" y="18360"/>
                </a:lnTo>
                <a:lnTo>
                  <a:pt x="5942" y="50519"/>
                </a:lnTo>
                <a:cubicBezTo>
                  <a:pt x="5942" y="50519"/>
                  <a:pt x="9198" y="48503"/>
                  <a:pt x="15190" y="48503"/>
                </a:cubicBezTo>
                <a:cubicBezTo>
                  <a:pt x="20819" y="48503"/>
                  <a:pt x="28862" y="50283"/>
                  <a:pt x="38886" y="57187"/>
                </a:cubicBezTo>
                <a:cubicBezTo>
                  <a:pt x="59567" y="71426"/>
                  <a:pt x="59686" y="85476"/>
                  <a:pt x="82118" y="97549"/>
                </a:cubicBezTo>
                <a:cubicBezTo>
                  <a:pt x="90158" y="101871"/>
                  <a:pt x="97396" y="103213"/>
                  <a:pt x="103286" y="103213"/>
                </a:cubicBezTo>
                <a:cubicBezTo>
                  <a:pt x="112938" y="103213"/>
                  <a:pt x="118968" y="99608"/>
                  <a:pt x="118968" y="99608"/>
                </a:cubicBezTo>
                <a:lnTo>
                  <a:pt x="99358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1"/>
          <p:cNvGrpSpPr/>
          <p:nvPr/>
        </p:nvGrpSpPr>
        <p:grpSpPr>
          <a:xfrm>
            <a:off x="6579655" y="-662168"/>
            <a:ext cx="1546425" cy="1548804"/>
            <a:chOff x="2496725" y="2154850"/>
            <a:chExt cx="584925" cy="585825"/>
          </a:xfrm>
        </p:grpSpPr>
        <p:sp>
          <p:nvSpPr>
            <p:cNvPr id="84" name="Google Shape;84;p11"/>
            <p:cNvSpPr/>
            <p:nvPr/>
          </p:nvSpPr>
          <p:spPr>
            <a:xfrm>
              <a:off x="3035775" y="2285225"/>
              <a:ext cx="2700" cy="3600"/>
            </a:xfrm>
            <a:custGeom>
              <a:avLst/>
              <a:gdLst/>
              <a:ahLst/>
              <a:cxnLst/>
              <a:rect l="l" t="t" r="r" b="b"/>
              <a:pathLst>
                <a:path w="108" h="144" extrusionOk="0">
                  <a:moveTo>
                    <a:pt x="1" y="1"/>
                  </a:moveTo>
                  <a:lnTo>
                    <a:pt x="1" y="13"/>
                  </a:lnTo>
                  <a:cubicBezTo>
                    <a:pt x="13" y="72"/>
                    <a:pt x="60" y="132"/>
                    <a:pt x="108" y="144"/>
                  </a:cubicBezTo>
                  <a:cubicBezTo>
                    <a:pt x="72" y="96"/>
                    <a:pt x="48" y="3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3023575" y="229415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44" y="1"/>
                  </a:moveTo>
                  <a:cubicBezTo>
                    <a:pt x="92" y="1"/>
                    <a:pt x="49" y="28"/>
                    <a:pt x="25" y="66"/>
                  </a:cubicBezTo>
                  <a:lnTo>
                    <a:pt x="25" y="66"/>
                  </a:lnTo>
                  <a:cubicBezTo>
                    <a:pt x="51" y="29"/>
                    <a:pt x="94" y="1"/>
                    <a:pt x="144" y="1"/>
                  </a:cubicBezTo>
                  <a:close/>
                  <a:moveTo>
                    <a:pt x="25" y="66"/>
                  </a:moveTo>
                  <a:cubicBezTo>
                    <a:pt x="13" y="83"/>
                    <a:pt x="4" y="101"/>
                    <a:pt x="1" y="120"/>
                  </a:cubicBezTo>
                  <a:lnTo>
                    <a:pt x="1" y="144"/>
                  </a:lnTo>
                  <a:cubicBezTo>
                    <a:pt x="1" y="117"/>
                    <a:pt x="9" y="89"/>
                    <a:pt x="25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3023575" y="2269450"/>
              <a:ext cx="3600" cy="6900"/>
            </a:xfrm>
            <a:custGeom>
              <a:avLst/>
              <a:gdLst/>
              <a:ahLst/>
              <a:cxnLst/>
              <a:rect l="l" t="t" r="r" b="b"/>
              <a:pathLst>
                <a:path w="144" h="276" extrusionOk="0">
                  <a:moveTo>
                    <a:pt x="72" y="1"/>
                  </a:moveTo>
                  <a:lnTo>
                    <a:pt x="72" y="1"/>
                  </a:lnTo>
                  <a:cubicBezTo>
                    <a:pt x="25" y="13"/>
                    <a:pt x="1" y="60"/>
                    <a:pt x="1" y="120"/>
                  </a:cubicBezTo>
                  <a:cubicBezTo>
                    <a:pt x="1" y="72"/>
                    <a:pt x="25" y="36"/>
                    <a:pt x="72" y="1"/>
                  </a:cubicBezTo>
                  <a:close/>
                  <a:moveTo>
                    <a:pt x="1" y="120"/>
                  </a:moveTo>
                  <a:cubicBezTo>
                    <a:pt x="1" y="208"/>
                    <a:pt x="52" y="276"/>
                    <a:pt x="126" y="276"/>
                  </a:cubicBezTo>
                  <a:cubicBezTo>
                    <a:pt x="131" y="276"/>
                    <a:pt x="137" y="275"/>
                    <a:pt x="144" y="275"/>
                  </a:cubicBezTo>
                  <a:cubicBezTo>
                    <a:pt x="72" y="275"/>
                    <a:pt x="1" y="215"/>
                    <a:pt x="1" y="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3048875" y="23447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44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71"/>
                    <a:pt x="60" y="0"/>
                    <a:pt x="144" y="0"/>
                  </a:cubicBezTo>
                  <a:cubicBezTo>
                    <a:pt x="239" y="0"/>
                    <a:pt x="298" y="71"/>
                    <a:pt x="298" y="143"/>
                  </a:cubicBezTo>
                  <a:cubicBezTo>
                    <a:pt x="298" y="71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3048875" y="2319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3036075" y="2331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2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3061375" y="2333750"/>
              <a:ext cx="3000" cy="5675"/>
            </a:xfrm>
            <a:custGeom>
              <a:avLst/>
              <a:gdLst/>
              <a:ahLst/>
              <a:cxnLst/>
              <a:rect l="l" t="t" r="r" b="b"/>
              <a:pathLst>
                <a:path w="120" h="227" extrusionOk="0">
                  <a:moveTo>
                    <a:pt x="37" y="1"/>
                  </a:moveTo>
                  <a:cubicBezTo>
                    <a:pt x="13" y="36"/>
                    <a:pt x="1" y="60"/>
                    <a:pt x="1" y="96"/>
                  </a:cubicBezTo>
                  <a:cubicBezTo>
                    <a:pt x="1" y="155"/>
                    <a:pt x="48" y="215"/>
                    <a:pt x="120" y="227"/>
                  </a:cubicBezTo>
                  <a:lnTo>
                    <a:pt x="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3036075" y="2306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3023575" y="2344775"/>
              <a:ext cx="3600" cy="3575"/>
            </a:xfrm>
            <a:custGeom>
              <a:avLst/>
              <a:gdLst/>
              <a:ahLst/>
              <a:cxnLst/>
              <a:rect l="l" t="t" r="r" b="b"/>
              <a:pathLst>
                <a:path w="144" h="143" extrusionOk="0">
                  <a:moveTo>
                    <a:pt x="144" y="0"/>
                  </a:moveTo>
                  <a:cubicBezTo>
                    <a:pt x="92" y="0"/>
                    <a:pt x="49" y="27"/>
                    <a:pt x="25" y="65"/>
                  </a:cubicBezTo>
                  <a:lnTo>
                    <a:pt x="25" y="65"/>
                  </a:lnTo>
                  <a:cubicBezTo>
                    <a:pt x="51" y="28"/>
                    <a:pt x="94" y="0"/>
                    <a:pt x="144" y="0"/>
                  </a:cubicBezTo>
                  <a:close/>
                  <a:moveTo>
                    <a:pt x="25" y="65"/>
                  </a:moveTo>
                  <a:lnTo>
                    <a:pt x="25" y="65"/>
                  </a:lnTo>
                  <a:cubicBezTo>
                    <a:pt x="13" y="82"/>
                    <a:pt x="4" y="101"/>
                    <a:pt x="1" y="119"/>
                  </a:cubicBezTo>
                  <a:lnTo>
                    <a:pt x="1" y="143"/>
                  </a:lnTo>
                  <a:cubicBezTo>
                    <a:pt x="1" y="116"/>
                    <a:pt x="9" y="88"/>
                    <a:pt x="25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3023575" y="2319725"/>
              <a:ext cx="3600" cy="7500"/>
            </a:xfrm>
            <a:custGeom>
              <a:avLst/>
              <a:gdLst/>
              <a:ahLst/>
              <a:cxnLst/>
              <a:rect l="l" t="t" r="r" b="b"/>
              <a:pathLst>
                <a:path w="144" h="300" extrusionOk="0">
                  <a:moveTo>
                    <a:pt x="126" y="1"/>
                  </a:moveTo>
                  <a:cubicBezTo>
                    <a:pt x="52" y="1"/>
                    <a:pt x="1" y="68"/>
                    <a:pt x="1" y="145"/>
                  </a:cubicBezTo>
                  <a:cubicBezTo>
                    <a:pt x="1" y="61"/>
                    <a:pt x="72" y="2"/>
                    <a:pt x="144" y="2"/>
                  </a:cubicBezTo>
                  <a:cubicBezTo>
                    <a:pt x="137" y="1"/>
                    <a:pt x="131" y="1"/>
                    <a:pt x="126" y="1"/>
                  </a:cubicBezTo>
                  <a:close/>
                  <a:moveTo>
                    <a:pt x="1" y="145"/>
                  </a:moveTo>
                  <a:cubicBezTo>
                    <a:pt x="1" y="185"/>
                    <a:pt x="14" y="219"/>
                    <a:pt x="34" y="245"/>
                  </a:cubicBezTo>
                  <a:lnTo>
                    <a:pt x="34" y="245"/>
                  </a:lnTo>
                  <a:cubicBezTo>
                    <a:pt x="13" y="218"/>
                    <a:pt x="1" y="182"/>
                    <a:pt x="1" y="145"/>
                  </a:cubicBezTo>
                  <a:close/>
                  <a:moveTo>
                    <a:pt x="34" y="245"/>
                  </a:moveTo>
                  <a:cubicBezTo>
                    <a:pt x="59" y="278"/>
                    <a:pt x="98" y="300"/>
                    <a:pt x="144" y="300"/>
                  </a:cubicBezTo>
                  <a:cubicBezTo>
                    <a:pt x="102" y="300"/>
                    <a:pt x="61" y="280"/>
                    <a:pt x="34" y="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3023575" y="2298025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1" y="1"/>
                  </a:moveTo>
                  <a:cubicBezTo>
                    <a:pt x="1" y="41"/>
                    <a:pt x="14" y="75"/>
                    <a:pt x="34" y="101"/>
                  </a:cubicBezTo>
                  <a:lnTo>
                    <a:pt x="34" y="101"/>
                  </a:lnTo>
                  <a:cubicBezTo>
                    <a:pt x="13" y="74"/>
                    <a:pt x="1" y="38"/>
                    <a:pt x="1" y="1"/>
                  </a:cubicBezTo>
                  <a:close/>
                  <a:moveTo>
                    <a:pt x="34" y="101"/>
                  </a:moveTo>
                  <a:cubicBezTo>
                    <a:pt x="59" y="134"/>
                    <a:pt x="98" y="156"/>
                    <a:pt x="144" y="156"/>
                  </a:cubicBezTo>
                  <a:cubicBezTo>
                    <a:pt x="102" y="156"/>
                    <a:pt x="61" y="136"/>
                    <a:pt x="34" y="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3074175" y="2395650"/>
              <a:ext cx="5975" cy="3600"/>
            </a:xfrm>
            <a:custGeom>
              <a:avLst/>
              <a:gdLst/>
              <a:ahLst/>
              <a:cxnLst/>
              <a:rect l="l" t="t" r="r" b="b"/>
              <a:pathLst>
                <a:path w="239" h="144" extrusionOk="0">
                  <a:moveTo>
                    <a:pt x="144" y="1"/>
                  </a:moveTo>
                  <a:cubicBezTo>
                    <a:pt x="179" y="1"/>
                    <a:pt x="203" y="13"/>
                    <a:pt x="239" y="25"/>
                  </a:cubicBezTo>
                  <a:cubicBezTo>
                    <a:pt x="215" y="13"/>
                    <a:pt x="179" y="1"/>
                    <a:pt x="144" y="1"/>
                  </a:cubicBezTo>
                  <a:close/>
                  <a:moveTo>
                    <a:pt x="144" y="1"/>
                  </a:moveTo>
                  <a:lnTo>
                    <a:pt x="144" y="1"/>
                  </a:lnTo>
                  <a:cubicBezTo>
                    <a:pt x="60" y="1"/>
                    <a:pt x="1" y="61"/>
                    <a:pt x="1" y="144"/>
                  </a:cubicBezTo>
                  <a:cubicBezTo>
                    <a:pt x="1" y="61"/>
                    <a:pt x="72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048875" y="23956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44" y="1"/>
                  </a:moveTo>
                  <a:cubicBezTo>
                    <a:pt x="60" y="1"/>
                    <a:pt x="1" y="61"/>
                    <a:pt x="1" y="144"/>
                  </a:cubicBezTo>
                  <a:cubicBezTo>
                    <a:pt x="1" y="72"/>
                    <a:pt x="60" y="1"/>
                    <a:pt x="144" y="1"/>
                  </a:cubicBezTo>
                  <a:close/>
                  <a:moveTo>
                    <a:pt x="144" y="1"/>
                  </a:moveTo>
                  <a:cubicBezTo>
                    <a:pt x="239" y="1"/>
                    <a:pt x="298" y="72"/>
                    <a:pt x="298" y="144"/>
                  </a:cubicBezTo>
                  <a:cubicBezTo>
                    <a:pt x="298" y="61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3074175" y="2371850"/>
              <a:ext cx="2125" cy="5675"/>
            </a:xfrm>
            <a:custGeom>
              <a:avLst/>
              <a:gdLst/>
              <a:ahLst/>
              <a:cxnLst/>
              <a:rect l="l" t="t" r="r" b="b"/>
              <a:pathLst>
                <a:path w="85" h="227" extrusionOk="0">
                  <a:moveTo>
                    <a:pt x="25" y="0"/>
                  </a:moveTo>
                  <a:cubicBezTo>
                    <a:pt x="13" y="24"/>
                    <a:pt x="1" y="60"/>
                    <a:pt x="1" y="84"/>
                  </a:cubicBezTo>
                  <a:cubicBezTo>
                    <a:pt x="1" y="143"/>
                    <a:pt x="25" y="191"/>
                    <a:pt x="84" y="227"/>
                  </a:cubicBezTo>
                  <a:cubicBezTo>
                    <a:pt x="72" y="143"/>
                    <a:pt x="48" y="72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048875" y="23703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4" y="299"/>
                  </a:cubicBezTo>
                  <a:cubicBezTo>
                    <a:pt x="239" y="299"/>
                    <a:pt x="298" y="227"/>
                    <a:pt x="298" y="144"/>
                  </a:cubicBezTo>
                  <a:cubicBezTo>
                    <a:pt x="298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3036075" y="2382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3061375" y="2382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3036075" y="2357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6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39"/>
                    <a:pt x="72" y="299"/>
                    <a:pt x="156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61"/>
                    <a:pt x="239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061375" y="2357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6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39"/>
                    <a:pt x="72" y="299"/>
                    <a:pt x="156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61"/>
                    <a:pt x="239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3023575" y="239565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44" y="1"/>
                  </a:moveTo>
                  <a:cubicBezTo>
                    <a:pt x="72" y="1"/>
                    <a:pt x="13" y="49"/>
                    <a:pt x="1" y="120"/>
                  </a:cubicBezTo>
                  <a:lnTo>
                    <a:pt x="1" y="144"/>
                  </a:lnTo>
                  <a:cubicBezTo>
                    <a:pt x="1" y="72"/>
                    <a:pt x="60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3023575" y="2370350"/>
              <a:ext cx="3600" cy="7475"/>
            </a:xfrm>
            <a:custGeom>
              <a:avLst/>
              <a:gdLst/>
              <a:ahLst/>
              <a:cxnLst/>
              <a:rect l="l" t="t" r="r" b="b"/>
              <a:pathLst>
                <a:path w="144" h="299" extrusionOk="0">
                  <a:moveTo>
                    <a:pt x="144" y="1"/>
                  </a:moveTo>
                  <a:cubicBezTo>
                    <a:pt x="60" y="1"/>
                    <a:pt x="1" y="60"/>
                    <a:pt x="1" y="144"/>
                  </a:cubicBezTo>
                  <a:cubicBezTo>
                    <a:pt x="1" y="60"/>
                    <a:pt x="72" y="1"/>
                    <a:pt x="144" y="1"/>
                  </a:cubicBezTo>
                  <a:close/>
                  <a:moveTo>
                    <a:pt x="1" y="144"/>
                  </a:moveTo>
                  <a:cubicBezTo>
                    <a:pt x="1" y="184"/>
                    <a:pt x="14" y="218"/>
                    <a:pt x="34" y="244"/>
                  </a:cubicBezTo>
                  <a:lnTo>
                    <a:pt x="34" y="244"/>
                  </a:lnTo>
                  <a:cubicBezTo>
                    <a:pt x="13" y="217"/>
                    <a:pt x="1" y="182"/>
                    <a:pt x="1" y="144"/>
                  </a:cubicBezTo>
                  <a:close/>
                  <a:moveTo>
                    <a:pt x="34" y="244"/>
                  </a:moveTo>
                  <a:cubicBezTo>
                    <a:pt x="59" y="277"/>
                    <a:pt x="98" y="299"/>
                    <a:pt x="144" y="299"/>
                  </a:cubicBezTo>
                  <a:cubicBezTo>
                    <a:pt x="102" y="299"/>
                    <a:pt x="61" y="279"/>
                    <a:pt x="34" y="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3048875" y="2344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3023575" y="2348650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1" y="0"/>
                  </a:moveTo>
                  <a:cubicBezTo>
                    <a:pt x="1" y="40"/>
                    <a:pt x="14" y="74"/>
                    <a:pt x="34" y="100"/>
                  </a:cubicBezTo>
                  <a:lnTo>
                    <a:pt x="34" y="100"/>
                  </a:lnTo>
                  <a:cubicBezTo>
                    <a:pt x="13" y="73"/>
                    <a:pt x="1" y="38"/>
                    <a:pt x="1" y="0"/>
                  </a:cubicBezTo>
                  <a:close/>
                  <a:moveTo>
                    <a:pt x="34" y="100"/>
                  </a:moveTo>
                  <a:cubicBezTo>
                    <a:pt x="59" y="133"/>
                    <a:pt x="98" y="155"/>
                    <a:pt x="144" y="155"/>
                  </a:cubicBezTo>
                  <a:cubicBezTo>
                    <a:pt x="102" y="155"/>
                    <a:pt x="61" y="135"/>
                    <a:pt x="34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3074175" y="2446275"/>
              <a:ext cx="3600" cy="3575"/>
            </a:xfrm>
            <a:custGeom>
              <a:avLst/>
              <a:gdLst/>
              <a:ahLst/>
              <a:cxnLst/>
              <a:rect l="l" t="t" r="r" b="b"/>
              <a:pathLst>
                <a:path w="144" h="143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71"/>
                    <a:pt x="60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3048875" y="24462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71"/>
                    <a:pt x="60" y="0"/>
                    <a:pt x="144" y="0"/>
                  </a:cubicBezTo>
                  <a:close/>
                  <a:moveTo>
                    <a:pt x="144" y="0"/>
                  </a:moveTo>
                  <a:cubicBezTo>
                    <a:pt x="239" y="0"/>
                    <a:pt x="298" y="71"/>
                    <a:pt x="298" y="143"/>
                  </a:cubicBezTo>
                  <a:cubicBezTo>
                    <a:pt x="298" y="60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3074175" y="2420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26"/>
                    <a:pt x="72" y="298"/>
                    <a:pt x="144" y="298"/>
                  </a:cubicBezTo>
                  <a:cubicBezTo>
                    <a:pt x="191" y="298"/>
                    <a:pt x="215" y="286"/>
                    <a:pt x="251" y="250"/>
                  </a:cubicBezTo>
                  <a:cubicBezTo>
                    <a:pt x="275" y="226"/>
                    <a:pt x="298" y="191"/>
                    <a:pt x="298" y="143"/>
                  </a:cubicBezTo>
                  <a:cubicBezTo>
                    <a:pt x="298" y="107"/>
                    <a:pt x="275" y="71"/>
                    <a:pt x="251" y="48"/>
                  </a:cubicBezTo>
                  <a:cubicBezTo>
                    <a:pt x="215" y="12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3048875" y="2420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98"/>
                    <a:pt x="144" y="298"/>
                  </a:cubicBezTo>
                  <a:cubicBezTo>
                    <a:pt x="227" y="298"/>
                    <a:pt x="298" y="226"/>
                    <a:pt x="298" y="143"/>
                  </a:cubicBezTo>
                  <a:cubicBezTo>
                    <a:pt x="298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3036075" y="2433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3061375" y="2433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3036075" y="2408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3061375" y="2408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3023575" y="2446275"/>
              <a:ext cx="3600" cy="3575"/>
            </a:xfrm>
            <a:custGeom>
              <a:avLst/>
              <a:gdLst/>
              <a:ahLst/>
              <a:cxnLst/>
              <a:rect l="l" t="t" r="r" b="b"/>
              <a:pathLst>
                <a:path w="144" h="143" extrusionOk="0">
                  <a:moveTo>
                    <a:pt x="144" y="0"/>
                  </a:moveTo>
                  <a:cubicBezTo>
                    <a:pt x="72" y="0"/>
                    <a:pt x="13" y="48"/>
                    <a:pt x="1" y="119"/>
                  </a:cubicBezTo>
                  <a:lnTo>
                    <a:pt x="1" y="143"/>
                  </a:lnTo>
                  <a:cubicBezTo>
                    <a:pt x="1" y="71"/>
                    <a:pt x="60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3023575" y="2420975"/>
              <a:ext cx="3600" cy="7450"/>
            </a:xfrm>
            <a:custGeom>
              <a:avLst/>
              <a:gdLst/>
              <a:ahLst/>
              <a:cxnLst/>
              <a:rect l="l" t="t" r="r" b="b"/>
              <a:pathLst>
                <a:path w="144" h="298" extrusionOk="0">
                  <a:moveTo>
                    <a:pt x="144" y="0"/>
                  </a:moveTo>
                  <a:lnTo>
                    <a:pt x="144" y="0"/>
                  </a:lnTo>
                  <a:cubicBezTo>
                    <a:pt x="60" y="0"/>
                    <a:pt x="1" y="60"/>
                    <a:pt x="1" y="143"/>
                  </a:cubicBezTo>
                  <a:cubicBezTo>
                    <a:pt x="1" y="60"/>
                    <a:pt x="72" y="0"/>
                    <a:pt x="144" y="0"/>
                  </a:cubicBezTo>
                  <a:close/>
                  <a:moveTo>
                    <a:pt x="1" y="143"/>
                  </a:moveTo>
                  <a:cubicBezTo>
                    <a:pt x="1" y="238"/>
                    <a:pt x="60" y="298"/>
                    <a:pt x="144" y="298"/>
                  </a:cubicBezTo>
                  <a:cubicBezTo>
                    <a:pt x="72" y="298"/>
                    <a:pt x="1" y="238"/>
                    <a:pt x="1" y="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074175" y="2395650"/>
              <a:ext cx="6575" cy="7475"/>
            </a:xfrm>
            <a:custGeom>
              <a:avLst/>
              <a:gdLst/>
              <a:ahLst/>
              <a:cxnLst/>
              <a:rect l="l" t="t" r="r" b="b"/>
              <a:pathLst>
                <a:path w="263" h="299" extrusionOk="0">
                  <a:moveTo>
                    <a:pt x="144" y="1"/>
                  </a:moveTo>
                  <a:cubicBezTo>
                    <a:pt x="60" y="1"/>
                    <a:pt x="1" y="61"/>
                    <a:pt x="1" y="144"/>
                  </a:cubicBezTo>
                  <a:cubicBezTo>
                    <a:pt x="1" y="168"/>
                    <a:pt x="1" y="191"/>
                    <a:pt x="13" y="203"/>
                  </a:cubicBezTo>
                  <a:cubicBezTo>
                    <a:pt x="36" y="263"/>
                    <a:pt x="84" y="299"/>
                    <a:pt x="144" y="299"/>
                  </a:cubicBezTo>
                  <a:cubicBezTo>
                    <a:pt x="191" y="299"/>
                    <a:pt x="215" y="287"/>
                    <a:pt x="251" y="251"/>
                  </a:cubicBezTo>
                  <a:cubicBezTo>
                    <a:pt x="263" y="239"/>
                    <a:pt x="263" y="239"/>
                    <a:pt x="263" y="227"/>
                  </a:cubicBezTo>
                  <a:cubicBezTo>
                    <a:pt x="251" y="168"/>
                    <a:pt x="239" y="84"/>
                    <a:pt x="239" y="25"/>
                  </a:cubicBezTo>
                  <a:cubicBezTo>
                    <a:pt x="203" y="13"/>
                    <a:pt x="17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3048875" y="23956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68"/>
                    <a:pt x="1" y="191"/>
                    <a:pt x="13" y="203"/>
                  </a:cubicBezTo>
                  <a:cubicBezTo>
                    <a:pt x="36" y="263"/>
                    <a:pt x="84" y="299"/>
                    <a:pt x="144" y="299"/>
                  </a:cubicBezTo>
                  <a:cubicBezTo>
                    <a:pt x="203" y="299"/>
                    <a:pt x="263" y="251"/>
                    <a:pt x="275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298" y="61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3022975" y="239922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1" y="1"/>
                  </a:moveTo>
                  <a:cubicBezTo>
                    <a:pt x="1" y="25"/>
                    <a:pt x="1" y="48"/>
                    <a:pt x="25" y="60"/>
                  </a:cubicBezTo>
                  <a:cubicBezTo>
                    <a:pt x="25" y="48"/>
                    <a:pt x="25" y="25"/>
                    <a:pt x="1" y="1"/>
                  </a:cubicBezTo>
                  <a:close/>
                  <a:moveTo>
                    <a:pt x="25" y="60"/>
                  </a:moveTo>
                  <a:lnTo>
                    <a:pt x="25" y="60"/>
                  </a:lnTo>
                  <a:cubicBezTo>
                    <a:pt x="49" y="120"/>
                    <a:pt x="96" y="156"/>
                    <a:pt x="156" y="156"/>
                  </a:cubicBezTo>
                  <a:cubicBezTo>
                    <a:pt x="108" y="156"/>
                    <a:pt x="49" y="108"/>
                    <a:pt x="25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3074175" y="2496875"/>
              <a:ext cx="3600" cy="3575"/>
            </a:xfrm>
            <a:custGeom>
              <a:avLst/>
              <a:gdLst/>
              <a:ahLst/>
              <a:cxnLst/>
              <a:rect l="l" t="t" r="r" b="b"/>
              <a:pathLst>
                <a:path w="144" h="143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60"/>
                    <a:pt x="72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048875" y="24968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72"/>
                    <a:pt x="60" y="0"/>
                    <a:pt x="144" y="0"/>
                  </a:cubicBezTo>
                  <a:close/>
                  <a:moveTo>
                    <a:pt x="144" y="0"/>
                  </a:moveTo>
                  <a:cubicBezTo>
                    <a:pt x="239" y="0"/>
                    <a:pt x="298" y="72"/>
                    <a:pt x="298" y="143"/>
                  </a:cubicBezTo>
                  <a:cubicBezTo>
                    <a:pt x="298" y="60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3074175" y="2471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191" y="298"/>
                    <a:pt x="215" y="286"/>
                    <a:pt x="251" y="250"/>
                  </a:cubicBezTo>
                  <a:cubicBezTo>
                    <a:pt x="275" y="226"/>
                    <a:pt x="298" y="191"/>
                    <a:pt x="298" y="143"/>
                  </a:cubicBezTo>
                  <a:cubicBezTo>
                    <a:pt x="298" y="107"/>
                    <a:pt x="275" y="72"/>
                    <a:pt x="251" y="48"/>
                  </a:cubicBezTo>
                  <a:cubicBezTo>
                    <a:pt x="215" y="12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048875" y="2471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3036075" y="2484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3061375" y="2484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3036075" y="2458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3061375" y="2458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3023575" y="2496875"/>
              <a:ext cx="3600" cy="3575"/>
            </a:xfrm>
            <a:custGeom>
              <a:avLst/>
              <a:gdLst/>
              <a:ahLst/>
              <a:cxnLst/>
              <a:rect l="l" t="t" r="r" b="b"/>
              <a:pathLst>
                <a:path w="144" h="143" extrusionOk="0">
                  <a:moveTo>
                    <a:pt x="144" y="0"/>
                  </a:moveTo>
                  <a:cubicBezTo>
                    <a:pt x="72" y="0"/>
                    <a:pt x="13" y="48"/>
                    <a:pt x="1" y="119"/>
                  </a:cubicBezTo>
                  <a:lnTo>
                    <a:pt x="1" y="143"/>
                  </a:lnTo>
                  <a:cubicBezTo>
                    <a:pt x="1" y="72"/>
                    <a:pt x="60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3023575" y="2471575"/>
              <a:ext cx="3600" cy="7450"/>
            </a:xfrm>
            <a:custGeom>
              <a:avLst/>
              <a:gdLst/>
              <a:ahLst/>
              <a:cxnLst/>
              <a:rect l="l" t="t" r="r" b="b"/>
              <a:pathLst>
                <a:path w="144" h="298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60"/>
                    <a:pt x="72" y="0"/>
                    <a:pt x="144" y="0"/>
                  </a:cubicBezTo>
                  <a:close/>
                  <a:moveTo>
                    <a:pt x="1" y="143"/>
                  </a:moveTo>
                  <a:lnTo>
                    <a:pt x="1" y="143"/>
                  </a:lnTo>
                  <a:cubicBezTo>
                    <a:pt x="1" y="238"/>
                    <a:pt x="60" y="298"/>
                    <a:pt x="144" y="298"/>
                  </a:cubicBezTo>
                  <a:cubicBezTo>
                    <a:pt x="72" y="298"/>
                    <a:pt x="1" y="238"/>
                    <a:pt x="1" y="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3074175" y="2446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191" y="298"/>
                    <a:pt x="215" y="274"/>
                    <a:pt x="251" y="250"/>
                  </a:cubicBezTo>
                  <a:cubicBezTo>
                    <a:pt x="275" y="226"/>
                    <a:pt x="298" y="191"/>
                    <a:pt x="298" y="143"/>
                  </a:cubicBezTo>
                  <a:cubicBezTo>
                    <a:pt x="298" y="107"/>
                    <a:pt x="275" y="71"/>
                    <a:pt x="251" y="48"/>
                  </a:cubicBezTo>
                  <a:cubicBezTo>
                    <a:pt x="215" y="12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3048875" y="2446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3023575" y="2449850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95"/>
                    <a:pt x="60" y="155"/>
                    <a:pt x="144" y="155"/>
                  </a:cubicBezTo>
                  <a:cubicBezTo>
                    <a:pt x="72" y="155"/>
                    <a:pt x="1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3048875" y="254747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60" y="0"/>
                    <a:pt x="144" y="0"/>
                  </a:cubicBezTo>
                  <a:cubicBezTo>
                    <a:pt x="239" y="0"/>
                    <a:pt x="298" y="72"/>
                    <a:pt x="298" y="143"/>
                  </a:cubicBezTo>
                  <a:cubicBezTo>
                    <a:pt x="298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3048875" y="2522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3036075" y="2534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3061375" y="2534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3036075" y="2509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3061375" y="2509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3023575" y="254747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44" y="0"/>
                  </a:moveTo>
                  <a:cubicBezTo>
                    <a:pt x="92" y="0"/>
                    <a:pt x="49" y="28"/>
                    <a:pt x="25" y="65"/>
                  </a:cubicBezTo>
                  <a:lnTo>
                    <a:pt x="25" y="65"/>
                  </a:lnTo>
                  <a:cubicBezTo>
                    <a:pt x="51" y="28"/>
                    <a:pt x="94" y="0"/>
                    <a:pt x="144" y="0"/>
                  </a:cubicBezTo>
                  <a:close/>
                  <a:moveTo>
                    <a:pt x="25" y="65"/>
                  </a:moveTo>
                  <a:cubicBezTo>
                    <a:pt x="13" y="82"/>
                    <a:pt x="4" y="101"/>
                    <a:pt x="1" y="119"/>
                  </a:cubicBezTo>
                  <a:lnTo>
                    <a:pt x="1" y="143"/>
                  </a:lnTo>
                  <a:cubicBezTo>
                    <a:pt x="1" y="116"/>
                    <a:pt x="9" y="89"/>
                    <a:pt x="25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3023575" y="2522175"/>
              <a:ext cx="3600" cy="7450"/>
            </a:xfrm>
            <a:custGeom>
              <a:avLst/>
              <a:gdLst/>
              <a:ahLst/>
              <a:cxnLst/>
              <a:rect l="l" t="t" r="r" b="b"/>
              <a:pathLst>
                <a:path w="144" h="298" extrusionOk="0">
                  <a:moveTo>
                    <a:pt x="144" y="0"/>
                  </a:moveTo>
                  <a:cubicBezTo>
                    <a:pt x="103" y="0"/>
                    <a:pt x="68" y="17"/>
                    <a:pt x="43" y="43"/>
                  </a:cubicBezTo>
                  <a:lnTo>
                    <a:pt x="43" y="43"/>
                  </a:lnTo>
                  <a:cubicBezTo>
                    <a:pt x="70" y="16"/>
                    <a:pt x="107" y="0"/>
                    <a:pt x="144" y="0"/>
                  </a:cubicBezTo>
                  <a:close/>
                  <a:moveTo>
                    <a:pt x="43" y="43"/>
                  </a:moveTo>
                  <a:cubicBezTo>
                    <a:pt x="18" y="68"/>
                    <a:pt x="1" y="103"/>
                    <a:pt x="1" y="143"/>
                  </a:cubicBezTo>
                  <a:cubicBezTo>
                    <a:pt x="1" y="106"/>
                    <a:pt x="16" y="70"/>
                    <a:pt x="43" y="43"/>
                  </a:cubicBezTo>
                  <a:close/>
                  <a:moveTo>
                    <a:pt x="1" y="143"/>
                  </a:moveTo>
                  <a:cubicBezTo>
                    <a:pt x="1" y="238"/>
                    <a:pt x="60" y="298"/>
                    <a:pt x="144" y="298"/>
                  </a:cubicBezTo>
                  <a:cubicBezTo>
                    <a:pt x="72" y="298"/>
                    <a:pt x="1" y="238"/>
                    <a:pt x="1" y="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3074175" y="2496575"/>
              <a:ext cx="5975" cy="7750"/>
            </a:xfrm>
            <a:custGeom>
              <a:avLst/>
              <a:gdLst/>
              <a:ahLst/>
              <a:cxnLst/>
              <a:rect l="l" t="t" r="r" b="b"/>
              <a:pathLst>
                <a:path w="239" h="310" extrusionOk="0">
                  <a:moveTo>
                    <a:pt x="144" y="0"/>
                  </a:moveTo>
                  <a:cubicBezTo>
                    <a:pt x="60" y="12"/>
                    <a:pt x="1" y="72"/>
                    <a:pt x="1" y="155"/>
                  </a:cubicBezTo>
                  <a:cubicBezTo>
                    <a:pt x="1" y="250"/>
                    <a:pt x="72" y="310"/>
                    <a:pt x="144" y="310"/>
                  </a:cubicBezTo>
                  <a:cubicBezTo>
                    <a:pt x="156" y="310"/>
                    <a:pt x="179" y="310"/>
                    <a:pt x="191" y="298"/>
                  </a:cubicBezTo>
                  <a:lnTo>
                    <a:pt x="239" y="24"/>
                  </a:lnTo>
                  <a:cubicBezTo>
                    <a:pt x="203" y="12"/>
                    <a:pt x="17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3048875" y="2496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3023575" y="2500450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1" y="0"/>
                  </a:moveTo>
                  <a:cubicBezTo>
                    <a:pt x="1" y="95"/>
                    <a:pt x="60" y="155"/>
                    <a:pt x="144" y="155"/>
                  </a:cubicBezTo>
                  <a:cubicBezTo>
                    <a:pt x="72" y="155"/>
                    <a:pt x="1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3048875" y="2572775"/>
              <a:ext cx="6575" cy="7450"/>
            </a:xfrm>
            <a:custGeom>
              <a:avLst/>
              <a:gdLst/>
              <a:ahLst/>
              <a:cxnLst/>
              <a:rect l="l" t="t" r="r" b="b"/>
              <a:pathLst>
                <a:path w="263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26"/>
                    <a:pt x="60" y="298"/>
                    <a:pt x="144" y="298"/>
                  </a:cubicBezTo>
                  <a:cubicBezTo>
                    <a:pt x="191" y="226"/>
                    <a:pt x="239" y="131"/>
                    <a:pt x="263" y="60"/>
                  </a:cubicBezTo>
                  <a:cubicBezTo>
                    <a:pt x="239" y="24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3036075" y="2585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3036075" y="2559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3023575" y="259807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44" y="0"/>
                  </a:moveTo>
                  <a:cubicBezTo>
                    <a:pt x="92" y="0"/>
                    <a:pt x="49" y="28"/>
                    <a:pt x="25" y="65"/>
                  </a:cubicBezTo>
                  <a:lnTo>
                    <a:pt x="25" y="65"/>
                  </a:lnTo>
                  <a:cubicBezTo>
                    <a:pt x="51" y="28"/>
                    <a:pt x="94" y="0"/>
                    <a:pt x="144" y="0"/>
                  </a:cubicBezTo>
                  <a:close/>
                  <a:moveTo>
                    <a:pt x="25" y="65"/>
                  </a:moveTo>
                  <a:cubicBezTo>
                    <a:pt x="13" y="82"/>
                    <a:pt x="4" y="101"/>
                    <a:pt x="1" y="119"/>
                  </a:cubicBezTo>
                  <a:lnTo>
                    <a:pt x="1" y="143"/>
                  </a:lnTo>
                  <a:cubicBezTo>
                    <a:pt x="1" y="116"/>
                    <a:pt x="9" y="89"/>
                    <a:pt x="25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3023575" y="2572775"/>
              <a:ext cx="3600" cy="7500"/>
            </a:xfrm>
            <a:custGeom>
              <a:avLst/>
              <a:gdLst/>
              <a:ahLst/>
              <a:cxnLst/>
              <a:rect l="l" t="t" r="r" b="b"/>
              <a:pathLst>
                <a:path w="144" h="300" extrusionOk="0">
                  <a:moveTo>
                    <a:pt x="144" y="0"/>
                  </a:moveTo>
                  <a:cubicBezTo>
                    <a:pt x="103" y="0"/>
                    <a:pt x="68" y="17"/>
                    <a:pt x="43" y="43"/>
                  </a:cubicBezTo>
                  <a:lnTo>
                    <a:pt x="43" y="43"/>
                  </a:lnTo>
                  <a:cubicBezTo>
                    <a:pt x="70" y="16"/>
                    <a:pt x="107" y="0"/>
                    <a:pt x="144" y="0"/>
                  </a:cubicBezTo>
                  <a:close/>
                  <a:moveTo>
                    <a:pt x="43" y="43"/>
                  </a:moveTo>
                  <a:cubicBezTo>
                    <a:pt x="18" y="68"/>
                    <a:pt x="1" y="103"/>
                    <a:pt x="1" y="143"/>
                  </a:cubicBezTo>
                  <a:cubicBezTo>
                    <a:pt x="1" y="106"/>
                    <a:pt x="16" y="70"/>
                    <a:pt x="43" y="43"/>
                  </a:cubicBezTo>
                  <a:close/>
                  <a:moveTo>
                    <a:pt x="1" y="143"/>
                  </a:moveTo>
                  <a:lnTo>
                    <a:pt x="1" y="143"/>
                  </a:lnTo>
                  <a:cubicBezTo>
                    <a:pt x="1" y="231"/>
                    <a:pt x="52" y="299"/>
                    <a:pt x="126" y="299"/>
                  </a:cubicBezTo>
                  <a:cubicBezTo>
                    <a:pt x="131" y="299"/>
                    <a:pt x="137" y="299"/>
                    <a:pt x="144" y="298"/>
                  </a:cubicBezTo>
                  <a:cubicBezTo>
                    <a:pt x="72" y="298"/>
                    <a:pt x="1" y="238"/>
                    <a:pt x="1" y="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3048875" y="2547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167"/>
                    <a:pt x="1" y="191"/>
                    <a:pt x="13" y="203"/>
                  </a:cubicBezTo>
                  <a:cubicBezTo>
                    <a:pt x="36" y="262"/>
                    <a:pt x="84" y="298"/>
                    <a:pt x="144" y="298"/>
                  </a:cubicBezTo>
                  <a:cubicBezTo>
                    <a:pt x="203" y="298"/>
                    <a:pt x="263" y="250"/>
                    <a:pt x="275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298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3022975" y="2551050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1" y="0"/>
                  </a:moveTo>
                  <a:cubicBezTo>
                    <a:pt x="1" y="24"/>
                    <a:pt x="1" y="48"/>
                    <a:pt x="25" y="60"/>
                  </a:cubicBezTo>
                  <a:cubicBezTo>
                    <a:pt x="25" y="48"/>
                    <a:pt x="25" y="36"/>
                    <a:pt x="1" y="0"/>
                  </a:cubicBezTo>
                  <a:close/>
                  <a:moveTo>
                    <a:pt x="25" y="60"/>
                  </a:moveTo>
                  <a:lnTo>
                    <a:pt x="25" y="60"/>
                  </a:lnTo>
                  <a:cubicBezTo>
                    <a:pt x="49" y="119"/>
                    <a:pt x="96" y="155"/>
                    <a:pt x="156" y="155"/>
                  </a:cubicBezTo>
                  <a:cubicBezTo>
                    <a:pt x="108" y="155"/>
                    <a:pt x="49" y="119"/>
                    <a:pt x="25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3024475" y="2624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3023575" y="2601650"/>
              <a:ext cx="3600" cy="3925"/>
            </a:xfrm>
            <a:custGeom>
              <a:avLst/>
              <a:gdLst/>
              <a:ahLst/>
              <a:cxnLst/>
              <a:rect l="l" t="t" r="r" b="b"/>
              <a:pathLst>
                <a:path w="144" h="157" extrusionOk="0">
                  <a:moveTo>
                    <a:pt x="1" y="0"/>
                  </a:moveTo>
                  <a:cubicBezTo>
                    <a:pt x="1" y="88"/>
                    <a:pt x="52" y="156"/>
                    <a:pt x="126" y="156"/>
                  </a:cubicBezTo>
                  <a:cubicBezTo>
                    <a:pt x="131" y="156"/>
                    <a:pt x="137" y="156"/>
                    <a:pt x="144" y="155"/>
                  </a:cubicBezTo>
                  <a:cubicBezTo>
                    <a:pt x="72" y="155"/>
                    <a:pt x="1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2998275" y="2243550"/>
              <a:ext cx="5100" cy="3600"/>
            </a:xfrm>
            <a:custGeom>
              <a:avLst/>
              <a:gdLst/>
              <a:ahLst/>
              <a:cxnLst/>
              <a:rect l="l" t="t" r="r" b="b"/>
              <a:pathLst>
                <a:path w="204" h="144" extrusionOk="0">
                  <a:moveTo>
                    <a:pt x="144" y="1"/>
                  </a:moveTo>
                  <a:cubicBezTo>
                    <a:pt x="167" y="1"/>
                    <a:pt x="191" y="13"/>
                    <a:pt x="203" y="13"/>
                  </a:cubicBezTo>
                  <a:cubicBezTo>
                    <a:pt x="191" y="1"/>
                    <a:pt x="155" y="1"/>
                    <a:pt x="144" y="1"/>
                  </a:cubicBezTo>
                  <a:close/>
                  <a:moveTo>
                    <a:pt x="144" y="1"/>
                  </a:moveTo>
                  <a:cubicBezTo>
                    <a:pt x="72" y="1"/>
                    <a:pt x="1" y="49"/>
                    <a:pt x="1" y="144"/>
                  </a:cubicBezTo>
                  <a:cubicBezTo>
                    <a:pt x="1" y="72"/>
                    <a:pt x="60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3005125" y="2245950"/>
              <a:ext cx="625" cy="1200"/>
            </a:xfrm>
            <a:custGeom>
              <a:avLst/>
              <a:gdLst/>
              <a:ahLst/>
              <a:cxnLst/>
              <a:rect l="l" t="t" r="r" b="b"/>
              <a:pathLst>
                <a:path w="25" h="48" extrusionOk="0">
                  <a:moveTo>
                    <a:pt x="1" y="0"/>
                  </a:moveTo>
                  <a:cubicBezTo>
                    <a:pt x="1" y="24"/>
                    <a:pt x="24" y="36"/>
                    <a:pt x="24" y="48"/>
                  </a:cubicBezTo>
                  <a:cubicBezTo>
                    <a:pt x="24" y="36"/>
                    <a:pt x="24" y="2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2985475" y="2230475"/>
              <a:ext cx="7475" cy="7750"/>
            </a:xfrm>
            <a:custGeom>
              <a:avLst/>
              <a:gdLst/>
              <a:ahLst/>
              <a:cxnLst/>
              <a:rect l="l" t="t" r="r" b="b"/>
              <a:pathLst>
                <a:path w="299" h="310" extrusionOk="0">
                  <a:moveTo>
                    <a:pt x="155" y="0"/>
                  </a:moveTo>
                  <a:cubicBezTo>
                    <a:pt x="60" y="12"/>
                    <a:pt x="1" y="83"/>
                    <a:pt x="1" y="167"/>
                  </a:cubicBezTo>
                  <a:cubicBezTo>
                    <a:pt x="1" y="250"/>
                    <a:pt x="72" y="310"/>
                    <a:pt x="155" y="310"/>
                  </a:cubicBezTo>
                  <a:cubicBezTo>
                    <a:pt x="239" y="310"/>
                    <a:pt x="298" y="238"/>
                    <a:pt x="298" y="167"/>
                  </a:cubicBezTo>
                  <a:cubicBezTo>
                    <a:pt x="298" y="143"/>
                    <a:pt x="298" y="131"/>
                    <a:pt x="286" y="107"/>
                  </a:cubicBezTo>
                  <a:lnTo>
                    <a:pt x="191" y="12"/>
                  </a:lnTo>
                  <a:cubicBezTo>
                    <a:pt x="179" y="12"/>
                    <a:pt x="16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3023575" y="22941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44" y="1"/>
                  </a:moveTo>
                  <a:cubicBezTo>
                    <a:pt x="72" y="1"/>
                    <a:pt x="13" y="37"/>
                    <a:pt x="1" y="120"/>
                  </a:cubicBezTo>
                  <a:lnTo>
                    <a:pt x="1" y="144"/>
                  </a:lnTo>
                  <a:cubicBezTo>
                    <a:pt x="1" y="72"/>
                    <a:pt x="60" y="1"/>
                    <a:pt x="144" y="1"/>
                  </a:cubicBezTo>
                  <a:close/>
                  <a:moveTo>
                    <a:pt x="144" y="1"/>
                  </a:moveTo>
                  <a:cubicBezTo>
                    <a:pt x="215" y="1"/>
                    <a:pt x="298" y="72"/>
                    <a:pt x="298" y="144"/>
                  </a:cubicBezTo>
                  <a:cubicBezTo>
                    <a:pt x="298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3001850" y="22941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" y="1"/>
                  </a:moveTo>
                  <a:cubicBezTo>
                    <a:pt x="72" y="1"/>
                    <a:pt x="155" y="72"/>
                    <a:pt x="155" y="144"/>
                  </a:cubicBezTo>
                  <a:cubicBezTo>
                    <a:pt x="155" y="72"/>
                    <a:pt x="9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3023575" y="2269450"/>
              <a:ext cx="5975" cy="6875"/>
            </a:xfrm>
            <a:custGeom>
              <a:avLst/>
              <a:gdLst/>
              <a:ahLst/>
              <a:cxnLst/>
              <a:rect l="l" t="t" r="r" b="b"/>
              <a:pathLst>
                <a:path w="239" h="275" extrusionOk="0">
                  <a:moveTo>
                    <a:pt x="60" y="1"/>
                  </a:moveTo>
                  <a:cubicBezTo>
                    <a:pt x="25" y="36"/>
                    <a:pt x="1" y="72"/>
                    <a:pt x="1" y="120"/>
                  </a:cubicBezTo>
                  <a:cubicBezTo>
                    <a:pt x="1" y="215"/>
                    <a:pt x="72" y="275"/>
                    <a:pt x="144" y="275"/>
                  </a:cubicBezTo>
                  <a:cubicBezTo>
                    <a:pt x="179" y="275"/>
                    <a:pt x="215" y="251"/>
                    <a:pt x="239" y="239"/>
                  </a:cubicBezTo>
                  <a:cubicBezTo>
                    <a:pt x="179" y="167"/>
                    <a:pt x="120" y="72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2998275" y="22688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15"/>
                    <a:pt x="72" y="299"/>
                    <a:pt x="144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2985475" y="2281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3010775" y="2281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27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2985475" y="22560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55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3010775" y="22560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6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56" y="299"/>
                  </a:cubicBezTo>
                  <a:cubicBezTo>
                    <a:pt x="227" y="299"/>
                    <a:pt x="286" y="239"/>
                    <a:pt x="298" y="180"/>
                  </a:cubicBezTo>
                  <a:cubicBezTo>
                    <a:pt x="251" y="120"/>
                    <a:pt x="191" y="6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2998275" y="2243275"/>
              <a:ext cx="7475" cy="7750"/>
            </a:xfrm>
            <a:custGeom>
              <a:avLst/>
              <a:gdLst/>
              <a:ahLst/>
              <a:cxnLst/>
              <a:rect l="l" t="t" r="r" b="b"/>
              <a:pathLst>
                <a:path w="299" h="310" extrusionOk="0">
                  <a:moveTo>
                    <a:pt x="132" y="0"/>
                  </a:moveTo>
                  <a:cubicBezTo>
                    <a:pt x="60" y="12"/>
                    <a:pt x="1" y="83"/>
                    <a:pt x="1" y="155"/>
                  </a:cubicBezTo>
                  <a:cubicBezTo>
                    <a:pt x="1" y="167"/>
                    <a:pt x="1" y="202"/>
                    <a:pt x="13" y="214"/>
                  </a:cubicBezTo>
                  <a:cubicBezTo>
                    <a:pt x="36" y="274"/>
                    <a:pt x="84" y="310"/>
                    <a:pt x="144" y="310"/>
                  </a:cubicBezTo>
                  <a:cubicBezTo>
                    <a:pt x="203" y="310"/>
                    <a:pt x="263" y="262"/>
                    <a:pt x="275" y="214"/>
                  </a:cubicBezTo>
                  <a:cubicBezTo>
                    <a:pt x="298" y="202"/>
                    <a:pt x="298" y="167"/>
                    <a:pt x="298" y="155"/>
                  </a:cubicBezTo>
                  <a:cubicBezTo>
                    <a:pt x="298" y="143"/>
                    <a:pt x="298" y="131"/>
                    <a:pt x="275" y="107"/>
                  </a:cubicBezTo>
                  <a:lnTo>
                    <a:pt x="191" y="24"/>
                  </a:lnTo>
                  <a:cubicBezTo>
                    <a:pt x="167" y="24"/>
                    <a:pt x="155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3023575" y="23447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44" y="0"/>
                  </a:moveTo>
                  <a:cubicBezTo>
                    <a:pt x="72" y="0"/>
                    <a:pt x="13" y="36"/>
                    <a:pt x="1" y="119"/>
                  </a:cubicBezTo>
                  <a:lnTo>
                    <a:pt x="1" y="143"/>
                  </a:lnTo>
                  <a:cubicBezTo>
                    <a:pt x="1" y="71"/>
                    <a:pt x="60" y="0"/>
                    <a:pt x="144" y="0"/>
                  </a:cubicBezTo>
                  <a:close/>
                  <a:moveTo>
                    <a:pt x="144" y="0"/>
                  </a:moveTo>
                  <a:cubicBezTo>
                    <a:pt x="215" y="0"/>
                    <a:pt x="298" y="71"/>
                    <a:pt x="298" y="143"/>
                  </a:cubicBezTo>
                  <a:cubicBezTo>
                    <a:pt x="298" y="71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3001850" y="2344775"/>
              <a:ext cx="3900" cy="3575"/>
            </a:xfrm>
            <a:custGeom>
              <a:avLst/>
              <a:gdLst/>
              <a:ahLst/>
              <a:cxnLst/>
              <a:rect l="l" t="t" r="r" b="b"/>
              <a:pathLst>
                <a:path w="156" h="143" extrusionOk="0">
                  <a:moveTo>
                    <a:pt x="1" y="0"/>
                  </a:moveTo>
                  <a:cubicBezTo>
                    <a:pt x="72" y="0"/>
                    <a:pt x="155" y="71"/>
                    <a:pt x="155" y="143"/>
                  </a:cubicBezTo>
                  <a:cubicBezTo>
                    <a:pt x="155" y="71"/>
                    <a:pt x="9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023575" y="2319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2998275" y="2319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2985475" y="2331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010775" y="2331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2"/>
                    <a:pt x="227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2985475" y="2306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3010775" y="2306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27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3023575" y="22941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4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2998275" y="22941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4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023575" y="23956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44" y="1"/>
                  </a:moveTo>
                  <a:lnTo>
                    <a:pt x="144" y="1"/>
                  </a:lnTo>
                  <a:cubicBezTo>
                    <a:pt x="93" y="1"/>
                    <a:pt x="50" y="23"/>
                    <a:pt x="25" y="60"/>
                  </a:cubicBezTo>
                  <a:lnTo>
                    <a:pt x="25" y="60"/>
                  </a:lnTo>
                  <a:cubicBezTo>
                    <a:pt x="52" y="23"/>
                    <a:pt x="95" y="1"/>
                    <a:pt x="144" y="1"/>
                  </a:cubicBezTo>
                  <a:close/>
                  <a:moveTo>
                    <a:pt x="25" y="60"/>
                  </a:moveTo>
                  <a:cubicBezTo>
                    <a:pt x="13" y="77"/>
                    <a:pt x="4" y="97"/>
                    <a:pt x="1" y="120"/>
                  </a:cubicBezTo>
                  <a:lnTo>
                    <a:pt x="1" y="144"/>
                  </a:lnTo>
                  <a:cubicBezTo>
                    <a:pt x="1" y="112"/>
                    <a:pt x="10" y="83"/>
                    <a:pt x="25" y="60"/>
                  </a:cubicBezTo>
                  <a:close/>
                  <a:moveTo>
                    <a:pt x="144" y="1"/>
                  </a:moveTo>
                  <a:lnTo>
                    <a:pt x="144" y="1"/>
                  </a:lnTo>
                  <a:cubicBezTo>
                    <a:pt x="215" y="1"/>
                    <a:pt x="298" y="61"/>
                    <a:pt x="298" y="144"/>
                  </a:cubicBezTo>
                  <a:cubicBezTo>
                    <a:pt x="298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2998275" y="23956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44" y="1"/>
                  </a:moveTo>
                  <a:cubicBezTo>
                    <a:pt x="60" y="1"/>
                    <a:pt x="1" y="61"/>
                    <a:pt x="1" y="144"/>
                  </a:cubicBezTo>
                  <a:cubicBezTo>
                    <a:pt x="1" y="72"/>
                    <a:pt x="60" y="1"/>
                    <a:pt x="144" y="1"/>
                  </a:cubicBezTo>
                  <a:close/>
                  <a:moveTo>
                    <a:pt x="144" y="1"/>
                  </a:moveTo>
                  <a:cubicBezTo>
                    <a:pt x="215" y="1"/>
                    <a:pt x="298" y="61"/>
                    <a:pt x="298" y="144"/>
                  </a:cubicBezTo>
                  <a:cubicBezTo>
                    <a:pt x="298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023575" y="23703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4" y="299"/>
                  </a:cubicBezTo>
                  <a:cubicBezTo>
                    <a:pt x="239" y="299"/>
                    <a:pt x="298" y="227"/>
                    <a:pt x="298" y="144"/>
                  </a:cubicBezTo>
                  <a:cubicBezTo>
                    <a:pt x="298" y="60"/>
                    <a:pt x="215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2998275" y="23703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4" y="299"/>
                  </a:cubicBezTo>
                  <a:cubicBezTo>
                    <a:pt x="239" y="299"/>
                    <a:pt x="298" y="227"/>
                    <a:pt x="298" y="144"/>
                  </a:cubicBezTo>
                  <a:cubicBezTo>
                    <a:pt x="298" y="60"/>
                    <a:pt x="215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985475" y="2382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3010775" y="2382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985475" y="2357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39"/>
                    <a:pt x="72" y="299"/>
                    <a:pt x="155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61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010775" y="2357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6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39"/>
                    <a:pt x="72" y="299"/>
                    <a:pt x="156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61"/>
                    <a:pt x="227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023575" y="2344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2998275" y="2344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3023575" y="24462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44" y="0"/>
                  </a:moveTo>
                  <a:cubicBezTo>
                    <a:pt x="93" y="0"/>
                    <a:pt x="50" y="22"/>
                    <a:pt x="25" y="59"/>
                  </a:cubicBezTo>
                  <a:lnTo>
                    <a:pt x="25" y="59"/>
                  </a:lnTo>
                  <a:cubicBezTo>
                    <a:pt x="52" y="22"/>
                    <a:pt x="95" y="0"/>
                    <a:pt x="144" y="0"/>
                  </a:cubicBezTo>
                  <a:close/>
                  <a:moveTo>
                    <a:pt x="25" y="59"/>
                  </a:moveTo>
                  <a:cubicBezTo>
                    <a:pt x="13" y="76"/>
                    <a:pt x="4" y="96"/>
                    <a:pt x="1" y="119"/>
                  </a:cubicBezTo>
                  <a:lnTo>
                    <a:pt x="1" y="143"/>
                  </a:lnTo>
                  <a:cubicBezTo>
                    <a:pt x="1" y="111"/>
                    <a:pt x="10" y="82"/>
                    <a:pt x="25" y="59"/>
                  </a:cubicBezTo>
                  <a:close/>
                  <a:moveTo>
                    <a:pt x="144" y="0"/>
                  </a:moveTo>
                  <a:lnTo>
                    <a:pt x="144" y="0"/>
                  </a:lnTo>
                  <a:cubicBezTo>
                    <a:pt x="215" y="0"/>
                    <a:pt x="298" y="60"/>
                    <a:pt x="298" y="143"/>
                  </a:cubicBezTo>
                  <a:cubicBezTo>
                    <a:pt x="298" y="71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98275" y="24462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71"/>
                    <a:pt x="60" y="0"/>
                    <a:pt x="144" y="0"/>
                  </a:cubicBezTo>
                  <a:close/>
                  <a:moveTo>
                    <a:pt x="144" y="0"/>
                  </a:moveTo>
                  <a:cubicBezTo>
                    <a:pt x="215" y="0"/>
                    <a:pt x="298" y="60"/>
                    <a:pt x="298" y="143"/>
                  </a:cubicBezTo>
                  <a:cubicBezTo>
                    <a:pt x="298" y="71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023575" y="2420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26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1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998275" y="2420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26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1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985475" y="2433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010775" y="2433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985475" y="2408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010775" y="2408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3023575" y="23956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68"/>
                    <a:pt x="1" y="191"/>
                    <a:pt x="13" y="203"/>
                  </a:cubicBezTo>
                  <a:cubicBezTo>
                    <a:pt x="36" y="263"/>
                    <a:pt x="84" y="299"/>
                    <a:pt x="144" y="299"/>
                  </a:cubicBezTo>
                  <a:cubicBezTo>
                    <a:pt x="203" y="299"/>
                    <a:pt x="263" y="251"/>
                    <a:pt x="275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298" y="61"/>
                    <a:pt x="215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2998275" y="23956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68"/>
                    <a:pt x="1" y="191"/>
                    <a:pt x="13" y="203"/>
                  </a:cubicBezTo>
                  <a:cubicBezTo>
                    <a:pt x="36" y="263"/>
                    <a:pt x="84" y="299"/>
                    <a:pt x="144" y="299"/>
                  </a:cubicBezTo>
                  <a:cubicBezTo>
                    <a:pt x="203" y="299"/>
                    <a:pt x="263" y="251"/>
                    <a:pt x="275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298" y="61"/>
                    <a:pt x="215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3023575" y="24968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44" y="0"/>
                  </a:moveTo>
                  <a:cubicBezTo>
                    <a:pt x="93" y="0"/>
                    <a:pt x="50" y="22"/>
                    <a:pt x="25" y="59"/>
                  </a:cubicBezTo>
                  <a:lnTo>
                    <a:pt x="25" y="59"/>
                  </a:lnTo>
                  <a:cubicBezTo>
                    <a:pt x="52" y="22"/>
                    <a:pt x="95" y="0"/>
                    <a:pt x="144" y="0"/>
                  </a:cubicBezTo>
                  <a:close/>
                  <a:moveTo>
                    <a:pt x="25" y="59"/>
                  </a:moveTo>
                  <a:lnTo>
                    <a:pt x="25" y="59"/>
                  </a:lnTo>
                  <a:cubicBezTo>
                    <a:pt x="13" y="76"/>
                    <a:pt x="4" y="96"/>
                    <a:pt x="1" y="119"/>
                  </a:cubicBezTo>
                  <a:lnTo>
                    <a:pt x="1" y="143"/>
                  </a:lnTo>
                  <a:cubicBezTo>
                    <a:pt x="1" y="111"/>
                    <a:pt x="10" y="82"/>
                    <a:pt x="25" y="59"/>
                  </a:cubicBezTo>
                  <a:close/>
                  <a:moveTo>
                    <a:pt x="144" y="0"/>
                  </a:moveTo>
                  <a:lnTo>
                    <a:pt x="144" y="0"/>
                  </a:lnTo>
                  <a:cubicBezTo>
                    <a:pt x="215" y="0"/>
                    <a:pt x="298" y="60"/>
                    <a:pt x="298" y="143"/>
                  </a:cubicBezTo>
                  <a:cubicBezTo>
                    <a:pt x="298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998275" y="24968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72"/>
                    <a:pt x="60" y="0"/>
                    <a:pt x="144" y="0"/>
                  </a:cubicBezTo>
                  <a:close/>
                  <a:moveTo>
                    <a:pt x="144" y="0"/>
                  </a:moveTo>
                  <a:cubicBezTo>
                    <a:pt x="215" y="0"/>
                    <a:pt x="298" y="60"/>
                    <a:pt x="298" y="143"/>
                  </a:cubicBezTo>
                  <a:cubicBezTo>
                    <a:pt x="298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23575" y="2471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998275" y="2471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2985475" y="2484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3010775" y="2484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985475" y="2458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010775" y="2458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3023575" y="2446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998275" y="2446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023575" y="254747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44" y="0"/>
                  </a:moveTo>
                  <a:cubicBezTo>
                    <a:pt x="72" y="0"/>
                    <a:pt x="13" y="48"/>
                    <a:pt x="1" y="119"/>
                  </a:cubicBezTo>
                  <a:lnTo>
                    <a:pt x="1" y="143"/>
                  </a:lnTo>
                  <a:cubicBezTo>
                    <a:pt x="1" y="72"/>
                    <a:pt x="60" y="0"/>
                    <a:pt x="144" y="0"/>
                  </a:cubicBezTo>
                  <a:close/>
                  <a:moveTo>
                    <a:pt x="144" y="0"/>
                  </a:moveTo>
                  <a:cubicBezTo>
                    <a:pt x="215" y="0"/>
                    <a:pt x="298" y="72"/>
                    <a:pt x="298" y="143"/>
                  </a:cubicBezTo>
                  <a:cubicBezTo>
                    <a:pt x="298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3001850" y="25474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" y="0"/>
                  </a:moveTo>
                  <a:cubicBezTo>
                    <a:pt x="72" y="0"/>
                    <a:pt x="155" y="72"/>
                    <a:pt x="155" y="143"/>
                  </a:cubicBezTo>
                  <a:cubicBezTo>
                    <a:pt x="155" y="72"/>
                    <a:pt x="9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3023575" y="2522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98275" y="2522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85475" y="2534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3010775" y="2534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2985475" y="2509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3010775" y="2509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3023575" y="2496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2998275" y="2496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3023575" y="259807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44" y="0"/>
                  </a:moveTo>
                  <a:cubicBezTo>
                    <a:pt x="72" y="0"/>
                    <a:pt x="13" y="48"/>
                    <a:pt x="1" y="119"/>
                  </a:cubicBezTo>
                  <a:lnTo>
                    <a:pt x="1" y="143"/>
                  </a:lnTo>
                  <a:cubicBezTo>
                    <a:pt x="1" y="72"/>
                    <a:pt x="60" y="0"/>
                    <a:pt x="144" y="0"/>
                  </a:cubicBezTo>
                  <a:close/>
                  <a:moveTo>
                    <a:pt x="144" y="0"/>
                  </a:moveTo>
                  <a:cubicBezTo>
                    <a:pt x="215" y="0"/>
                    <a:pt x="298" y="72"/>
                    <a:pt x="298" y="143"/>
                  </a:cubicBezTo>
                  <a:cubicBezTo>
                    <a:pt x="298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3001850" y="25980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" y="0"/>
                  </a:moveTo>
                  <a:cubicBezTo>
                    <a:pt x="72" y="0"/>
                    <a:pt x="155" y="72"/>
                    <a:pt x="155" y="143"/>
                  </a:cubicBezTo>
                  <a:cubicBezTo>
                    <a:pt x="155" y="72"/>
                    <a:pt x="9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3023575" y="2572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26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2998275" y="2572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26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2985475" y="2585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3010775" y="2585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2985475" y="2559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3010775" y="2559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3023575" y="2547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167"/>
                    <a:pt x="1" y="191"/>
                    <a:pt x="13" y="203"/>
                  </a:cubicBezTo>
                  <a:cubicBezTo>
                    <a:pt x="36" y="262"/>
                    <a:pt x="84" y="298"/>
                    <a:pt x="144" y="298"/>
                  </a:cubicBezTo>
                  <a:cubicBezTo>
                    <a:pt x="203" y="298"/>
                    <a:pt x="263" y="250"/>
                    <a:pt x="275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298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2998275" y="2547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167"/>
                    <a:pt x="1" y="191"/>
                    <a:pt x="13" y="203"/>
                  </a:cubicBezTo>
                  <a:cubicBezTo>
                    <a:pt x="36" y="262"/>
                    <a:pt x="84" y="298"/>
                    <a:pt x="144" y="298"/>
                  </a:cubicBezTo>
                  <a:cubicBezTo>
                    <a:pt x="203" y="298"/>
                    <a:pt x="263" y="250"/>
                    <a:pt x="275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298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2998275" y="2648925"/>
              <a:ext cx="5100" cy="3925"/>
            </a:xfrm>
            <a:custGeom>
              <a:avLst/>
              <a:gdLst/>
              <a:ahLst/>
              <a:cxnLst/>
              <a:rect l="l" t="t" r="r" b="b"/>
              <a:pathLst>
                <a:path w="204" h="157" extrusionOk="0">
                  <a:moveTo>
                    <a:pt x="144" y="2"/>
                  </a:moveTo>
                  <a:cubicBezTo>
                    <a:pt x="155" y="2"/>
                    <a:pt x="191" y="2"/>
                    <a:pt x="203" y="14"/>
                  </a:cubicBezTo>
                  <a:cubicBezTo>
                    <a:pt x="191" y="2"/>
                    <a:pt x="179" y="2"/>
                    <a:pt x="144" y="2"/>
                  </a:cubicBezTo>
                  <a:close/>
                  <a:moveTo>
                    <a:pt x="126" y="1"/>
                  </a:moveTo>
                  <a:cubicBezTo>
                    <a:pt x="52" y="1"/>
                    <a:pt x="1" y="69"/>
                    <a:pt x="1" y="157"/>
                  </a:cubicBezTo>
                  <a:cubicBezTo>
                    <a:pt x="1" y="62"/>
                    <a:pt x="72" y="2"/>
                    <a:pt x="144" y="2"/>
                  </a:cubicBezTo>
                  <a:cubicBezTo>
                    <a:pt x="137" y="1"/>
                    <a:pt x="131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3024475" y="2624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2998275" y="2623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2985475" y="2635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3010775" y="2636375"/>
              <a:ext cx="4500" cy="4875"/>
            </a:xfrm>
            <a:custGeom>
              <a:avLst/>
              <a:gdLst/>
              <a:ahLst/>
              <a:cxnLst/>
              <a:rect l="l" t="t" r="r" b="b"/>
              <a:pathLst>
                <a:path w="180" h="195" extrusionOk="0">
                  <a:moveTo>
                    <a:pt x="123" y="0"/>
                  </a:moveTo>
                  <a:cubicBezTo>
                    <a:pt x="47" y="0"/>
                    <a:pt x="1" y="74"/>
                    <a:pt x="1" y="147"/>
                  </a:cubicBezTo>
                  <a:cubicBezTo>
                    <a:pt x="1" y="159"/>
                    <a:pt x="1" y="183"/>
                    <a:pt x="13" y="195"/>
                  </a:cubicBezTo>
                  <a:cubicBezTo>
                    <a:pt x="72" y="135"/>
                    <a:pt x="132" y="64"/>
                    <a:pt x="179" y="4"/>
                  </a:cubicBezTo>
                  <a:lnTo>
                    <a:pt x="156" y="4"/>
                  </a:lnTo>
                  <a:cubicBezTo>
                    <a:pt x="144" y="1"/>
                    <a:pt x="13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2985475" y="2610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3010775" y="2610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6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3023575" y="2598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2998275" y="2598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2985475" y="2661675"/>
              <a:ext cx="5675" cy="4875"/>
            </a:xfrm>
            <a:custGeom>
              <a:avLst/>
              <a:gdLst/>
              <a:ahLst/>
              <a:cxnLst/>
              <a:rect l="l" t="t" r="r" b="b"/>
              <a:pathLst>
                <a:path w="227" h="195" extrusionOk="0">
                  <a:moveTo>
                    <a:pt x="131" y="0"/>
                  </a:moveTo>
                  <a:cubicBezTo>
                    <a:pt x="47" y="0"/>
                    <a:pt x="1" y="74"/>
                    <a:pt x="1" y="147"/>
                  </a:cubicBezTo>
                  <a:cubicBezTo>
                    <a:pt x="1" y="159"/>
                    <a:pt x="1" y="183"/>
                    <a:pt x="13" y="195"/>
                  </a:cubicBezTo>
                  <a:cubicBezTo>
                    <a:pt x="96" y="135"/>
                    <a:pt x="155" y="76"/>
                    <a:pt x="227" y="16"/>
                  </a:cubicBezTo>
                  <a:cubicBezTo>
                    <a:pt x="215" y="4"/>
                    <a:pt x="179" y="4"/>
                    <a:pt x="167" y="4"/>
                  </a:cubicBezTo>
                  <a:cubicBezTo>
                    <a:pt x="155" y="1"/>
                    <a:pt x="143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2998275" y="2648925"/>
              <a:ext cx="5100" cy="5725"/>
            </a:xfrm>
            <a:custGeom>
              <a:avLst/>
              <a:gdLst/>
              <a:ahLst/>
              <a:cxnLst/>
              <a:rect l="l" t="t" r="r" b="b"/>
              <a:pathLst>
                <a:path w="204" h="229" extrusionOk="0">
                  <a:moveTo>
                    <a:pt x="126" y="1"/>
                  </a:moveTo>
                  <a:cubicBezTo>
                    <a:pt x="52" y="1"/>
                    <a:pt x="1" y="69"/>
                    <a:pt x="1" y="157"/>
                  </a:cubicBezTo>
                  <a:cubicBezTo>
                    <a:pt x="1" y="181"/>
                    <a:pt x="13" y="193"/>
                    <a:pt x="13" y="228"/>
                  </a:cubicBezTo>
                  <a:cubicBezTo>
                    <a:pt x="84" y="157"/>
                    <a:pt x="144" y="97"/>
                    <a:pt x="203" y="14"/>
                  </a:cubicBezTo>
                  <a:cubicBezTo>
                    <a:pt x="191" y="2"/>
                    <a:pt x="155" y="2"/>
                    <a:pt x="144" y="2"/>
                  </a:cubicBezTo>
                  <a:cubicBezTo>
                    <a:pt x="137" y="1"/>
                    <a:pt x="131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2922375" y="219295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43" y="1"/>
                  </a:moveTo>
                  <a:cubicBezTo>
                    <a:pt x="72" y="1"/>
                    <a:pt x="12" y="37"/>
                    <a:pt x="1" y="120"/>
                  </a:cubicBezTo>
                  <a:lnTo>
                    <a:pt x="1" y="144"/>
                  </a:lnTo>
                  <a:cubicBezTo>
                    <a:pt x="1" y="72"/>
                    <a:pt x="60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2972975" y="22435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72"/>
                    <a:pt x="60" y="1"/>
                    <a:pt x="144" y="1"/>
                  </a:cubicBezTo>
                  <a:cubicBezTo>
                    <a:pt x="191" y="1"/>
                    <a:pt x="215" y="13"/>
                    <a:pt x="251" y="37"/>
                  </a:cubicBezTo>
                  <a:cubicBezTo>
                    <a:pt x="274" y="72"/>
                    <a:pt x="298" y="96"/>
                    <a:pt x="298" y="144"/>
                  </a:cubicBezTo>
                  <a:cubicBezTo>
                    <a:pt x="298" y="96"/>
                    <a:pt x="274" y="72"/>
                    <a:pt x="251" y="37"/>
                  </a:cubicBezTo>
                  <a:cubicBezTo>
                    <a:pt x="215" y="13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2947075" y="2243550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67" y="1"/>
                  </a:moveTo>
                  <a:lnTo>
                    <a:pt x="167" y="1"/>
                  </a:lnTo>
                  <a:cubicBezTo>
                    <a:pt x="84" y="1"/>
                    <a:pt x="1" y="72"/>
                    <a:pt x="25" y="144"/>
                  </a:cubicBezTo>
                  <a:cubicBezTo>
                    <a:pt x="25" y="72"/>
                    <a:pt x="84" y="1"/>
                    <a:pt x="167" y="1"/>
                  </a:cubicBezTo>
                  <a:close/>
                  <a:moveTo>
                    <a:pt x="167" y="1"/>
                  </a:moveTo>
                  <a:cubicBezTo>
                    <a:pt x="239" y="1"/>
                    <a:pt x="322" y="72"/>
                    <a:pt x="322" y="144"/>
                  </a:cubicBezTo>
                  <a:cubicBezTo>
                    <a:pt x="322" y="72"/>
                    <a:pt x="263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2972975" y="22182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20" y="1"/>
                  </a:moveTo>
                  <a:cubicBezTo>
                    <a:pt x="36" y="25"/>
                    <a:pt x="1" y="72"/>
                    <a:pt x="1" y="144"/>
                  </a:cubicBezTo>
                  <a:cubicBezTo>
                    <a:pt x="1" y="239"/>
                    <a:pt x="72" y="299"/>
                    <a:pt x="144" y="299"/>
                  </a:cubicBezTo>
                  <a:cubicBezTo>
                    <a:pt x="191" y="299"/>
                    <a:pt x="215" y="275"/>
                    <a:pt x="251" y="251"/>
                  </a:cubicBezTo>
                  <a:cubicBezTo>
                    <a:pt x="274" y="215"/>
                    <a:pt x="298" y="191"/>
                    <a:pt x="298" y="144"/>
                  </a:cubicBezTo>
                  <a:cubicBezTo>
                    <a:pt x="239" y="96"/>
                    <a:pt x="179" y="37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2947675" y="22182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2934875" y="22307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55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2960175" y="22307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55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2934875" y="22054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55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2959875" y="2206650"/>
              <a:ext cx="7175" cy="6275"/>
            </a:xfrm>
            <a:custGeom>
              <a:avLst/>
              <a:gdLst/>
              <a:ahLst/>
              <a:cxnLst/>
              <a:rect l="l" t="t" r="r" b="b"/>
              <a:pathLst>
                <a:path w="287" h="251" extrusionOk="0">
                  <a:moveTo>
                    <a:pt x="48" y="1"/>
                  </a:moveTo>
                  <a:cubicBezTo>
                    <a:pt x="25" y="24"/>
                    <a:pt x="13" y="60"/>
                    <a:pt x="13" y="84"/>
                  </a:cubicBezTo>
                  <a:cubicBezTo>
                    <a:pt x="1" y="191"/>
                    <a:pt x="72" y="251"/>
                    <a:pt x="167" y="251"/>
                  </a:cubicBezTo>
                  <a:cubicBezTo>
                    <a:pt x="203" y="251"/>
                    <a:pt x="251" y="227"/>
                    <a:pt x="287" y="179"/>
                  </a:cubicBezTo>
                  <a:cubicBezTo>
                    <a:pt x="203" y="120"/>
                    <a:pt x="120" y="60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2922375" y="224355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43" y="1"/>
                  </a:moveTo>
                  <a:lnTo>
                    <a:pt x="143" y="1"/>
                  </a:lnTo>
                  <a:cubicBezTo>
                    <a:pt x="92" y="1"/>
                    <a:pt x="49" y="28"/>
                    <a:pt x="24" y="66"/>
                  </a:cubicBezTo>
                  <a:lnTo>
                    <a:pt x="24" y="66"/>
                  </a:lnTo>
                  <a:cubicBezTo>
                    <a:pt x="51" y="29"/>
                    <a:pt x="94" y="1"/>
                    <a:pt x="143" y="1"/>
                  </a:cubicBezTo>
                  <a:close/>
                  <a:moveTo>
                    <a:pt x="24" y="66"/>
                  </a:moveTo>
                  <a:cubicBezTo>
                    <a:pt x="13" y="83"/>
                    <a:pt x="4" y="101"/>
                    <a:pt x="1" y="120"/>
                  </a:cubicBezTo>
                  <a:lnTo>
                    <a:pt x="1" y="144"/>
                  </a:lnTo>
                  <a:cubicBezTo>
                    <a:pt x="1" y="117"/>
                    <a:pt x="9" y="89"/>
                    <a:pt x="24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2921775" y="2218250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56" y="1"/>
                  </a:moveTo>
                  <a:cubicBezTo>
                    <a:pt x="84" y="1"/>
                    <a:pt x="1" y="60"/>
                    <a:pt x="1" y="144"/>
                  </a:cubicBezTo>
                  <a:cubicBezTo>
                    <a:pt x="1" y="72"/>
                    <a:pt x="84" y="1"/>
                    <a:pt x="156" y="1"/>
                  </a:cubicBezTo>
                  <a:close/>
                  <a:moveTo>
                    <a:pt x="1" y="145"/>
                  </a:moveTo>
                  <a:lnTo>
                    <a:pt x="1" y="145"/>
                  </a:lnTo>
                  <a:cubicBezTo>
                    <a:pt x="2" y="233"/>
                    <a:pt x="73" y="300"/>
                    <a:pt x="140" y="300"/>
                  </a:cubicBezTo>
                  <a:cubicBezTo>
                    <a:pt x="145" y="300"/>
                    <a:pt x="150" y="299"/>
                    <a:pt x="156" y="299"/>
                  </a:cubicBezTo>
                  <a:cubicBezTo>
                    <a:pt x="85" y="299"/>
                    <a:pt x="2" y="240"/>
                    <a:pt x="1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2947975" y="2198025"/>
              <a:ext cx="3300" cy="2400"/>
            </a:xfrm>
            <a:custGeom>
              <a:avLst/>
              <a:gdLst/>
              <a:ahLst/>
              <a:cxnLst/>
              <a:rect l="l" t="t" r="r" b="b"/>
              <a:pathLst>
                <a:path w="132" h="96" extrusionOk="0">
                  <a:moveTo>
                    <a:pt x="1" y="0"/>
                  </a:moveTo>
                  <a:cubicBezTo>
                    <a:pt x="12" y="60"/>
                    <a:pt x="72" y="96"/>
                    <a:pt x="131" y="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2921775" y="219592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lnTo>
                    <a:pt x="1" y="25"/>
                  </a:lnTo>
                  <a:cubicBezTo>
                    <a:pt x="1" y="13"/>
                    <a:pt x="25" y="1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2972975" y="22941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72"/>
                    <a:pt x="60" y="1"/>
                    <a:pt x="144" y="1"/>
                  </a:cubicBezTo>
                  <a:cubicBezTo>
                    <a:pt x="191" y="1"/>
                    <a:pt x="215" y="13"/>
                    <a:pt x="251" y="37"/>
                  </a:cubicBezTo>
                  <a:cubicBezTo>
                    <a:pt x="274" y="72"/>
                    <a:pt x="298" y="96"/>
                    <a:pt x="298" y="144"/>
                  </a:cubicBezTo>
                  <a:cubicBezTo>
                    <a:pt x="298" y="96"/>
                    <a:pt x="274" y="72"/>
                    <a:pt x="251" y="37"/>
                  </a:cubicBezTo>
                  <a:cubicBezTo>
                    <a:pt x="215" y="13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2947075" y="2294150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67" y="1"/>
                  </a:moveTo>
                  <a:cubicBezTo>
                    <a:pt x="84" y="1"/>
                    <a:pt x="1" y="72"/>
                    <a:pt x="25" y="144"/>
                  </a:cubicBezTo>
                  <a:cubicBezTo>
                    <a:pt x="25" y="72"/>
                    <a:pt x="84" y="1"/>
                    <a:pt x="167" y="1"/>
                  </a:cubicBezTo>
                  <a:close/>
                  <a:moveTo>
                    <a:pt x="167" y="1"/>
                  </a:moveTo>
                  <a:cubicBezTo>
                    <a:pt x="239" y="1"/>
                    <a:pt x="322" y="72"/>
                    <a:pt x="322" y="144"/>
                  </a:cubicBezTo>
                  <a:cubicBezTo>
                    <a:pt x="322" y="72"/>
                    <a:pt x="263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2972975" y="22688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15"/>
                    <a:pt x="72" y="299"/>
                    <a:pt x="144" y="299"/>
                  </a:cubicBezTo>
                  <a:cubicBezTo>
                    <a:pt x="191" y="299"/>
                    <a:pt x="215" y="275"/>
                    <a:pt x="251" y="251"/>
                  </a:cubicBezTo>
                  <a:cubicBezTo>
                    <a:pt x="274" y="215"/>
                    <a:pt x="298" y="191"/>
                    <a:pt x="298" y="144"/>
                  </a:cubicBezTo>
                  <a:cubicBezTo>
                    <a:pt x="298" y="96"/>
                    <a:pt x="274" y="72"/>
                    <a:pt x="251" y="37"/>
                  </a:cubicBezTo>
                  <a:cubicBezTo>
                    <a:pt x="215" y="13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2947675" y="22688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15"/>
                    <a:pt x="72" y="299"/>
                    <a:pt x="143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2934875" y="2281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2960175" y="2281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2934875" y="22560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55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2960175" y="22560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55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2922375" y="229415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43" y="1"/>
                  </a:moveTo>
                  <a:cubicBezTo>
                    <a:pt x="92" y="1"/>
                    <a:pt x="49" y="28"/>
                    <a:pt x="24" y="66"/>
                  </a:cubicBezTo>
                  <a:lnTo>
                    <a:pt x="24" y="66"/>
                  </a:lnTo>
                  <a:cubicBezTo>
                    <a:pt x="51" y="29"/>
                    <a:pt x="94" y="1"/>
                    <a:pt x="143" y="1"/>
                  </a:cubicBezTo>
                  <a:close/>
                  <a:moveTo>
                    <a:pt x="24" y="66"/>
                  </a:moveTo>
                  <a:cubicBezTo>
                    <a:pt x="13" y="83"/>
                    <a:pt x="4" y="101"/>
                    <a:pt x="1" y="120"/>
                  </a:cubicBezTo>
                  <a:lnTo>
                    <a:pt x="1" y="144"/>
                  </a:lnTo>
                  <a:cubicBezTo>
                    <a:pt x="1" y="117"/>
                    <a:pt x="9" y="89"/>
                    <a:pt x="24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2921775" y="2268850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56" y="1"/>
                  </a:moveTo>
                  <a:lnTo>
                    <a:pt x="156" y="1"/>
                  </a:lnTo>
                  <a:cubicBezTo>
                    <a:pt x="84" y="1"/>
                    <a:pt x="1" y="60"/>
                    <a:pt x="1" y="144"/>
                  </a:cubicBezTo>
                  <a:cubicBezTo>
                    <a:pt x="1" y="72"/>
                    <a:pt x="84" y="1"/>
                    <a:pt x="156" y="1"/>
                  </a:cubicBezTo>
                  <a:close/>
                  <a:moveTo>
                    <a:pt x="1" y="144"/>
                  </a:moveTo>
                  <a:cubicBezTo>
                    <a:pt x="1" y="232"/>
                    <a:pt x="72" y="300"/>
                    <a:pt x="140" y="300"/>
                  </a:cubicBezTo>
                  <a:cubicBezTo>
                    <a:pt x="145" y="300"/>
                    <a:pt x="150" y="299"/>
                    <a:pt x="156" y="299"/>
                  </a:cubicBezTo>
                  <a:cubicBezTo>
                    <a:pt x="84" y="299"/>
                    <a:pt x="1" y="215"/>
                    <a:pt x="1" y="1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2972975" y="2243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56"/>
                    <a:pt x="1" y="191"/>
                    <a:pt x="13" y="203"/>
                  </a:cubicBezTo>
                  <a:cubicBezTo>
                    <a:pt x="36" y="263"/>
                    <a:pt x="84" y="299"/>
                    <a:pt x="144" y="299"/>
                  </a:cubicBezTo>
                  <a:cubicBezTo>
                    <a:pt x="191" y="299"/>
                    <a:pt x="215" y="275"/>
                    <a:pt x="251" y="251"/>
                  </a:cubicBezTo>
                  <a:cubicBezTo>
                    <a:pt x="263" y="227"/>
                    <a:pt x="274" y="215"/>
                    <a:pt x="274" y="203"/>
                  </a:cubicBezTo>
                  <a:cubicBezTo>
                    <a:pt x="298" y="191"/>
                    <a:pt x="298" y="156"/>
                    <a:pt x="298" y="144"/>
                  </a:cubicBezTo>
                  <a:cubicBezTo>
                    <a:pt x="298" y="96"/>
                    <a:pt x="274" y="72"/>
                    <a:pt x="251" y="37"/>
                  </a:cubicBezTo>
                  <a:cubicBezTo>
                    <a:pt x="215" y="13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2947675" y="2243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56"/>
                    <a:pt x="1" y="191"/>
                    <a:pt x="13" y="203"/>
                  </a:cubicBezTo>
                  <a:cubicBezTo>
                    <a:pt x="36" y="263"/>
                    <a:pt x="84" y="299"/>
                    <a:pt x="143" y="299"/>
                  </a:cubicBezTo>
                  <a:cubicBezTo>
                    <a:pt x="203" y="299"/>
                    <a:pt x="263" y="251"/>
                    <a:pt x="274" y="203"/>
                  </a:cubicBezTo>
                  <a:cubicBezTo>
                    <a:pt x="298" y="191"/>
                    <a:pt x="298" y="156"/>
                    <a:pt x="298" y="144"/>
                  </a:cubicBezTo>
                  <a:cubicBezTo>
                    <a:pt x="298" y="72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2921775" y="2247125"/>
              <a:ext cx="3900" cy="3950"/>
            </a:xfrm>
            <a:custGeom>
              <a:avLst/>
              <a:gdLst/>
              <a:ahLst/>
              <a:cxnLst/>
              <a:rect l="l" t="t" r="r" b="b"/>
              <a:pathLst>
                <a:path w="156" h="158" extrusionOk="0">
                  <a:moveTo>
                    <a:pt x="1" y="1"/>
                  </a:moveTo>
                  <a:cubicBezTo>
                    <a:pt x="1" y="13"/>
                    <a:pt x="1" y="48"/>
                    <a:pt x="25" y="60"/>
                  </a:cubicBezTo>
                  <a:cubicBezTo>
                    <a:pt x="25" y="48"/>
                    <a:pt x="1" y="37"/>
                    <a:pt x="1" y="1"/>
                  </a:cubicBezTo>
                  <a:close/>
                  <a:moveTo>
                    <a:pt x="25" y="60"/>
                  </a:moveTo>
                  <a:cubicBezTo>
                    <a:pt x="46" y="114"/>
                    <a:pt x="86" y="157"/>
                    <a:pt x="137" y="157"/>
                  </a:cubicBezTo>
                  <a:cubicBezTo>
                    <a:pt x="143" y="157"/>
                    <a:pt x="149" y="157"/>
                    <a:pt x="156" y="156"/>
                  </a:cubicBezTo>
                  <a:cubicBezTo>
                    <a:pt x="96" y="156"/>
                    <a:pt x="48" y="120"/>
                    <a:pt x="25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2972975" y="23447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44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71"/>
                    <a:pt x="60" y="0"/>
                    <a:pt x="144" y="0"/>
                  </a:cubicBezTo>
                  <a:cubicBezTo>
                    <a:pt x="191" y="0"/>
                    <a:pt x="215" y="12"/>
                    <a:pt x="251" y="36"/>
                  </a:cubicBezTo>
                  <a:cubicBezTo>
                    <a:pt x="274" y="71"/>
                    <a:pt x="298" y="95"/>
                    <a:pt x="298" y="143"/>
                  </a:cubicBezTo>
                  <a:cubicBezTo>
                    <a:pt x="298" y="95"/>
                    <a:pt x="274" y="71"/>
                    <a:pt x="251" y="36"/>
                  </a:cubicBezTo>
                  <a:cubicBezTo>
                    <a:pt x="215" y="12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2947075" y="2344775"/>
              <a:ext cx="8075" cy="3575"/>
            </a:xfrm>
            <a:custGeom>
              <a:avLst/>
              <a:gdLst/>
              <a:ahLst/>
              <a:cxnLst/>
              <a:rect l="l" t="t" r="r" b="b"/>
              <a:pathLst>
                <a:path w="323" h="143" extrusionOk="0">
                  <a:moveTo>
                    <a:pt x="167" y="0"/>
                  </a:moveTo>
                  <a:cubicBezTo>
                    <a:pt x="84" y="0"/>
                    <a:pt x="1" y="71"/>
                    <a:pt x="25" y="143"/>
                  </a:cubicBezTo>
                  <a:cubicBezTo>
                    <a:pt x="25" y="71"/>
                    <a:pt x="84" y="0"/>
                    <a:pt x="167" y="0"/>
                  </a:cubicBezTo>
                  <a:close/>
                  <a:moveTo>
                    <a:pt x="167" y="0"/>
                  </a:moveTo>
                  <a:cubicBezTo>
                    <a:pt x="239" y="0"/>
                    <a:pt x="322" y="71"/>
                    <a:pt x="322" y="143"/>
                  </a:cubicBezTo>
                  <a:cubicBezTo>
                    <a:pt x="322" y="71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2972975" y="2319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191" y="298"/>
                    <a:pt x="215" y="274"/>
                    <a:pt x="251" y="250"/>
                  </a:cubicBezTo>
                  <a:cubicBezTo>
                    <a:pt x="274" y="214"/>
                    <a:pt x="298" y="191"/>
                    <a:pt x="298" y="143"/>
                  </a:cubicBezTo>
                  <a:cubicBezTo>
                    <a:pt x="298" y="95"/>
                    <a:pt x="274" y="71"/>
                    <a:pt x="251" y="36"/>
                  </a:cubicBezTo>
                  <a:cubicBezTo>
                    <a:pt x="215" y="12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2947675" y="2319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2934875" y="2331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2960175" y="2331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2934875" y="2306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2960175" y="2306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922375" y="2344775"/>
              <a:ext cx="3600" cy="3575"/>
            </a:xfrm>
            <a:custGeom>
              <a:avLst/>
              <a:gdLst/>
              <a:ahLst/>
              <a:cxnLst/>
              <a:rect l="l" t="t" r="r" b="b"/>
              <a:pathLst>
                <a:path w="144" h="143" extrusionOk="0">
                  <a:moveTo>
                    <a:pt x="143" y="0"/>
                  </a:moveTo>
                  <a:cubicBezTo>
                    <a:pt x="92" y="0"/>
                    <a:pt x="49" y="27"/>
                    <a:pt x="24" y="65"/>
                  </a:cubicBezTo>
                  <a:lnTo>
                    <a:pt x="24" y="65"/>
                  </a:lnTo>
                  <a:cubicBezTo>
                    <a:pt x="51" y="28"/>
                    <a:pt x="94" y="0"/>
                    <a:pt x="143" y="0"/>
                  </a:cubicBezTo>
                  <a:close/>
                  <a:moveTo>
                    <a:pt x="24" y="65"/>
                  </a:moveTo>
                  <a:lnTo>
                    <a:pt x="24" y="65"/>
                  </a:lnTo>
                  <a:cubicBezTo>
                    <a:pt x="13" y="82"/>
                    <a:pt x="4" y="101"/>
                    <a:pt x="1" y="119"/>
                  </a:cubicBezTo>
                  <a:lnTo>
                    <a:pt x="1" y="143"/>
                  </a:lnTo>
                  <a:cubicBezTo>
                    <a:pt x="1" y="116"/>
                    <a:pt x="9" y="88"/>
                    <a:pt x="24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2921775" y="2319725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40" y="1"/>
                  </a:moveTo>
                  <a:cubicBezTo>
                    <a:pt x="72" y="1"/>
                    <a:pt x="1" y="67"/>
                    <a:pt x="1" y="145"/>
                  </a:cubicBezTo>
                  <a:lnTo>
                    <a:pt x="1" y="145"/>
                  </a:lnTo>
                  <a:cubicBezTo>
                    <a:pt x="1" y="61"/>
                    <a:pt x="84" y="2"/>
                    <a:pt x="156" y="2"/>
                  </a:cubicBezTo>
                  <a:cubicBezTo>
                    <a:pt x="150" y="1"/>
                    <a:pt x="145" y="1"/>
                    <a:pt x="140" y="1"/>
                  </a:cubicBezTo>
                  <a:close/>
                  <a:moveTo>
                    <a:pt x="1" y="145"/>
                  </a:moveTo>
                  <a:cubicBezTo>
                    <a:pt x="1" y="240"/>
                    <a:pt x="84" y="300"/>
                    <a:pt x="156" y="300"/>
                  </a:cubicBezTo>
                  <a:cubicBezTo>
                    <a:pt x="84" y="300"/>
                    <a:pt x="1" y="228"/>
                    <a:pt x="1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2972975" y="22941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4" y="299"/>
                  </a:cubicBezTo>
                  <a:cubicBezTo>
                    <a:pt x="191" y="299"/>
                    <a:pt x="215" y="275"/>
                    <a:pt x="251" y="251"/>
                  </a:cubicBezTo>
                  <a:cubicBezTo>
                    <a:pt x="274" y="215"/>
                    <a:pt x="298" y="191"/>
                    <a:pt x="298" y="144"/>
                  </a:cubicBezTo>
                  <a:cubicBezTo>
                    <a:pt x="298" y="96"/>
                    <a:pt x="274" y="72"/>
                    <a:pt x="251" y="37"/>
                  </a:cubicBezTo>
                  <a:cubicBezTo>
                    <a:pt x="215" y="13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947675" y="22941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2921775" y="2297425"/>
              <a:ext cx="3900" cy="4500"/>
            </a:xfrm>
            <a:custGeom>
              <a:avLst/>
              <a:gdLst/>
              <a:ahLst/>
              <a:cxnLst/>
              <a:rect l="l" t="t" r="r" b="b"/>
              <a:pathLst>
                <a:path w="156" h="180" extrusionOk="0">
                  <a:moveTo>
                    <a:pt x="1" y="1"/>
                  </a:moveTo>
                  <a:lnTo>
                    <a:pt x="1" y="25"/>
                  </a:lnTo>
                  <a:cubicBezTo>
                    <a:pt x="1" y="13"/>
                    <a:pt x="25" y="1"/>
                    <a:pt x="1" y="1"/>
                  </a:cubicBezTo>
                  <a:close/>
                  <a:moveTo>
                    <a:pt x="1" y="25"/>
                  </a:moveTo>
                  <a:cubicBezTo>
                    <a:pt x="1" y="120"/>
                    <a:pt x="84" y="180"/>
                    <a:pt x="156" y="180"/>
                  </a:cubicBezTo>
                  <a:cubicBezTo>
                    <a:pt x="84" y="180"/>
                    <a:pt x="1" y="108"/>
                    <a:pt x="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2972975" y="239565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44" y="1"/>
                  </a:moveTo>
                  <a:cubicBezTo>
                    <a:pt x="60" y="1"/>
                    <a:pt x="1" y="61"/>
                    <a:pt x="1" y="144"/>
                  </a:cubicBezTo>
                  <a:cubicBezTo>
                    <a:pt x="1" y="72"/>
                    <a:pt x="60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2947075" y="2395650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67" y="1"/>
                  </a:moveTo>
                  <a:lnTo>
                    <a:pt x="167" y="1"/>
                  </a:lnTo>
                  <a:cubicBezTo>
                    <a:pt x="84" y="1"/>
                    <a:pt x="1" y="61"/>
                    <a:pt x="25" y="144"/>
                  </a:cubicBezTo>
                  <a:cubicBezTo>
                    <a:pt x="25" y="72"/>
                    <a:pt x="84" y="1"/>
                    <a:pt x="167" y="1"/>
                  </a:cubicBezTo>
                  <a:close/>
                  <a:moveTo>
                    <a:pt x="167" y="1"/>
                  </a:moveTo>
                  <a:cubicBezTo>
                    <a:pt x="239" y="1"/>
                    <a:pt x="322" y="61"/>
                    <a:pt x="322" y="144"/>
                  </a:cubicBezTo>
                  <a:cubicBezTo>
                    <a:pt x="322" y="72"/>
                    <a:pt x="263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2972975" y="23703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4" y="299"/>
                  </a:cubicBezTo>
                  <a:cubicBezTo>
                    <a:pt x="191" y="299"/>
                    <a:pt x="215" y="287"/>
                    <a:pt x="251" y="251"/>
                  </a:cubicBezTo>
                  <a:cubicBezTo>
                    <a:pt x="274" y="227"/>
                    <a:pt x="298" y="191"/>
                    <a:pt x="298" y="144"/>
                  </a:cubicBezTo>
                  <a:cubicBezTo>
                    <a:pt x="298" y="108"/>
                    <a:pt x="274" y="72"/>
                    <a:pt x="251" y="49"/>
                  </a:cubicBezTo>
                  <a:cubicBezTo>
                    <a:pt x="215" y="13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2947675" y="23703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44"/>
                  </a:cubicBezTo>
                  <a:cubicBezTo>
                    <a:pt x="298" y="60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934875" y="2382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2960175" y="2382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2934875" y="2357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39"/>
                    <a:pt x="72" y="299"/>
                    <a:pt x="155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61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960175" y="2357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39"/>
                    <a:pt x="72" y="299"/>
                    <a:pt x="155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61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2922375" y="239565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43" y="1"/>
                  </a:moveTo>
                  <a:cubicBezTo>
                    <a:pt x="72" y="1"/>
                    <a:pt x="12" y="49"/>
                    <a:pt x="1" y="120"/>
                  </a:cubicBezTo>
                  <a:lnTo>
                    <a:pt x="1" y="144"/>
                  </a:lnTo>
                  <a:cubicBezTo>
                    <a:pt x="1" y="72"/>
                    <a:pt x="60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2921775" y="237392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1" y="1"/>
                  </a:moveTo>
                  <a:cubicBezTo>
                    <a:pt x="1" y="96"/>
                    <a:pt x="84" y="156"/>
                    <a:pt x="156" y="156"/>
                  </a:cubicBezTo>
                  <a:cubicBezTo>
                    <a:pt x="84" y="156"/>
                    <a:pt x="1" y="8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2972975" y="2344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191" y="298"/>
                    <a:pt x="215" y="274"/>
                    <a:pt x="251" y="250"/>
                  </a:cubicBezTo>
                  <a:cubicBezTo>
                    <a:pt x="274" y="214"/>
                    <a:pt x="298" y="191"/>
                    <a:pt x="298" y="143"/>
                  </a:cubicBezTo>
                  <a:cubicBezTo>
                    <a:pt x="298" y="95"/>
                    <a:pt x="274" y="71"/>
                    <a:pt x="251" y="36"/>
                  </a:cubicBezTo>
                  <a:cubicBezTo>
                    <a:pt x="215" y="24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2947675" y="2344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2921775" y="2348050"/>
              <a:ext cx="3900" cy="4475"/>
            </a:xfrm>
            <a:custGeom>
              <a:avLst/>
              <a:gdLst/>
              <a:ahLst/>
              <a:cxnLst/>
              <a:rect l="l" t="t" r="r" b="b"/>
              <a:pathLst>
                <a:path w="156" h="179" extrusionOk="0">
                  <a:moveTo>
                    <a:pt x="1" y="0"/>
                  </a:moveTo>
                  <a:lnTo>
                    <a:pt x="1" y="24"/>
                  </a:lnTo>
                  <a:cubicBezTo>
                    <a:pt x="1" y="12"/>
                    <a:pt x="25" y="0"/>
                    <a:pt x="1" y="0"/>
                  </a:cubicBezTo>
                  <a:close/>
                  <a:moveTo>
                    <a:pt x="1" y="24"/>
                  </a:moveTo>
                  <a:cubicBezTo>
                    <a:pt x="1" y="119"/>
                    <a:pt x="84" y="179"/>
                    <a:pt x="156" y="179"/>
                  </a:cubicBezTo>
                  <a:cubicBezTo>
                    <a:pt x="84" y="179"/>
                    <a:pt x="1" y="107"/>
                    <a:pt x="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2972975" y="2446275"/>
              <a:ext cx="3600" cy="3575"/>
            </a:xfrm>
            <a:custGeom>
              <a:avLst/>
              <a:gdLst/>
              <a:ahLst/>
              <a:cxnLst/>
              <a:rect l="l" t="t" r="r" b="b"/>
              <a:pathLst>
                <a:path w="144" h="143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71"/>
                    <a:pt x="60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2947075" y="2446275"/>
              <a:ext cx="8075" cy="3575"/>
            </a:xfrm>
            <a:custGeom>
              <a:avLst/>
              <a:gdLst/>
              <a:ahLst/>
              <a:cxnLst/>
              <a:rect l="l" t="t" r="r" b="b"/>
              <a:pathLst>
                <a:path w="323" h="143" extrusionOk="0">
                  <a:moveTo>
                    <a:pt x="167" y="0"/>
                  </a:moveTo>
                  <a:lnTo>
                    <a:pt x="167" y="0"/>
                  </a:lnTo>
                  <a:cubicBezTo>
                    <a:pt x="84" y="0"/>
                    <a:pt x="1" y="60"/>
                    <a:pt x="25" y="143"/>
                  </a:cubicBezTo>
                  <a:cubicBezTo>
                    <a:pt x="25" y="71"/>
                    <a:pt x="84" y="0"/>
                    <a:pt x="167" y="0"/>
                  </a:cubicBezTo>
                  <a:close/>
                  <a:moveTo>
                    <a:pt x="167" y="0"/>
                  </a:moveTo>
                  <a:cubicBezTo>
                    <a:pt x="239" y="0"/>
                    <a:pt x="322" y="60"/>
                    <a:pt x="322" y="143"/>
                  </a:cubicBezTo>
                  <a:cubicBezTo>
                    <a:pt x="322" y="71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2972975" y="2420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26"/>
                    <a:pt x="72" y="298"/>
                    <a:pt x="144" y="298"/>
                  </a:cubicBezTo>
                  <a:cubicBezTo>
                    <a:pt x="191" y="298"/>
                    <a:pt x="215" y="286"/>
                    <a:pt x="251" y="250"/>
                  </a:cubicBezTo>
                  <a:cubicBezTo>
                    <a:pt x="274" y="226"/>
                    <a:pt x="298" y="191"/>
                    <a:pt x="298" y="143"/>
                  </a:cubicBezTo>
                  <a:cubicBezTo>
                    <a:pt x="298" y="107"/>
                    <a:pt x="274" y="71"/>
                    <a:pt x="251" y="48"/>
                  </a:cubicBezTo>
                  <a:cubicBezTo>
                    <a:pt x="215" y="12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2947675" y="2420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26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1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2934875" y="2433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2960175" y="2433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2934875" y="2408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2960175" y="2408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2922375" y="2446275"/>
              <a:ext cx="3600" cy="3575"/>
            </a:xfrm>
            <a:custGeom>
              <a:avLst/>
              <a:gdLst/>
              <a:ahLst/>
              <a:cxnLst/>
              <a:rect l="l" t="t" r="r" b="b"/>
              <a:pathLst>
                <a:path w="144" h="143" extrusionOk="0">
                  <a:moveTo>
                    <a:pt x="143" y="0"/>
                  </a:moveTo>
                  <a:cubicBezTo>
                    <a:pt x="72" y="0"/>
                    <a:pt x="12" y="48"/>
                    <a:pt x="1" y="119"/>
                  </a:cubicBezTo>
                  <a:lnTo>
                    <a:pt x="1" y="143"/>
                  </a:lnTo>
                  <a:cubicBezTo>
                    <a:pt x="1" y="71"/>
                    <a:pt x="60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2921775" y="2420975"/>
              <a:ext cx="3900" cy="7450"/>
            </a:xfrm>
            <a:custGeom>
              <a:avLst/>
              <a:gdLst/>
              <a:ahLst/>
              <a:cxnLst/>
              <a:rect l="l" t="t" r="r" b="b"/>
              <a:pathLst>
                <a:path w="156" h="298" extrusionOk="0">
                  <a:moveTo>
                    <a:pt x="1" y="143"/>
                  </a:moveTo>
                  <a:cubicBezTo>
                    <a:pt x="1" y="60"/>
                    <a:pt x="84" y="0"/>
                    <a:pt x="156" y="0"/>
                  </a:cubicBezTo>
                  <a:cubicBezTo>
                    <a:pt x="84" y="0"/>
                    <a:pt x="1" y="60"/>
                    <a:pt x="1" y="143"/>
                  </a:cubicBezTo>
                  <a:cubicBezTo>
                    <a:pt x="1" y="238"/>
                    <a:pt x="84" y="298"/>
                    <a:pt x="156" y="298"/>
                  </a:cubicBezTo>
                  <a:cubicBezTo>
                    <a:pt x="84" y="298"/>
                    <a:pt x="1" y="238"/>
                    <a:pt x="1" y="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2972975" y="23956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68"/>
                    <a:pt x="1" y="191"/>
                    <a:pt x="13" y="203"/>
                  </a:cubicBezTo>
                  <a:cubicBezTo>
                    <a:pt x="36" y="263"/>
                    <a:pt x="84" y="299"/>
                    <a:pt x="144" y="299"/>
                  </a:cubicBezTo>
                  <a:cubicBezTo>
                    <a:pt x="191" y="299"/>
                    <a:pt x="215" y="287"/>
                    <a:pt x="251" y="251"/>
                  </a:cubicBezTo>
                  <a:cubicBezTo>
                    <a:pt x="263" y="239"/>
                    <a:pt x="274" y="227"/>
                    <a:pt x="274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298" y="108"/>
                    <a:pt x="274" y="72"/>
                    <a:pt x="251" y="49"/>
                  </a:cubicBezTo>
                  <a:cubicBezTo>
                    <a:pt x="215" y="13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2947675" y="23956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68"/>
                    <a:pt x="1" y="191"/>
                    <a:pt x="13" y="203"/>
                  </a:cubicBezTo>
                  <a:cubicBezTo>
                    <a:pt x="36" y="263"/>
                    <a:pt x="84" y="299"/>
                    <a:pt x="143" y="299"/>
                  </a:cubicBezTo>
                  <a:cubicBezTo>
                    <a:pt x="203" y="299"/>
                    <a:pt x="263" y="251"/>
                    <a:pt x="274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298" y="61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2921775" y="239922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1" y="1"/>
                  </a:moveTo>
                  <a:cubicBezTo>
                    <a:pt x="1" y="25"/>
                    <a:pt x="1" y="49"/>
                    <a:pt x="25" y="60"/>
                  </a:cubicBezTo>
                  <a:cubicBezTo>
                    <a:pt x="25" y="49"/>
                    <a:pt x="1" y="25"/>
                    <a:pt x="1" y="1"/>
                  </a:cubicBezTo>
                  <a:close/>
                  <a:moveTo>
                    <a:pt x="25" y="60"/>
                  </a:moveTo>
                  <a:lnTo>
                    <a:pt x="25" y="60"/>
                  </a:lnTo>
                  <a:cubicBezTo>
                    <a:pt x="48" y="120"/>
                    <a:pt x="96" y="156"/>
                    <a:pt x="156" y="156"/>
                  </a:cubicBezTo>
                  <a:cubicBezTo>
                    <a:pt x="96" y="156"/>
                    <a:pt x="48" y="108"/>
                    <a:pt x="25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2972975" y="2496875"/>
              <a:ext cx="3600" cy="3575"/>
            </a:xfrm>
            <a:custGeom>
              <a:avLst/>
              <a:gdLst/>
              <a:ahLst/>
              <a:cxnLst/>
              <a:rect l="l" t="t" r="r" b="b"/>
              <a:pathLst>
                <a:path w="144" h="143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72"/>
                    <a:pt x="60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2947075" y="2496875"/>
              <a:ext cx="8075" cy="3575"/>
            </a:xfrm>
            <a:custGeom>
              <a:avLst/>
              <a:gdLst/>
              <a:ahLst/>
              <a:cxnLst/>
              <a:rect l="l" t="t" r="r" b="b"/>
              <a:pathLst>
                <a:path w="323" h="143" extrusionOk="0">
                  <a:moveTo>
                    <a:pt x="167" y="0"/>
                  </a:moveTo>
                  <a:lnTo>
                    <a:pt x="167" y="0"/>
                  </a:lnTo>
                  <a:cubicBezTo>
                    <a:pt x="84" y="0"/>
                    <a:pt x="1" y="60"/>
                    <a:pt x="25" y="143"/>
                  </a:cubicBezTo>
                  <a:cubicBezTo>
                    <a:pt x="25" y="72"/>
                    <a:pt x="84" y="0"/>
                    <a:pt x="167" y="0"/>
                  </a:cubicBezTo>
                  <a:close/>
                  <a:moveTo>
                    <a:pt x="167" y="0"/>
                  </a:moveTo>
                  <a:cubicBezTo>
                    <a:pt x="239" y="0"/>
                    <a:pt x="322" y="60"/>
                    <a:pt x="322" y="143"/>
                  </a:cubicBezTo>
                  <a:cubicBezTo>
                    <a:pt x="322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2972975" y="2471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191" y="298"/>
                    <a:pt x="215" y="286"/>
                    <a:pt x="251" y="250"/>
                  </a:cubicBezTo>
                  <a:cubicBezTo>
                    <a:pt x="274" y="226"/>
                    <a:pt x="298" y="191"/>
                    <a:pt x="298" y="143"/>
                  </a:cubicBezTo>
                  <a:cubicBezTo>
                    <a:pt x="298" y="107"/>
                    <a:pt x="274" y="72"/>
                    <a:pt x="251" y="48"/>
                  </a:cubicBezTo>
                  <a:cubicBezTo>
                    <a:pt x="215" y="12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2947675" y="2471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2934875" y="2484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2960175" y="2484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2934875" y="2458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2960175" y="2458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922375" y="2496875"/>
              <a:ext cx="3600" cy="3575"/>
            </a:xfrm>
            <a:custGeom>
              <a:avLst/>
              <a:gdLst/>
              <a:ahLst/>
              <a:cxnLst/>
              <a:rect l="l" t="t" r="r" b="b"/>
              <a:pathLst>
                <a:path w="144" h="143" extrusionOk="0">
                  <a:moveTo>
                    <a:pt x="143" y="0"/>
                  </a:moveTo>
                  <a:cubicBezTo>
                    <a:pt x="72" y="0"/>
                    <a:pt x="12" y="48"/>
                    <a:pt x="1" y="119"/>
                  </a:cubicBezTo>
                  <a:lnTo>
                    <a:pt x="1" y="143"/>
                  </a:lnTo>
                  <a:cubicBezTo>
                    <a:pt x="1" y="72"/>
                    <a:pt x="60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2921775" y="2471575"/>
              <a:ext cx="3900" cy="7450"/>
            </a:xfrm>
            <a:custGeom>
              <a:avLst/>
              <a:gdLst/>
              <a:ahLst/>
              <a:cxnLst/>
              <a:rect l="l" t="t" r="r" b="b"/>
              <a:pathLst>
                <a:path w="156" h="298" extrusionOk="0">
                  <a:moveTo>
                    <a:pt x="1" y="143"/>
                  </a:moveTo>
                  <a:cubicBezTo>
                    <a:pt x="1" y="60"/>
                    <a:pt x="84" y="0"/>
                    <a:pt x="156" y="0"/>
                  </a:cubicBezTo>
                  <a:cubicBezTo>
                    <a:pt x="84" y="0"/>
                    <a:pt x="1" y="60"/>
                    <a:pt x="1" y="143"/>
                  </a:cubicBezTo>
                  <a:cubicBezTo>
                    <a:pt x="1" y="238"/>
                    <a:pt x="84" y="298"/>
                    <a:pt x="156" y="298"/>
                  </a:cubicBezTo>
                  <a:cubicBezTo>
                    <a:pt x="84" y="298"/>
                    <a:pt x="1" y="238"/>
                    <a:pt x="1" y="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2972975" y="2446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191" y="298"/>
                    <a:pt x="215" y="274"/>
                    <a:pt x="251" y="250"/>
                  </a:cubicBezTo>
                  <a:cubicBezTo>
                    <a:pt x="274" y="226"/>
                    <a:pt x="298" y="191"/>
                    <a:pt x="298" y="143"/>
                  </a:cubicBezTo>
                  <a:cubicBezTo>
                    <a:pt x="298" y="107"/>
                    <a:pt x="274" y="71"/>
                    <a:pt x="251" y="48"/>
                  </a:cubicBezTo>
                  <a:cubicBezTo>
                    <a:pt x="215" y="12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2947675" y="2446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2921775" y="2449250"/>
              <a:ext cx="625" cy="60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1" y="0"/>
                  </a:moveTo>
                  <a:lnTo>
                    <a:pt x="1" y="24"/>
                  </a:lnTo>
                  <a:cubicBezTo>
                    <a:pt x="1" y="12"/>
                    <a:pt x="25" y="1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2972975" y="254747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60" y="0"/>
                    <a:pt x="144" y="0"/>
                  </a:cubicBezTo>
                  <a:cubicBezTo>
                    <a:pt x="191" y="0"/>
                    <a:pt x="215" y="12"/>
                    <a:pt x="251" y="48"/>
                  </a:cubicBezTo>
                  <a:cubicBezTo>
                    <a:pt x="274" y="72"/>
                    <a:pt x="298" y="107"/>
                    <a:pt x="298" y="143"/>
                  </a:cubicBezTo>
                  <a:cubicBezTo>
                    <a:pt x="298" y="107"/>
                    <a:pt x="274" y="72"/>
                    <a:pt x="251" y="48"/>
                  </a:cubicBezTo>
                  <a:cubicBezTo>
                    <a:pt x="215" y="12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2947075" y="2547475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67" y="0"/>
                  </a:moveTo>
                  <a:cubicBezTo>
                    <a:pt x="84" y="0"/>
                    <a:pt x="1" y="72"/>
                    <a:pt x="25" y="143"/>
                  </a:cubicBezTo>
                  <a:cubicBezTo>
                    <a:pt x="25" y="72"/>
                    <a:pt x="84" y="0"/>
                    <a:pt x="167" y="0"/>
                  </a:cubicBezTo>
                  <a:close/>
                  <a:moveTo>
                    <a:pt x="167" y="0"/>
                  </a:moveTo>
                  <a:cubicBezTo>
                    <a:pt x="239" y="0"/>
                    <a:pt x="322" y="72"/>
                    <a:pt x="322" y="143"/>
                  </a:cubicBezTo>
                  <a:cubicBezTo>
                    <a:pt x="322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2972975" y="2522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191" y="298"/>
                    <a:pt x="215" y="286"/>
                    <a:pt x="251" y="250"/>
                  </a:cubicBezTo>
                  <a:cubicBezTo>
                    <a:pt x="274" y="226"/>
                    <a:pt x="298" y="191"/>
                    <a:pt x="298" y="143"/>
                  </a:cubicBezTo>
                  <a:cubicBezTo>
                    <a:pt x="298" y="107"/>
                    <a:pt x="274" y="72"/>
                    <a:pt x="251" y="48"/>
                  </a:cubicBezTo>
                  <a:cubicBezTo>
                    <a:pt x="215" y="12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2947675" y="2522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2934875" y="2534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2960175" y="2534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2934875" y="2509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2960175" y="2509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2922375" y="254747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43" y="0"/>
                  </a:moveTo>
                  <a:cubicBezTo>
                    <a:pt x="92" y="0"/>
                    <a:pt x="49" y="28"/>
                    <a:pt x="24" y="65"/>
                  </a:cubicBezTo>
                  <a:lnTo>
                    <a:pt x="24" y="65"/>
                  </a:lnTo>
                  <a:cubicBezTo>
                    <a:pt x="51" y="28"/>
                    <a:pt x="94" y="0"/>
                    <a:pt x="143" y="0"/>
                  </a:cubicBezTo>
                  <a:close/>
                  <a:moveTo>
                    <a:pt x="24" y="65"/>
                  </a:moveTo>
                  <a:cubicBezTo>
                    <a:pt x="13" y="82"/>
                    <a:pt x="4" y="101"/>
                    <a:pt x="1" y="119"/>
                  </a:cubicBezTo>
                  <a:lnTo>
                    <a:pt x="1" y="143"/>
                  </a:lnTo>
                  <a:cubicBezTo>
                    <a:pt x="1" y="116"/>
                    <a:pt x="9" y="89"/>
                    <a:pt x="24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2921775" y="25221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6" y="0"/>
                  </a:moveTo>
                  <a:lnTo>
                    <a:pt x="156" y="0"/>
                  </a:lnTo>
                  <a:cubicBezTo>
                    <a:pt x="84" y="0"/>
                    <a:pt x="1" y="60"/>
                    <a:pt x="1" y="143"/>
                  </a:cubicBezTo>
                  <a:cubicBezTo>
                    <a:pt x="1" y="72"/>
                    <a:pt x="84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2972975" y="2496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191" y="298"/>
                    <a:pt x="215" y="286"/>
                    <a:pt x="251" y="250"/>
                  </a:cubicBezTo>
                  <a:cubicBezTo>
                    <a:pt x="274" y="226"/>
                    <a:pt x="298" y="191"/>
                    <a:pt x="298" y="143"/>
                  </a:cubicBezTo>
                  <a:cubicBezTo>
                    <a:pt x="298" y="107"/>
                    <a:pt x="274" y="72"/>
                    <a:pt x="251" y="48"/>
                  </a:cubicBezTo>
                  <a:cubicBezTo>
                    <a:pt x="215" y="12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2947675" y="2496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2921775" y="2499850"/>
              <a:ext cx="625" cy="60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1" y="0"/>
                  </a:moveTo>
                  <a:lnTo>
                    <a:pt x="1" y="24"/>
                  </a:lnTo>
                  <a:cubicBezTo>
                    <a:pt x="1" y="12"/>
                    <a:pt x="25" y="1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2972975" y="259807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60" y="0"/>
                    <a:pt x="144" y="0"/>
                  </a:cubicBezTo>
                  <a:cubicBezTo>
                    <a:pt x="191" y="0"/>
                    <a:pt x="215" y="12"/>
                    <a:pt x="251" y="48"/>
                  </a:cubicBezTo>
                  <a:cubicBezTo>
                    <a:pt x="274" y="72"/>
                    <a:pt x="298" y="107"/>
                    <a:pt x="298" y="143"/>
                  </a:cubicBezTo>
                  <a:cubicBezTo>
                    <a:pt x="298" y="107"/>
                    <a:pt x="274" y="72"/>
                    <a:pt x="251" y="48"/>
                  </a:cubicBezTo>
                  <a:cubicBezTo>
                    <a:pt x="215" y="12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2947075" y="2598075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67" y="0"/>
                  </a:moveTo>
                  <a:cubicBezTo>
                    <a:pt x="84" y="0"/>
                    <a:pt x="1" y="72"/>
                    <a:pt x="25" y="143"/>
                  </a:cubicBezTo>
                  <a:cubicBezTo>
                    <a:pt x="25" y="72"/>
                    <a:pt x="84" y="0"/>
                    <a:pt x="167" y="0"/>
                  </a:cubicBezTo>
                  <a:close/>
                  <a:moveTo>
                    <a:pt x="167" y="0"/>
                  </a:moveTo>
                  <a:cubicBezTo>
                    <a:pt x="239" y="0"/>
                    <a:pt x="322" y="72"/>
                    <a:pt x="322" y="143"/>
                  </a:cubicBezTo>
                  <a:cubicBezTo>
                    <a:pt x="322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2972975" y="2572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26"/>
                    <a:pt x="72" y="298"/>
                    <a:pt x="144" y="298"/>
                  </a:cubicBezTo>
                  <a:cubicBezTo>
                    <a:pt x="191" y="298"/>
                    <a:pt x="215" y="274"/>
                    <a:pt x="251" y="250"/>
                  </a:cubicBezTo>
                  <a:cubicBezTo>
                    <a:pt x="274" y="226"/>
                    <a:pt x="298" y="191"/>
                    <a:pt x="298" y="143"/>
                  </a:cubicBezTo>
                  <a:cubicBezTo>
                    <a:pt x="298" y="107"/>
                    <a:pt x="274" y="72"/>
                    <a:pt x="251" y="48"/>
                  </a:cubicBezTo>
                  <a:cubicBezTo>
                    <a:pt x="215" y="12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2947675" y="2572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26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2934875" y="2585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2960175" y="2585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2934875" y="2559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2960175" y="2559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2922375" y="259807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43" y="0"/>
                  </a:moveTo>
                  <a:cubicBezTo>
                    <a:pt x="92" y="0"/>
                    <a:pt x="49" y="28"/>
                    <a:pt x="24" y="65"/>
                  </a:cubicBezTo>
                  <a:lnTo>
                    <a:pt x="24" y="65"/>
                  </a:lnTo>
                  <a:cubicBezTo>
                    <a:pt x="51" y="28"/>
                    <a:pt x="94" y="0"/>
                    <a:pt x="143" y="0"/>
                  </a:cubicBezTo>
                  <a:close/>
                  <a:moveTo>
                    <a:pt x="24" y="65"/>
                  </a:moveTo>
                  <a:cubicBezTo>
                    <a:pt x="13" y="82"/>
                    <a:pt x="4" y="101"/>
                    <a:pt x="1" y="119"/>
                  </a:cubicBezTo>
                  <a:lnTo>
                    <a:pt x="1" y="143"/>
                  </a:lnTo>
                  <a:cubicBezTo>
                    <a:pt x="1" y="116"/>
                    <a:pt x="9" y="89"/>
                    <a:pt x="24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2921775" y="2572775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56" y="0"/>
                  </a:moveTo>
                  <a:lnTo>
                    <a:pt x="156" y="0"/>
                  </a:lnTo>
                  <a:cubicBezTo>
                    <a:pt x="84" y="0"/>
                    <a:pt x="1" y="60"/>
                    <a:pt x="1" y="143"/>
                  </a:cubicBezTo>
                  <a:cubicBezTo>
                    <a:pt x="1" y="72"/>
                    <a:pt x="84" y="0"/>
                    <a:pt x="156" y="0"/>
                  </a:cubicBezTo>
                  <a:close/>
                  <a:moveTo>
                    <a:pt x="1" y="143"/>
                  </a:moveTo>
                  <a:lnTo>
                    <a:pt x="1" y="143"/>
                  </a:lnTo>
                  <a:cubicBezTo>
                    <a:pt x="1" y="231"/>
                    <a:pt x="72" y="299"/>
                    <a:pt x="140" y="299"/>
                  </a:cubicBezTo>
                  <a:cubicBezTo>
                    <a:pt x="145" y="299"/>
                    <a:pt x="150" y="299"/>
                    <a:pt x="156" y="298"/>
                  </a:cubicBezTo>
                  <a:cubicBezTo>
                    <a:pt x="84" y="298"/>
                    <a:pt x="1" y="226"/>
                    <a:pt x="1" y="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2972975" y="2547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167"/>
                    <a:pt x="1" y="191"/>
                    <a:pt x="13" y="203"/>
                  </a:cubicBezTo>
                  <a:cubicBezTo>
                    <a:pt x="36" y="262"/>
                    <a:pt x="84" y="298"/>
                    <a:pt x="144" y="298"/>
                  </a:cubicBezTo>
                  <a:cubicBezTo>
                    <a:pt x="191" y="298"/>
                    <a:pt x="215" y="286"/>
                    <a:pt x="251" y="250"/>
                  </a:cubicBezTo>
                  <a:cubicBezTo>
                    <a:pt x="263" y="238"/>
                    <a:pt x="274" y="226"/>
                    <a:pt x="274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298" y="107"/>
                    <a:pt x="274" y="72"/>
                    <a:pt x="251" y="48"/>
                  </a:cubicBezTo>
                  <a:cubicBezTo>
                    <a:pt x="215" y="12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2947675" y="2547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167"/>
                    <a:pt x="1" y="191"/>
                    <a:pt x="13" y="203"/>
                  </a:cubicBezTo>
                  <a:cubicBezTo>
                    <a:pt x="36" y="262"/>
                    <a:pt x="84" y="298"/>
                    <a:pt x="143" y="298"/>
                  </a:cubicBezTo>
                  <a:cubicBezTo>
                    <a:pt x="203" y="298"/>
                    <a:pt x="263" y="250"/>
                    <a:pt x="274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298" y="72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2921775" y="2551050"/>
              <a:ext cx="625" cy="1500"/>
            </a:xfrm>
            <a:custGeom>
              <a:avLst/>
              <a:gdLst/>
              <a:ahLst/>
              <a:cxnLst/>
              <a:rect l="l" t="t" r="r" b="b"/>
              <a:pathLst>
                <a:path w="25" h="60" extrusionOk="0">
                  <a:moveTo>
                    <a:pt x="1" y="0"/>
                  </a:moveTo>
                  <a:cubicBezTo>
                    <a:pt x="1" y="24"/>
                    <a:pt x="1" y="48"/>
                    <a:pt x="25" y="60"/>
                  </a:cubicBezTo>
                  <a:cubicBezTo>
                    <a:pt x="25" y="48"/>
                    <a:pt x="1" y="3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2972975" y="264867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60" y="0"/>
                    <a:pt x="144" y="0"/>
                  </a:cubicBezTo>
                  <a:cubicBezTo>
                    <a:pt x="191" y="0"/>
                    <a:pt x="215" y="12"/>
                    <a:pt x="251" y="48"/>
                  </a:cubicBezTo>
                  <a:cubicBezTo>
                    <a:pt x="274" y="72"/>
                    <a:pt x="298" y="107"/>
                    <a:pt x="298" y="143"/>
                  </a:cubicBezTo>
                  <a:cubicBezTo>
                    <a:pt x="298" y="107"/>
                    <a:pt x="274" y="72"/>
                    <a:pt x="251" y="48"/>
                  </a:cubicBezTo>
                  <a:cubicBezTo>
                    <a:pt x="215" y="12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2947075" y="2648675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67" y="0"/>
                  </a:moveTo>
                  <a:cubicBezTo>
                    <a:pt x="84" y="0"/>
                    <a:pt x="1" y="72"/>
                    <a:pt x="25" y="143"/>
                  </a:cubicBezTo>
                  <a:cubicBezTo>
                    <a:pt x="25" y="72"/>
                    <a:pt x="84" y="0"/>
                    <a:pt x="167" y="0"/>
                  </a:cubicBezTo>
                  <a:close/>
                  <a:moveTo>
                    <a:pt x="167" y="0"/>
                  </a:moveTo>
                  <a:cubicBezTo>
                    <a:pt x="239" y="0"/>
                    <a:pt x="322" y="72"/>
                    <a:pt x="322" y="143"/>
                  </a:cubicBezTo>
                  <a:cubicBezTo>
                    <a:pt x="322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2972975" y="2623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191" y="298"/>
                    <a:pt x="215" y="286"/>
                    <a:pt x="251" y="250"/>
                  </a:cubicBezTo>
                  <a:cubicBezTo>
                    <a:pt x="274" y="226"/>
                    <a:pt x="298" y="191"/>
                    <a:pt x="298" y="143"/>
                  </a:cubicBezTo>
                  <a:cubicBezTo>
                    <a:pt x="298" y="107"/>
                    <a:pt x="274" y="72"/>
                    <a:pt x="251" y="48"/>
                  </a:cubicBezTo>
                  <a:cubicBezTo>
                    <a:pt x="215" y="12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2947675" y="2623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2934875" y="2635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2960175" y="2635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2934875" y="2610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2960175" y="2610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2922375" y="264867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143" y="0"/>
                  </a:moveTo>
                  <a:cubicBezTo>
                    <a:pt x="92" y="0"/>
                    <a:pt x="49" y="28"/>
                    <a:pt x="24" y="65"/>
                  </a:cubicBezTo>
                  <a:lnTo>
                    <a:pt x="24" y="65"/>
                  </a:lnTo>
                  <a:cubicBezTo>
                    <a:pt x="51" y="28"/>
                    <a:pt x="94" y="0"/>
                    <a:pt x="143" y="0"/>
                  </a:cubicBezTo>
                  <a:close/>
                  <a:moveTo>
                    <a:pt x="24" y="65"/>
                  </a:moveTo>
                  <a:cubicBezTo>
                    <a:pt x="13" y="82"/>
                    <a:pt x="4" y="101"/>
                    <a:pt x="1" y="119"/>
                  </a:cubicBezTo>
                  <a:lnTo>
                    <a:pt x="1" y="143"/>
                  </a:lnTo>
                  <a:cubicBezTo>
                    <a:pt x="1" y="116"/>
                    <a:pt x="9" y="89"/>
                    <a:pt x="24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2921775" y="2623625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40" y="1"/>
                  </a:moveTo>
                  <a:cubicBezTo>
                    <a:pt x="72" y="1"/>
                    <a:pt x="1" y="69"/>
                    <a:pt x="1" y="157"/>
                  </a:cubicBezTo>
                  <a:lnTo>
                    <a:pt x="1" y="157"/>
                  </a:lnTo>
                  <a:cubicBezTo>
                    <a:pt x="1" y="62"/>
                    <a:pt x="84" y="2"/>
                    <a:pt x="156" y="2"/>
                  </a:cubicBezTo>
                  <a:cubicBezTo>
                    <a:pt x="150" y="1"/>
                    <a:pt x="145" y="1"/>
                    <a:pt x="140" y="1"/>
                  </a:cubicBezTo>
                  <a:close/>
                  <a:moveTo>
                    <a:pt x="1" y="157"/>
                  </a:moveTo>
                  <a:cubicBezTo>
                    <a:pt x="1" y="240"/>
                    <a:pt x="84" y="300"/>
                    <a:pt x="156" y="300"/>
                  </a:cubicBezTo>
                  <a:cubicBezTo>
                    <a:pt x="84" y="300"/>
                    <a:pt x="1" y="228"/>
                    <a:pt x="1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2972975" y="2598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191" y="298"/>
                    <a:pt x="215" y="286"/>
                    <a:pt x="251" y="250"/>
                  </a:cubicBezTo>
                  <a:cubicBezTo>
                    <a:pt x="274" y="226"/>
                    <a:pt x="298" y="191"/>
                    <a:pt x="298" y="143"/>
                  </a:cubicBezTo>
                  <a:cubicBezTo>
                    <a:pt x="298" y="107"/>
                    <a:pt x="274" y="72"/>
                    <a:pt x="251" y="48"/>
                  </a:cubicBezTo>
                  <a:cubicBezTo>
                    <a:pt x="215" y="12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2947675" y="2598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2921775" y="2601050"/>
              <a:ext cx="3900" cy="4525"/>
            </a:xfrm>
            <a:custGeom>
              <a:avLst/>
              <a:gdLst/>
              <a:ahLst/>
              <a:cxnLst/>
              <a:rect l="l" t="t" r="r" b="b"/>
              <a:pathLst>
                <a:path w="156" h="181" extrusionOk="0">
                  <a:moveTo>
                    <a:pt x="1" y="0"/>
                  </a:moveTo>
                  <a:lnTo>
                    <a:pt x="1" y="24"/>
                  </a:lnTo>
                  <a:cubicBezTo>
                    <a:pt x="1" y="24"/>
                    <a:pt x="25" y="12"/>
                    <a:pt x="1" y="0"/>
                  </a:cubicBezTo>
                  <a:close/>
                  <a:moveTo>
                    <a:pt x="1" y="26"/>
                  </a:moveTo>
                  <a:cubicBezTo>
                    <a:pt x="2" y="113"/>
                    <a:pt x="73" y="180"/>
                    <a:pt x="140" y="180"/>
                  </a:cubicBezTo>
                  <a:cubicBezTo>
                    <a:pt x="145" y="180"/>
                    <a:pt x="150" y="180"/>
                    <a:pt x="156" y="179"/>
                  </a:cubicBezTo>
                  <a:cubicBezTo>
                    <a:pt x="85" y="179"/>
                    <a:pt x="2" y="120"/>
                    <a:pt x="1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2972975" y="2673975"/>
              <a:ext cx="3600" cy="3000"/>
            </a:xfrm>
            <a:custGeom>
              <a:avLst/>
              <a:gdLst/>
              <a:ahLst/>
              <a:cxnLst/>
              <a:rect l="l" t="t" r="r" b="b"/>
              <a:pathLst>
                <a:path w="144" h="120" extrusionOk="0">
                  <a:moveTo>
                    <a:pt x="144" y="0"/>
                  </a:moveTo>
                  <a:cubicBezTo>
                    <a:pt x="72" y="0"/>
                    <a:pt x="13" y="60"/>
                    <a:pt x="1" y="119"/>
                  </a:cubicBezTo>
                  <a:cubicBezTo>
                    <a:pt x="36" y="72"/>
                    <a:pt x="96" y="48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2947675" y="2673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298" y="72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2934875" y="2686475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9"/>
                    <a:pt x="72" y="298"/>
                    <a:pt x="155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2934875" y="2661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2960175" y="2661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2922375" y="2699575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143" y="0"/>
                  </a:moveTo>
                  <a:cubicBezTo>
                    <a:pt x="72" y="0"/>
                    <a:pt x="12" y="48"/>
                    <a:pt x="1" y="119"/>
                  </a:cubicBezTo>
                  <a:lnTo>
                    <a:pt x="1" y="155"/>
                  </a:lnTo>
                  <a:cubicBezTo>
                    <a:pt x="1" y="72"/>
                    <a:pt x="60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2921775" y="2674225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40" y="1"/>
                  </a:moveTo>
                  <a:cubicBezTo>
                    <a:pt x="72" y="1"/>
                    <a:pt x="1" y="69"/>
                    <a:pt x="1" y="157"/>
                  </a:cubicBezTo>
                  <a:lnTo>
                    <a:pt x="1" y="157"/>
                  </a:lnTo>
                  <a:cubicBezTo>
                    <a:pt x="1" y="62"/>
                    <a:pt x="84" y="2"/>
                    <a:pt x="156" y="2"/>
                  </a:cubicBezTo>
                  <a:cubicBezTo>
                    <a:pt x="150" y="1"/>
                    <a:pt x="145" y="1"/>
                    <a:pt x="140" y="1"/>
                  </a:cubicBezTo>
                  <a:close/>
                  <a:moveTo>
                    <a:pt x="1" y="157"/>
                  </a:moveTo>
                  <a:cubicBezTo>
                    <a:pt x="1" y="240"/>
                    <a:pt x="84" y="300"/>
                    <a:pt x="156" y="300"/>
                  </a:cubicBezTo>
                  <a:cubicBezTo>
                    <a:pt x="84" y="300"/>
                    <a:pt x="1" y="229"/>
                    <a:pt x="1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2972975" y="2648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191" y="298"/>
                    <a:pt x="215" y="286"/>
                    <a:pt x="251" y="250"/>
                  </a:cubicBezTo>
                  <a:cubicBezTo>
                    <a:pt x="274" y="227"/>
                    <a:pt x="298" y="191"/>
                    <a:pt x="298" y="143"/>
                  </a:cubicBezTo>
                  <a:cubicBezTo>
                    <a:pt x="298" y="107"/>
                    <a:pt x="274" y="72"/>
                    <a:pt x="251" y="48"/>
                  </a:cubicBezTo>
                  <a:cubicBezTo>
                    <a:pt x="215" y="24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2947675" y="2648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298" y="72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2921775" y="2651950"/>
              <a:ext cx="3900" cy="4475"/>
            </a:xfrm>
            <a:custGeom>
              <a:avLst/>
              <a:gdLst/>
              <a:ahLst/>
              <a:cxnLst/>
              <a:rect l="l" t="t" r="r" b="b"/>
              <a:pathLst>
                <a:path w="156" h="179" extrusionOk="0">
                  <a:moveTo>
                    <a:pt x="1" y="0"/>
                  </a:moveTo>
                  <a:lnTo>
                    <a:pt x="1" y="36"/>
                  </a:lnTo>
                  <a:cubicBezTo>
                    <a:pt x="1" y="12"/>
                    <a:pt x="25" y="0"/>
                    <a:pt x="1" y="0"/>
                  </a:cubicBezTo>
                  <a:close/>
                  <a:moveTo>
                    <a:pt x="1" y="36"/>
                  </a:moveTo>
                  <a:cubicBezTo>
                    <a:pt x="1" y="119"/>
                    <a:pt x="84" y="179"/>
                    <a:pt x="156" y="179"/>
                  </a:cubicBezTo>
                  <a:cubicBezTo>
                    <a:pt x="84" y="179"/>
                    <a:pt x="1" y="107"/>
                    <a:pt x="1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2921775" y="2703450"/>
              <a:ext cx="3900" cy="3575"/>
            </a:xfrm>
            <a:custGeom>
              <a:avLst/>
              <a:gdLst/>
              <a:ahLst/>
              <a:cxnLst/>
              <a:rect l="l" t="t" r="r" b="b"/>
              <a:pathLst>
                <a:path w="156" h="143" extrusionOk="0">
                  <a:moveTo>
                    <a:pt x="1" y="0"/>
                  </a:moveTo>
                  <a:cubicBezTo>
                    <a:pt x="1" y="12"/>
                    <a:pt x="1" y="36"/>
                    <a:pt x="25" y="60"/>
                  </a:cubicBezTo>
                  <a:cubicBezTo>
                    <a:pt x="25" y="24"/>
                    <a:pt x="1" y="12"/>
                    <a:pt x="1" y="0"/>
                  </a:cubicBezTo>
                  <a:close/>
                  <a:moveTo>
                    <a:pt x="25" y="60"/>
                  </a:moveTo>
                  <a:cubicBezTo>
                    <a:pt x="48" y="107"/>
                    <a:pt x="96" y="143"/>
                    <a:pt x="156" y="143"/>
                  </a:cubicBezTo>
                  <a:cubicBezTo>
                    <a:pt x="96" y="143"/>
                    <a:pt x="48" y="95"/>
                    <a:pt x="25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2922075" y="2192950"/>
              <a:ext cx="7775" cy="3600"/>
            </a:xfrm>
            <a:custGeom>
              <a:avLst/>
              <a:gdLst/>
              <a:ahLst/>
              <a:cxnLst/>
              <a:rect l="l" t="t" r="r" b="b"/>
              <a:pathLst>
                <a:path w="311" h="144" extrusionOk="0">
                  <a:moveTo>
                    <a:pt x="155" y="1"/>
                  </a:moveTo>
                  <a:cubicBezTo>
                    <a:pt x="112" y="1"/>
                    <a:pt x="73" y="14"/>
                    <a:pt x="46" y="43"/>
                  </a:cubicBezTo>
                  <a:lnTo>
                    <a:pt x="46" y="43"/>
                  </a:lnTo>
                  <a:cubicBezTo>
                    <a:pt x="75" y="18"/>
                    <a:pt x="115" y="1"/>
                    <a:pt x="155" y="1"/>
                  </a:cubicBezTo>
                  <a:close/>
                  <a:moveTo>
                    <a:pt x="46" y="43"/>
                  </a:moveTo>
                  <a:lnTo>
                    <a:pt x="46" y="43"/>
                  </a:lnTo>
                  <a:cubicBezTo>
                    <a:pt x="16" y="70"/>
                    <a:pt x="0" y="107"/>
                    <a:pt x="13" y="144"/>
                  </a:cubicBezTo>
                  <a:lnTo>
                    <a:pt x="13" y="120"/>
                  </a:lnTo>
                  <a:cubicBezTo>
                    <a:pt x="17" y="87"/>
                    <a:pt x="29" y="62"/>
                    <a:pt x="46" y="43"/>
                  </a:cubicBezTo>
                  <a:close/>
                  <a:moveTo>
                    <a:pt x="155" y="1"/>
                  </a:moveTo>
                  <a:cubicBezTo>
                    <a:pt x="227" y="1"/>
                    <a:pt x="310" y="72"/>
                    <a:pt x="310" y="144"/>
                  </a:cubicBezTo>
                  <a:cubicBezTo>
                    <a:pt x="310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2896475" y="2192950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72"/>
                    <a:pt x="84" y="1"/>
                    <a:pt x="156" y="1"/>
                  </a:cubicBezTo>
                  <a:close/>
                  <a:moveTo>
                    <a:pt x="156" y="1"/>
                  </a:moveTo>
                  <a:cubicBezTo>
                    <a:pt x="239" y="1"/>
                    <a:pt x="298" y="72"/>
                    <a:pt x="298" y="144"/>
                  </a:cubicBezTo>
                  <a:cubicBezTo>
                    <a:pt x="322" y="72"/>
                    <a:pt x="239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2897075" y="2172425"/>
              <a:ext cx="5075" cy="2700"/>
            </a:xfrm>
            <a:custGeom>
              <a:avLst/>
              <a:gdLst/>
              <a:ahLst/>
              <a:cxnLst/>
              <a:rect l="l" t="t" r="r" b="b"/>
              <a:pathLst>
                <a:path w="203" h="108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72"/>
                    <a:pt x="72" y="107"/>
                    <a:pt x="132" y="107"/>
                  </a:cubicBezTo>
                  <a:cubicBezTo>
                    <a:pt x="155" y="107"/>
                    <a:pt x="179" y="107"/>
                    <a:pt x="203" y="84"/>
                  </a:cubicBezTo>
                  <a:cubicBezTo>
                    <a:pt x="132" y="60"/>
                    <a:pt x="72" y="2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883975" y="2180150"/>
              <a:ext cx="7775" cy="7475"/>
            </a:xfrm>
            <a:custGeom>
              <a:avLst/>
              <a:gdLst/>
              <a:ahLst/>
              <a:cxnLst/>
              <a:rect l="l" t="t" r="r" b="b"/>
              <a:pathLst>
                <a:path w="311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4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2909575" y="21801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55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2922075" y="2243550"/>
              <a:ext cx="7775" cy="3600"/>
            </a:xfrm>
            <a:custGeom>
              <a:avLst/>
              <a:gdLst/>
              <a:ahLst/>
              <a:cxnLst/>
              <a:rect l="l" t="t" r="r" b="b"/>
              <a:pathLst>
                <a:path w="311" h="144" extrusionOk="0">
                  <a:moveTo>
                    <a:pt x="155" y="1"/>
                  </a:moveTo>
                  <a:cubicBezTo>
                    <a:pt x="112" y="1"/>
                    <a:pt x="73" y="14"/>
                    <a:pt x="46" y="43"/>
                  </a:cubicBezTo>
                  <a:lnTo>
                    <a:pt x="46" y="43"/>
                  </a:lnTo>
                  <a:cubicBezTo>
                    <a:pt x="75" y="18"/>
                    <a:pt x="115" y="1"/>
                    <a:pt x="155" y="1"/>
                  </a:cubicBezTo>
                  <a:close/>
                  <a:moveTo>
                    <a:pt x="46" y="43"/>
                  </a:moveTo>
                  <a:lnTo>
                    <a:pt x="46" y="43"/>
                  </a:lnTo>
                  <a:cubicBezTo>
                    <a:pt x="16" y="70"/>
                    <a:pt x="0" y="107"/>
                    <a:pt x="13" y="144"/>
                  </a:cubicBezTo>
                  <a:lnTo>
                    <a:pt x="13" y="120"/>
                  </a:lnTo>
                  <a:cubicBezTo>
                    <a:pt x="17" y="87"/>
                    <a:pt x="29" y="62"/>
                    <a:pt x="46" y="43"/>
                  </a:cubicBezTo>
                  <a:close/>
                  <a:moveTo>
                    <a:pt x="155" y="1"/>
                  </a:moveTo>
                  <a:cubicBezTo>
                    <a:pt x="227" y="1"/>
                    <a:pt x="310" y="72"/>
                    <a:pt x="310" y="144"/>
                  </a:cubicBezTo>
                  <a:cubicBezTo>
                    <a:pt x="310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2896475" y="2243550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72"/>
                    <a:pt x="84" y="1"/>
                    <a:pt x="156" y="1"/>
                  </a:cubicBezTo>
                  <a:close/>
                  <a:moveTo>
                    <a:pt x="156" y="1"/>
                  </a:moveTo>
                  <a:cubicBezTo>
                    <a:pt x="239" y="1"/>
                    <a:pt x="298" y="72"/>
                    <a:pt x="298" y="144"/>
                  </a:cubicBezTo>
                  <a:cubicBezTo>
                    <a:pt x="322" y="72"/>
                    <a:pt x="239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2922375" y="22182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2896475" y="221825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6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322" y="72"/>
                    <a:pt x="239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2883975" y="2230750"/>
              <a:ext cx="7775" cy="7475"/>
            </a:xfrm>
            <a:custGeom>
              <a:avLst/>
              <a:gdLst/>
              <a:ahLst/>
              <a:cxnLst/>
              <a:rect l="l" t="t" r="r" b="b"/>
              <a:pathLst>
                <a:path w="311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4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2909575" y="22307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55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2883975" y="2205450"/>
              <a:ext cx="7775" cy="7475"/>
            </a:xfrm>
            <a:custGeom>
              <a:avLst/>
              <a:gdLst/>
              <a:ahLst/>
              <a:cxnLst/>
              <a:rect l="l" t="t" r="r" b="b"/>
              <a:pathLst>
                <a:path w="311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4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2909575" y="22054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55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2922375" y="21929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2896475" y="219295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6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322" y="72"/>
                    <a:pt x="239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2922075" y="2294150"/>
              <a:ext cx="7775" cy="3600"/>
            </a:xfrm>
            <a:custGeom>
              <a:avLst/>
              <a:gdLst/>
              <a:ahLst/>
              <a:cxnLst/>
              <a:rect l="l" t="t" r="r" b="b"/>
              <a:pathLst>
                <a:path w="311" h="144" extrusionOk="0">
                  <a:moveTo>
                    <a:pt x="155" y="1"/>
                  </a:moveTo>
                  <a:cubicBezTo>
                    <a:pt x="112" y="1"/>
                    <a:pt x="73" y="14"/>
                    <a:pt x="46" y="43"/>
                  </a:cubicBezTo>
                  <a:lnTo>
                    <a:pt x="46" y="43"/>
                  </a:lnTo>
                  <a:cubicBezTo>
                    <a:pt x="75" y="18"/>
                    <a:pt x="115" y="1"/>
                    <a:pt x="155" y="1"/>
                  </a:cubicBezTo>
                  <a:close/>
                  <a:moveTo>
                    <a:pt x="46" y="43"/>
                  </a:moveTo>
                  <a:lnTo>
                    <a:pt x="46" y="43"/>
                  </a:lnTo>
                  <a:cubicBezTo>
                    <a:pt x="16" y="70"/>
                    <a:pt x="0" y="107"/>
                    <a:pt x="13" y="144"/>
                  </a:cubicBezTo>
                  <a:lnTo>
                    <a:pt x="13" y="120"/>
                  </a:lnTo>
                  <a:cubicBezTo>
                    <a:pt x="17" y="87"/>
                    <a:pt x="29" y="62"/>
                    <a:pt x="46" y="43"/>
                  </a:cubicBezTo>
                  <a:close/>
                  <a:moveTo>
                    <a:pt x="155" y="1"/>
                  </a:moveTo>
                  <a:cubicBezTo>
                    <a:pt x="227" y="1"/>
                    <a:pt x="310" y="72"/>
                    <a:pt x="310" y="144"/>
                  </a:cubicBezTo>
                  <a:cubicBezTo>
                    <a:pt x="310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2896475" y="2294150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72"/>
                    <a:pt x="84" y="1"/>
                    <a:pt x="156" y="1"/>
                  </a:cubicBezTo>
                  <a:close/>
                  <a:moveTo>
                    <a:pt x="156" y="1"/>
                  </a:moveTo>
                  <a:cubicBezTo>
                    <a:pt x="239" y="1"/>
                    <a:pt x="298" y="72"/>
                    <a:pt x="298" y="144"/>
                  </a:cubicBezTo>
                  <a:cubicBezTo>
                    <a:pt x="322" y="72"/>
                    <a:pt x="239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2922375" y="22688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15"/>
                    <a:pt x="72" y="299"/>
                    <a:pt x="143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2896475" y="22688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6" y="1"/>
                  </a:moveTo>
                  <a:cubicBezTo>
                    <a:pt x="72" y="1"/>
                    <a:pt x="1" y="60"/>
                    <a:pt x="1" y="144"/>
                  </a:cubicBezTo>
                  <a:cubicBezTo>
                    <a:pt x="1" y="227"/>
                    <a:pt x="72" y="299"/>
                    <a:pt x="156" y="299"/>
                  </a:cubicBezTo>
                  <a:cubicBezTo>
                    <a:pt x="239" y="299"/>
                    <a:pt x="298" y="227"/>
                    <a:pt x="298" y="144"/>
                  </a:cubicBezTo>
                  <a:cubicBezTo>
                    <a:pt x="298" y="60"/>
                    <a:pt x="239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2883975" y="22813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71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2909575" y="2281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2883975" y="2256050"/>
              <a:ext cx="7775" cy="7475"/>
            </a:xfrm>
            <a:custGeom>
              <a:avLst/>
              <a:gdLst/>
              <a:ahLst/>
              <a:cxnLst/>
              <a:rect l="l" t="t" r="r" b="b"/>
              <a:pathLst>
                <a:path w="311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4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2909575" y="22560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55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2922375" y="2243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56"/>
                    <a:pt x="1" y="191"/>
                    <a:pt x="12" y="203"/>
                  </a:cubicBezTo>
                  <a:cubicBezTo>
                    <a:pt x="36" y="263"/>
                    <a:pt x="84" y="299"/>
                    <a:pt x="143" y="299"/>
                  </a:cubicBezTo>
                  <a:cubicBezTo>
                    <a:pt x="203" y="299"/>
                    <a:pt x="263" y="251"/>
                    <a:pt x="274" y="203"/>
                  </a:cubicBezTo>
                  <a:cubicBezTo>
                    <a:pt x="298" y="191"/>
                    <a:pt x="298" y="156"/>
                    <a:pt x="298" y="144"/>
                  </a:cubicBezTo>
                  <a:cubicBezTo>
                    <a:pt x="298" y="72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2896475" y="224355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56"/>
                    <a:pt x="1" y="191"/>
                    <a:pt x="25" y="203"/>
                  </a:cubicBezTo>
                  <a:cubicBezTo>
                    <a:pt x="48" y="263"/>
                    <a:pt x="96" y="299"/>
                    <a:pt x="156" y="299"/>
                  </a:cubicBezTo>
                  <a:cubicBezTo>
                    <a:pt x="215" y="299"/>
                    <a:pt x="275" y="251"/>
                    <a:pt x="286" y="203"/>
                  </a:cubicBezTo>
                  <a:cubicBezTo>
                    <a:pt x="298" y="191"/>
                    <a:pt x="298" y="156"/>
                    <a:pt x="298" y="144"/>
                  </a:cubicBezTo>
                  <a:cubicBezTo>
                    <a:pt x="322" y="72"/>
                    <a:pt x="239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2922075" y="2344775"/>
              <a:ext cx="7775" cy="3575"/>
            </a:xfrm>
            <a:custGeom>
              <a:avLst/>
              <a:gdLst/>
              <a:ahLst/>
              <a:cxnLst/>
              <a:rect l="l" t="t" r="r" b="b"/>
              <a:pathLst>
                <a:path w="311" h="143" extrusionOk="0">
                  <a:moveTo>
                    <a:pt x="155" y="0"/>
                  </a:moveTo>
                  <a:cubicBezTo>
                    <a:pt x="112" y="0"/>
                    <a:pt x="73" y="13"/>
                    <a:pt x="46" y="42"/>
                  </a:cubicBezTo>
                  <a:lnTo>
                    <a:pt x="46" y="42"/>
                  </a:lnTo>
                  <a:cubicBezTo>
                    <a:pt x="75" y="17"/>
                    <a:pt x="115" y="0"/>
                    <a:pt x="155" y="0"/>
                  </a:cubicBezTo>
                  <a:close/>
                  <a:moveTo>
                    <a:pt x="46" y="42"/>
                  </a:moveTo>
                  <a:cubicBezTo>
                    <a:pt x="16" y="69"/>
                    <a:pt x="0" y="106"/>
                    <a:pt x="13" y="143"/>
                  </a:cubicBezTo>
                  <a:lnTo>
                    <a:pt x="13" y="119"/>
                  </a:lnTo>
                  <a:cubicBezTo>
                    <a:pt x="17" y="86"/>
                    <a:pt x="29" y="61"/>
                    <a:pt x="46" y="42"/>
                  </a:cubicBezTo>
                  <a:close/>
                  <a:moveTo>
                    <a:pt x="155" y="0"/>
                  </a:moveTo>
                  <a:cubicBezTo>
                    <a:pt x="227" y="0"/>
                    <a:pt x="310" y="71"/>
                    <a:pt x="310" y="143"/>
                  </a:cubicBezTo>
                  <a:cubicBezTo>
                    <a:pt x="310" y="71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896475" y="2344775"/>
              <a:ext cx="8075" cy="3575"/>
            </a:xfrm>
            <a:custGeom>
              <a:avLst/>
              <a:gdLst/>
              <a:ahLst/>
              <a:cxnLst/>
              <a:rect l="l" t="t" r="r" b="b"/>
              <a:pathLst>
                <a:path w="323" h="143" extrusionOk="0">
                  <a:moveTo>
                    <a:pt x="156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71"/>
                    <a:pt x="84" y="0"/>
                    <a:pt x="156" y="0"/>
                  </a:cubicBezTo>
                  <a:close/>
                  <a:moveTo>
                    <a:pt x="156" y="0"/>
                  </a:moveTo>
                  <a:lnTo>
                    <a:pt x="156" y="0"/>
                  </a:lnTo>
                  <a:cubicBezTo>
                    <a:pt x="239" y="0"/>
                    <a:pt x="298" y="71"/>
                    <a:pt x="298" y="143"/>
                  </a:cubicBezTo>
                  <a:cubicBezTo>
                    <a:pt x="322" y="71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922375" y="2319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896475" y="23194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6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6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322" y="71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883975" y="23319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909575" y="2331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883975" y="23066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71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909575" y="2306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922375" y="22941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896475" y="229415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6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322" y="72"/>
                    <a:pt x="239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921775" y="2395650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67" y="1"/>
                  </a:moveTo>
                  <a:cubicBezTo>
                    <a:pt x="84" y="1"/>
                    <a:pt x="1" y="61"/>
                    <a:pt x="25" y="144"/>
                  </a:cubicBezTo>
                  <a:lnTo>
                    <a:pt x="25" y="120"/>
                  </a:lnTo>
                  <a:cubicBezTo>
                    <a:pt x="36" y="49"/>
                    <a:pt x="96" y="1"/>
                    <a:pt x="167" y="1"/>
                  </a:cubicBezTo>
                  <a:close/>
                  <a:moveTo>
                    <a:pt x="167" y="1"/>
                  </a:moveTo>
                  <a:lnTo>
                    <a:pt x="167" y="1"/>
                  </a:lnTo>
                  <a:cubicBezTo>
                    <a:pt x="239" y="1"/>
                    <a:pt x="322" y="61"/>
                    <a:pt x="322" y="144"/>
                  </a:cubicBezTo>
                  <a:cubicBezTo>
                    <a:pt x="322" y="72"/>
                    <a:pt x="263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896475" y="2395650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61"/>
                    <a:pt x="84" y="1"/>
                    <a:pt x="156" y="1"/>
                  </a:cubicBezTo>
                  <a:close/>
                  <a:moveTo>
                    <a:pt x="156" y="1"/>
                  </a:moveTo>
                  <a:cubicBezTo>
                    <a:pt x="239" y="1"/>
                    <a:pt x="298" y="72"/>
                    <a:pt x="298" y="144"/>
                  </a:cubicBezTo>
                  <a:cubicBezTo>
                    <a:pt x="322" y="61"/>
                    <a:pt x="239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922375" y="23703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44"/>
                  </a:cubicBezTo>
                  <a:cubicBezTo>
                    <a:pt x="298" y="60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96475" y="237035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6" y="299"/>
                  </a:cubicBezTo>
                  <a:cubicBezTo>
                    <a:pt x="239" y="299"/>
                    <a:pt x="298" y="227"/>
                    <a:pt x="298" y="144"/>
                  </a:cubicBezTo>
                  <a:cubicBezTo>
                    <a:pt x="322" y="60"/>
                    <a:pt x="239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3975" y="23828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60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909575" y="2382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883975" y="2357550"/>
              <a:ext cx="7775" cy="7475"/>
            </a:xfrm>
            <a:custGeom>
              <a:avLst/>
              <a:gdLst/>
              <a:ahLst/>
              <a:cxnLst/>
              <a:rect l="l" t="t" r="r" b="b"/>
              <a:pathLst>
                <a:path w="311" h="299" extrusionOk="0">
                  <a:moveTo>
                    <a:pt x="144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39"/>
                    <a:pt x="72" y="299"/>
                    <a:pt x="144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310" y="61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909575" y="2357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39"/>
                    <a:pt x="72" y="299"/>
                    <a:pt x="155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61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922375" y="2344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2896475" y="23447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6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6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322" y="71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2921775" y="2446275"/>
              <a:ext cx="8075" cy="3575"/>
            </a:xfrm>
            <a:custGeom>
              <a:avLst/>
              <a:gdLst/>
              <a:ahLst/>
              <a:cxnLst/>
              <a:rect l="l" t="t" r="r" b="b"/>
              <a:pathLst>
                <a:path w="323" h="143" extrusionOk="0">
                  <a:moveTo>
                    <a:pt x="167" y="0"/>
                  </a:moveTo>
                  <a:cubicBezTo>
                    <a:pt x="84" y="0"/>
                    <a:pt x="1" y="60"/>
                    <a:pt x="25" y="143"/>
                  </a:cubicBezTo>
                  <a:lnTo>
                    <a:pt x="25" y="119"/>
                  </a:lnTo>
                  <a:cubicBezTo>
                    <a:pt x="36" y="48"/>
                    <a:pt x="96" y="0"/>
                    <a:pt x="167" y="0"/>
                  </a:cubicBezTo>
                  <a:close/>
                  <a:moveTo>
                    <a:pt x="167" y="0"/>
                  </a:moveTo>
                  <a:lnTo>
                    <a:pt x="167" y="0"/>
                  </a:lnTo>
                  <a:cubicBezTo>
                    <a:pt x="239" y="0"/>
                    <a:pt x="322" y="60"/>
                    <a:pt x="322" y="143"/>
                  </a:cubicBezTo>
                  <a:cubicBezTo>
                    <a:pt x="322" y="71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2896475" y="2446275"/>
              <a:ext cx="8075" cy="3575"/>
            </a:xfrm>
            <a:custGeom>
              <a:avLst/>
              <a:gdLst/>
              <a:ahLst/>
              <a:cxnLst/>
              <a:rect l="l" t="t" r="r" b="b"/>
              <a:pathLst>
                <a:path w="323" h="143" extrusionOk="0">
                  <a:moveTo>
                    <a:pt x="156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60"/>
                    <a:pt x="84" y="0"/>
                    <a:pt x="156" y="0"/>
                  </a:cubicBezTo>
                  <a:close/>
                  <a:moveTo>
                    <a:pt x="156" y="0"/>
                  </a:moveTo>
                  <a:cubicBezTo>
                    <a:pt x="239" y="0"/>
                    <a:pt x="298" y="71"/>
                    <a:pt x="298" y="143"/>
                  </a:cubicBezTo>
                  <a:cubicBezTo>
                    <a:pt x="322" y="60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2922375" y="2420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26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1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2896475" y="2420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72" y="0"/>
                    <a:pt x="1" y="60"/>
                    <a:pt x="1" y="143"/>
                  </a:cubicBezTo>
                  <a:cubicBezTo>
                    <a:pt x="1" y="226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2883975" y="24334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60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2909575" y="2433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2883975" y="24081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60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2909575" y="2408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2922375" y="23956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68"/>
                    <a:pt x="1" y="191"/>
                    <a:pt x="12" y="203"/>
                  </a:cubicBezTo>
                  <a:cubicBezTo>
                    <a:pt x="36" y="263"/>
                    <a:pt x="84" y="299"/>
                    <a:pt x="143" y="299"/>
                  </a:cubicBezTo>
                  <a:cubicBezTo>
                    <a:pt x="203" y="299"/>
                    <a:pt x="263" y="251"/>
                    <a:pt x="274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298" y="61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2896475" y="239565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68"/>
                    <a:pt x="1" y="191"/>
                    <a:pt x="25" y="203"/>
                  </a:cubicBezTo>
                  <a:cubicBezTo>
                    <a:pt x="48" y="263"/>
                    <a:pt x="96" y="299"/>
                    <a:pt x="156" y="299"/>
                  </a:cubicBezTo>
                  <a:cubicBezTo>
                    <a:pt x="215" y="299"/>
                    <a:pt x="275" y="251"/>
                    <a:pt x="286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322" y="61"/>
                    <a:pt x="239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2921775" y="2496875"/>
              <a:ext cx="8075" cy="3575"/>
            </a:xfrm>
            <a:custGeom>
              <a:avLst/>
              <a:gdLst/>
              <a:ahLst/>
              <a:cxnLst/>
              <a:rect l="l" t="t" r="r" b="b"/>
              <a:pathLst>
                <a:path w="323" h="143" extrusionOk="0">
                  <a:moveTo>
                    <a:pt x="167" y="0"/>
                  </a:moveTo>
                  <a:cubicBezTo>
                    <a:pt x="84" y="0"/>
                    <a:pt x="1" y="60"/>
                    <a:pt x="25" y="143"/>
                  </a:cubicBezTo>
                  <a:lnTo>
                    <a:pt x="25" y="119"/>
                  </a:lnTo>
                  <a:cubicBezTo>
                    <a:pt x="36" y="48"/>
                    <a:pt x="96" y="0"/>
                    <a:pt x="167" y="0"/>
                  </a:cubicBezTo>
                  <a:close/>
                  <a:moveTo>
                    <a:pt x="167" y="0"/>
                  </a:moveTo>
                  <a:lnTo>
                    <a:pt x="167" y="0"/>
                  </a:lnTo>
                  <a:cubicBezTo>
                    <a:pt x="239" y="0"/>
                    <a:pt x="322" y="60"/>
                    <a:pt x="322" y="143"/>
                  </a:cubicBezTo>
                  <a:cubicBezTo>
                    <a:pt x="322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2896475" y="2496875"/>
              <a:ext cx="8075" cy="3575"/>
            </a:xfrm>
            <a:custGeom>
              <a:avLst/>
              <a:gdLst/>
              <a:ahLst/>
              <a:cxnLst/>
              <a:rect l="l" t="t" r="r" b="b"/>
              <a:pathLst>
                <a:path w="323" h="143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60"/>
                    <a:pt x="84" y="0"/>
                    <a:pt x="156" y="0"/>
                  </a:cubicBezTo>
                  <a:close/>
                  <a:moveTo>
                    <a:pt x="156" y="0"/>
                  </a:moveTo>
                  <a:cubicBezTo>
                    <a:pt x="239" y="0"/>
                    <a:pt x="298" y="72"/>
                    <a:pt x="298" y="143"/>
                  </a:cubicBezTo>
                  <a:cubicBezTo>
                    <a:pt x="322" y="60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2922375" y="2471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2896475" y="24715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6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22" y="60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2883975" y="24840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60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2909575" y="2484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2883975" y="24587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60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2909575" y="2458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2922375" y="2446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2896475" y="24462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6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6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22" y="60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2921900" y="2547475"/>
              <a:ext cx="7950" cy="3600"/>
            </a:xfrm>
            <a:custGeom>
              <a:avLst/>
              <a:gdLst/>
              <a:ahLst/>
              <a:cxnLst/>
              <a:rect l="l" t="t" r="r" b="b"/>
              <a:pathLst>
                <a:path w="318" h="144" extrusionOk="0">
                  <a:moveTo>
                    <a:pt x="162" y="0"/>
                  </a:moveTo>
                  <a:cubicBezTo>
                    <a:pt x="145" y="0"/>
                    <a:pt x="128" y="3"/>
                    <a:pt x="113" y="8"/>
                  </a:cubicBezTo>
                  <a:lnTo>
                    <a:pt x="113" y="8"/>
                  </a:lnTo>
                  <a:cubicBezTo>
                    <a:pt x="129" y="3"/>
                    <a:pt x="146" y="0"/>
                    <a:pt x="162" y="0"/>
                  </a:cubicBezTo>
                  <a:close/>
                  <a:moveTo>
                    <a:pt x="113" y="8"/>
                  </a:moveTo>
                  <a:cubicBezTo>
                    <a:pt x="50" y="29"/>
                    <a:pt x="1" y="86"/>
                    <a:pt x="20" y="143"/>
                  </a:cubicBezTo>
                  <a:lnTo>
                    <a:pt x="20" y="119"/>
                  </a:lnTo>
                  <a:cubicBezTo>
                    <a:pt x="29" y="65"/>
                    <a:pt x="65" y="25"/>
                    <a:pt x="113" y="8"/>
                  </a:cubicBezTo>
                  <a:close/>
                  <a:moveTo>
                    <a:pt x="162" y="0"/>
                  </a:moveTo>
                  <a:cubicBezTo>
                    <a:pt x="234" y="0"/>
                    <a:pt x="317" y="72"/>
                    <a:pt x="317" y="143"/>
                  </a:cubicBezTo>
                  <a:cubicBezTo>
                    <a:pt x="317" y="72"/>
                    <a:pt x="258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2896475" y="2547475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84" y="0"/>
                    <a:pt x="156" y="0"/>
                  </a:cubicBezTo>
                  <a:close/>
                  <a:moveTo>
                    <a:pt x="156" y="0"/>
                  </a:moveTo>
                  <a:lnTo>
                    <a:pt x="156" y="0"/>
                  </a:lnTo>
                  <a:cubicBezTo>
                    <a:pt x="239" y="0"/>
                    <a:pt x="298" y="72"/>
                    <a:pt x="298" y="143"/>
                  </a:cubicBezTo>
                  <a:cubicBezTo>
                    <a:pt x="322" y="72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2922375" y="2522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2896475" y="25221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6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22" y="72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2883975" y="25346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909575" y="2534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883975" y="25093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2909575" y="2509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2922375" y="2496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2896475" y="24968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6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22" y="60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2921900" y="2598075"/>
              <a:ext cx="7950" cy="3600"/>
            </a:xfrm>
            <a:custGeom>
              <a:avLst/>
              <a:gdLst/>
              <a:ahLst/>
              <a:cxnLst/>
              <a:rect l="l" t="t" r="r" b="b"/>
              <a:pathLst>
                <a:path w="318" h="144" extrusionOk="0">
                  <a:moveTo>
                    <a:pt x="162" y="0"/>
                  </a:moveTo>
                  <a:cubicBezTo>
                    <a:pt x="145" y="0"/>
                    <a:pt x="128" y="3"/>
                    <a:pt x="113" y="8"/>
                  </a:cubicBezTo>
                  <a:lnTo>
                    <a:pt x="113" y="8"/>
                  </a:lnTo>
                  <a:cubicBezTo>
                    <a:pt x="129" y="3"/>
                    <a:pt x="146" y="0"/>
                    <a:pt x="162" y="0"/>
                  </a:cubicBezTo>
                  <a:close/>
                  <a:moveTo>
                    <a:pt x="113" y="8"/>
                  </a:moveTo>
                  <a:lnTo>
                    <a:pt x="113" y="8"/>
                  </a:lnTo>
                  <a:cubicBezTo>
                    <a:pt x="50" y="29"/>
                    <a:pt x="1" y="86"/>
                    <a:pt x="20" y="143"/>
                  </a:cubicBezTo>
                  <a:lnTo>
                    <a:pt x="20" y="119"/>
                  </a:lnTo>
                  <a:cubicBezTo>
                    <a:pt x="29" y="65"/>
                    <a:pt x="65" y="25"/>
                    <a:pt x="113" y="8"/>
                  </a:cubicBezTo>
                  <a:close/>
                  <a:moveTo>
                    <a:pt x="162" y="0"/>
                  </a:moveTo>
                  <a:cubicBezTo>
                    <a:pt x="234" y="0"/>
                    <a:pt x="317" y="72"/>
                    <a:pt x="317" y="143"/>
                  </a:cubicBezTo>
                  <a:cubicBezTo>
                    <a:pt x="317" y="72"/>
                    <a:pt x="258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2896475" y="2598075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84" y="0"/>
                    <a:pt x="156" y="0"/>
                  </a:cubicBezTo>
                  <a:close/>
                  <a:moveTo>
                    <a:pt x="156" y="0"/>
                  </a:moveTo>
                  <a:cubicBezTo>
                    <a:pt x="239" y="0"/>
                    <a:pt x="298" y="72"/>
                    <a:pt x="298" y="143"/>
                  </a:cubicBezTo>
                  <a:cubicBezTo>
                    <a:pt x="322" y="72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2922375" y="2572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26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2896475" y="2572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6" y="0"/>
                  </a:moveTo>
                  <a:cubicBezTo>
                    <a:pt x="72" y="0"/>
                    <a:pt x="1" y="60"/>
                    <a:pt x="1" y="143"/>
                  </a:cubicBezTo>
                  <a:cubicBezTo>
                    <a:pt x="1" y="226"/>
                    <a:pt x="72" y="298"/>
                    <a:pt x="156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2883975" y="25852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2909575" y="2585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2883975" y="25599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2909575" y="2559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2922375" y="2547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167"/>
                    <a:pt x="1" y="191"/>
                    <a:pt x="12" y="203"/>
                  </a:cubicBezTo>
                  <a:cubicBezTo>
                    <a:pt x="36" y="262"/>
                    <a:pt x="84" y="298"/>
                    <a:pt x="143" y="298"/>
                  </a:cubicBezTo>
                  <a:cubicBezTo>
                    <a:pt x="203" y="298"/>
                    <a:pt x="263" y="250"/>
                    <a:pt x="274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298" y="72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2896475" y="25474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167"/>
                    <a:pt x="1" y="191"/>
                    <a:pt x="25" y="203"/>
                  </a:cubicBezTo>
                  <a:cubicBezTo>
                    <a:pt x="48" y="262"/>
                    <a:pt x="96" y="298"/>
                    <a:pt x="156" y="298"/>
                  </a:cubicBezTo>
                  <a:cubicBezTo>
                    <a:pt x="215" y="298"/>
                    <a:pt x="275" y="250"/>
                    <a:pt x="286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322" y="72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2921900" y="2648675"/>
              <a:ext cx="7950" cy="3600"/>
            </a:xfrm>
            <a:custGeom>
              <a:avLst/>
              <a:gdLst/>
              <a:ahLst/>
              <a:cxnLst/>
              <a:rect l="l" t="t" r="r" b="b"/>
              <a:pathLst>
                <a:path w="318" h="144" extrusionOk="0">
                  <a:moveTo>
                    <a:pt x="162" y="0"/>
                  </a:moveTo>
                  <a:cubicBezTo>
                    <a:pt x="145" y="0"/>
                    <a:pt x="128" y="3"/>
                    <a:pt x="113" y="9"/>
                  </a:cubicBezTo>
                  <a:lnTo>
                    <a:pt x="113" y="9"/>
                  </a:lnTo>
                  <a:cubicBezTo>
                    <a:pt x="129" y="3"/>
                    <a:pt x="146" y="0"/>
                    <a:pt x="162" y="0"/>
                  </a:cubicBezTo>
                  <a:close/>
                  <a:moveTo>
                    <a:pt x="113" y="9"/>
                  </a:moveTo>
                  <a:lnTo>
                    <a:pt x="113" y="9"/>
                  </a:lnTo>
                  <a:cubicBezTo>
                    <a:pt x="50" y="29"/>
                    <a:pt x="1" y="86"/>
                    <a:pt x="20" y="143"/>
                  </a:cubicBezTo>
                  <a:lnTo>
                    <a:pt x="20" y="119"/>
                  </a:lnTo>
                  <a:cubicBezTo>
                    <a:pt x="29" y="65"/>
                    <a:pt x="65" y="25"/>
                    <a:pt x="113" y="9"/>
                  </a:cubicBezTo>
                  <a:close/>
                  <a:moveTo>
                    <a:pt x="162" y="0"/>
                  </a:moveTo>
                  <a:cubicBezTo>
                    <a:pt x="234" y="0"/>
                    <a:pt x="317" y="72"/>
                    <a:pt x="317" y="143"/>
                  </a:cubicBezTo>
                  <a:cubicBezTo>
                    <a:pt x="317" y="72"/>
                    <a:pt x="258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2896475" y="2648675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84" y="0"/>
                    <a:pt x="156" y="0"/>
                  </a:cubicBezTo>
                  <a:close/>
                  <a:moveTo>
                    <a:pt x="156" y="0"/>
                  </a:moveTo>
                  <a:cubicBezTo>
                    <a:pt x="239" y="0"/>
                    <a:pt x="298" y="72"/>
                    <a:pt x="298" y="143"/>
                  </a:cubicBezTo>
                  <a:cubicBezTo>
                    <a:pt x="322" y="72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2922375" y="2623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2896475" y="26233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6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22" y="72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2883975" y="26358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310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2909575" y="2635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2883975" y="26105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310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2909575" y="2610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2922375" y="2598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2896475" y="25980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6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22" y="72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2921775" y="2699575"/>
              <a:ext cx="8075" cy="3900"/>
            </a:xfrm>
            <a:custGeom>
              <a:avLst/>
              <a:gdLst/>
              <a:ahLst/>
              <a:cxnLst/>
              <a:rect l="l" t="t" r="r" b="b"/>
              <a:pathLst>
                <a:path w="323" h="156" extrusionOk="0">
                  <a:moveTo>
                    <a:pt x="167" y="0"/>
                  </a:moveTo>
                  <a:cubicBezTo>
                    <a:pt x="84" y="0"/>
                    <a:pt x="1" y="60"/>
                    <a:pt x="25" y="155"/>
                  </a:cubicBezTo>
                  <a:lnTo>
                    <a:pt x="25" y="119"/>
                  </a:lnTo>
                  <a:cubicBezTo>
                    <a:pt x="36" y="48"/>
                    <a:pt x="96" y="0"/>
                    <a:pt x="167" y="0"/>
                  </a:cubicBezTo>
                  <a:close/>
                  <a:moveTo>
                    <a:pt x="167" y="0"/>
                  </a:moveTo>
                  <a:lnTo>
                    <a:pt x="167" y="0"/>
                  </a:lnTo>
                  <a:cubicBezTo>
                    <a:pt x="239" y="0"/>
                    <a:pt x="322" y="60"/>
                    <a:pt x="322" y="155"/>
                  </a:cubicBezTo>
                  <a:cubicBezTo>
                    <a:pt x="322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2896475" y="2699575"/>
              <a:ext cx="8075" cy="3900"/>
            </a:xfrm>
            <a:custGeom>
              <a:avLst/>
              <a:gdLst/>
              <a:ahLst/>
              <a:cxnLst/>
              <a:rect l="l" t="t" r="r" b="b"/>
              <a:pathLst>
                <a:path w="323" h="156" extrusionOk="0">
                  <a:moveTo>
                    <a:pt x="156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60"/>
                    <a:pt x="84" y="0"/>
                    <a:pt x="156" y="0"/>
                  </a:cubicBezTo>
                  <a:close/>
                  <a:moveTo>
                    <a:pt x="156" y="0"/>
                  </a:moveTo>
                  <a:cubicBezTo>
                    <a:pt x="239" y="0"/>
                    <a:pt x="298" y="72"/>
                    <a:pt x="298" y="155"/>
                  </a:cubicBezTo>
                  <a:cubicBezTo>
                    <a:pt x="322" y="60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2922375" y="2673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298" y="72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2896475" y="26739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6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322" y="72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2883975" y="2686475"/>
              <a:ext cx="7775" cy="7475"/>
            </a:xfrm>
            <a:custGeom>
              <a:avLst/>
              <a:gdLst/>
              <a:ahLst/>
              <a:cxnLst/>
              <a:rect l="l" t="t" r="r" b="b"/>
              <a:pathLst>
                <a:path w="311" h="299" extrusionOk="0">
                  <a:moveTo>
                    <a:pt x="144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9"/>
                    <a:pt x="72" y="298"/>
                    <a:pt x="144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310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2909575" y="2686475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9"/>
                    <a:pt x="72" y="298"/>
                    <a:pt x="155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2883975" y="26611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310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2909575" y="2661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2922375" y="2648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298" y="72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2896475" y="26486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6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322" y="72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2883975" y="27123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15"/>
                    <a:pt x="298" y="143"/>
                  </a:cubicBezTo>
                  <a:cubicBezTo>
                    <a:pt x="310" y="60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2909575" y="2711775"/>
              <a:ext cx="5975" cy="3600"/>
            </a:xfrm>
            <a:custGeom>
              <a:avLst/>
              <a:gdLst/>
              <a:ahLst/>
              <a:cxnLst/>
              <a:rect l="l" t="t" r="r" b="b"/>
              <a:pathLst>
                <a:path w="239" h="144" extrusionOk="0">
                  <a:moveTo>
                    <a:pt x="155" y="0"/>
                  </a:moveTo>
                  <a:cubicBezTo>
                    <a:pt x="60" y="24"/>
                    <a:pt x="1" y="60"/>
                    <a:pt x="1" y="143"/>
                  </a:cubicBezTo>
                  <a:cubicBezTo>
                    <a:pt x="72" y="108"/>
                    <a:pt x="155" y="60"/>
                    <a:pt x="239" y="36"/>
                  </a:cubicBezTo>
                  <a:cubicBezTo>
                    <a:pt x="215" y="24"/>
                    <a:pt x="191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2922375" y="2699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167"/>
                    <a:pt x="1" y="191"/>
                    <a:pt x="12" y="215"/>
                  </a:cubicBezTo>
                  <a:cubicBezTo>
                    <a:pt x="36" y="262"/>
                    <a:pt x="84" y="298"/>
                    <a:pt x="143" y="298"/>
                  </a:cubicBezTo>
                  <a:cubicBezTo>
                    <a:pt x="203" y="298"/>
                    <a:pt x="263" y="250"/>
                    <a:pt x="274" y="215"/>
                  </a:cubicBezTo>
                  <a:cubicBezTo>
                    <a:pt x="298" y="191"/>
                    <a:pt x="298" y="167"/>
                    <a:pt x="298" y="155"/>
                  </a:cubicBezTo>
                  <a:cubicBezTo>
                    <a:pt x="298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2896475" y="26995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6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167"/>
                    <a:pt x="1" y="191"/>
                    <a:pt x="25" y="215"/>
                  </a:cubicBezTo>
                  <a:cubicBezTo>
                    <a:pt x="48" y="262"/>
                    <a:pt x="96" y="298"/>
                    <a:pt x="156" y="298"/>
                  </a:cubicBezTo>
                  <a:cubicBezTo>
                    <a:pt x="215" y="298"/>
                    <a:pt x="275" y="250"/>
                    <a:pt x="286" y="215"/>
                  </a:cubicBezTo>
                  <a:cubicBezTo>
                    <a:pt x="298" y="191"/>
                    <a:pt x="298" y="167"/>
                    <a:pt x="298" y="155"/>
                  </a:cubicBezTo>
                  <a:cubicBezTo>
                    <a:pt x="322" y="60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2871175" y="2192950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72"/>
                    <a:pt x="84" y="1"/>
                    <a:pt x="155" y="1"/>
                  </a:cubicBezTo>
                  <a:close/>
                  <a:moveTo>
                    <a:pt x="156" y="1"/>
                  </a:moveTo>
                  <a:lnTo>
                    <a:pt x="156" y="1"/>
                  </a:lnTo>
                  <a:cubicBezTo>
                    <a:pt x="239" y="1"/>
                    <a:pt x="298" y="72"/>
                    <a:pt x="298" y="144"/>
                  </a:cubicBezTo>
                  <a:cubicBezTo>
                    <a:pt x="322" y="72"/>
                    <a:pt x="239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2845875" y="2192950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72"/>
                    <a:pt x="84" y="1"/>
                    <a:pt x="155" y="1"/>
                  </a:cubicBezTo>
                  <a:close/>
                  <a:moveTo>
                    <a:pt x="156" y="1"/>
                  </a:moveTo>
                  <a:cubicBezTo>
                    <a:pt x="239" y="1"/>
                    <a:pt x="298" y="72"/>
                    <a:pt x="298" y="144"/>
                  </a:cubicBezTo>
                  <a:cubicBezTo>
                    <a:pt x="322" y="72"/>
                    <a:pt x="239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2871175" y="216765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8"/>
                    <a:pt x="155" y="298"/>
                  </a:cubicBezTo>
                  <a:cubicBezTo>
                    <a:pt x="239" y="298"/>
                    <a:pt x="298" y="215"/>
                    <a:pt x="298" y="144"/>
                  </a:cubicBezTo>
                  <a:cubicBezTo>
                    <a:pt x="322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2845875" y="216765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8"/>
                    <a:pt x="155" y="298"/>
                  </a:cubicBezTo>
                  <a:cubicBezTo>
                    <a:pt x="239" y="298"/>
                    <a:pt x="298" y="215"/>
                    <a:pt x="298" y="144"/>
                  </a:cubicBezTo>
                  <a:cubicBezTo>
                    <a:pt x="322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2833375" y="2180150"/>
              <a:ext cx="7775" cy="7475"/>
            </a:xfrm>
            <a:custGeom>
              <a:avLst/>
              <a:gdLst/>
              <a:ahLst/>
              <a:cxnLst/>
              <a:rect l="l" t="t" r="r" b="b"/>
              <a:pathLst>
                <a:path w="311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310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2858675" y="2180150"/>
              <a:ext cx="7775" cy="7475"/>
            </a:xfrm>
            <a:custGeom>
              <a:avLst/>
              <a:gdLst/>
              <a:ahLst/>
              <a:cxnLst/>
              <a:rect l="l" t="t" r="r" b="b"/>
              <a:pathLst>
                <a:path w="311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4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2833375" y="2155750"/>
              <a:ext cx="7475" cy="6575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48" y="1"/>
                  </a:moveTo>
                  <a:cubicBezTo>
                    <a:pt x="13" y="36"/>
                    <a:pt x="1" y="72"/>
                    <a:pt x="1" y="120"/>
                  </a:cubicBezTo>
                  <a:cubicBezTo>
                    <a:pt x="1" y="203"/>
                    <a:pt x="72" y="263"/>
                    <a:pt x="143" y="263"/>
                  </a:cubicBezTo>
                  <a:cubicBezTo>
                    <a:pt x="239" y="263"/>
                    <a:pt x="298" y="191"/>
                    <a:pt x="298" y="120"/>
                  </a:cubicBezTo>
                  <a:cubicBezTo>
                    <a:pt x="298" y="84"/>
                    <a:pt x="298" y="72"/>
                    <a:pt x="286" y="36"/>
                  </a:cubicBezTo>
                  <a:cubicBezTo>
                    <a:pt x="203" y="24"/>
                    <a:pt x="120" y="12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2859275" y="2160800"/>
              <a:ext cx="5075" cy="1525"/>
            </a:xfrm>
            <a:custGeom>
              <a:avLst/>
              <a:gdLst/>
              <a:ahLst/>
              <a:cxnLst/>
              <a:rect l="l" t="t" r="r" b="b"/>
              <a:pathLst>
                <a:path w="203" h="61" extrusionOk="0">
                  <a:moveTo>
                    <a:pt x="0" y="1"/>
                  </a:moveTo>
                  <a:lnTo>
                    <a:pt x="0" y="1"/>
                  </a:lnTo>
                  <a:cubicBezTo>
                    <a:pt x="36" y="49"/>
                    <a:pt x="84" y="61"/>
                    <a:pt x="120" y="61"/>
                  </a:cubicBezTo>
                  <a:cubicBezTo>
                    <a:pt x="155" y="61"/>
                    <a:pt x="167" y="49"/>
                    <a:pt x="203" y="49"/>
                  </a:cubicBezTo>
                  <a:cubicBezTo>
                    <a:pt x="143" y="37"/>
                    <a:pt x="60" y="1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2820575" y="21929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1"/>
                  </a:moveTo>
                  <a:cubicBezTo>
                    <a:pt x="136" y="1"/>
                    <a:pt x="117" y="4"/>
                    <a:pt x="101" y="9"/>
                  </a:cubicBezTo>
                  <a:lnTo>
                    <a:pt x="101" y="9"/>
                  </a:lnTo>
                  <a:cubicBezTo>
                    <a:pt x="117" y="4"/>
                    <a:pt x="136" y="1"/>
                    <a:pt x="155" y="1"/>
                  </a:cubicBezTo>
                  <a:close/>
                  <a:moveTo>
                    <a:pt x="101" y="9"/>
                  </a:moveTo>
                  <a:cubicBezTo>
                    <a:pt x="51" y="26"/>
                    <a:pt x="17" y="66"/>
                    <a:pt x="5" y="110"/>
                  </a:cubicBezTo>
                  <a:lnTo>
                    <a:pt x="5" y="110"/>
                  </a:lnTo>
                  <a:cubicBezTo>
                    <a:pt x="30" y="56"/>
                    <a:pt x="61" y="24"/>
                    <a:pt x="101" y="9"/>
                  </a:cubicBezTo>
                  <a:close/>
                  <a:moveTo>
                    <a:pt x="5" y="110"/>
                  </a:moveTo>
                  <a:lnTo>
                    <a:pt x="5" y="110"/>
                  </a:lnTo>
                  <a:cubicBezTo>
                    <a:pt x="4" y="113"/>
                    <a:pt x="2" y="117"/>
                    <a:pt x="1" y="120"/>
                  </a:cubicBezTo>
                  <a:lnTo>
                    <a:pt x="1" y="144"/>
                  </a:lnTo>
                  <a:cubicBezTo>
                    <a:pt x="1" y="132"/>
                    <a:pt x="2" y="121"/>
                    <a:pt x="5" y="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1"/>
            <p:cNvSpPr/>
            <p:nvPr/>
          </p:nvSpPr>
          <p:spPr>
            <a:xfrm>
              <a:off x="2820575" y="21676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1"/>
                  </a:moveTo>
                  <a:lnTo>
                    <a:pt x="155" y="1"/>
                  </a:lnTo>
                  <a:cubicBezTo>
                    <a:pt x="84" y="1"/>
                    <a:pt x="1" y="60"/>
                    <a:pt x="1" y="144"/>
                  </a:cubicBezTo>
                  <a:cubicBezTo>
                    <a:pt x="1" y="72"/>
                    <a:pt x="84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1"/>
            <p:cNvSpPr/>
            <p:nvPr/>
          </p:nvSpPr>
          <p:spPr>
            <a:xfrm>
              <a:off x="2871175" y="2243550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72"/>
                    <a:pt x="84" y="1"/>
                    <a:pt x="155" y="1"/>
                  </a:cubicBezTo>
                  <a:close/>
                  <a:moveTo>
                    <a:pt x="156" y="1"/>
                  </a:moveTo>
                  <a:cubicBezTo>
                    <a:pt x="239" y="1"/>
                    <a:pt x="298" y="72"/>
                    <a:pt x="298" y="144"/>
                  </a:cubicBezTo>
                  <a:cubicBezTo>
                    <a:pt x="322" y="72"/>
                    <a:pt x="239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2845875" y="2243550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72"/>
                    <a:pt x="84" y="1"/>
                    <a:pt x="155" y="1"/>
                  </a:cubicBezTo>
                  <a:close/>
                  <a:moveTo>
                    <a:pt x="156" y="1"/>
                  </a:moveTo>
                  <a:cubicBezTo>
                    <a:pt x="239" y="1"/>
                    <a:pt x="298" y="72"/>
                    <a:pt x="298" y="144"/>
                  </a:cubicBezTo>
                  <a:cubicBezTo>
                    <a:pt x="322" y="72"/>
                    <a:pt x="239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2871175" y="221825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322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2845875" y="221825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322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1"/>
            <p:cNvSpPr/>
            <p:nvPr/>
          </p:nvSpPr>
          <p:spPr>
            <a:xfrm>
              <a:off x="2833375" y="2230750"/>
              <a:ext cx="7775" cy="7475"/>
            </a:xfrm>
            <a:custGeom>
              <a:avLst/>
              <a:gdLst/>
              <a:ahLst/>
              <a:cxnLst/>
              <a:rect l="l" t="t" r="r" b="b"/>
              <a:pathLst>
                <a:path w="311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310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2858675" y="2230750"/>
              <a:ext cx="7775" cy="7475"/>
            </a:xfrm>
            <a:custGeom>
              <a:avLst/>
              <a:gdLst/>
              <a:ahLst/>
              <a:cxnLst/>
              <a:rect l="l" t="t" r="r" b="b"/>
              <a:pathLst>
                <a:path w="311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4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2833375" y="2205450"/>
              <a:ext cx="7775" cy="7475"/>
            </a:xfrm>
            <a:custGeom>
              <a:avLst/>
              <a:gdLst/>
              <a:ahLst/>
              <a:cxnLst/>
              <a:rect l="l" t="t" r="r" b="b"/>
              <a:pathLst>
                <a:path w="311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310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2858675" y="2205450"/>
              <a:ext cx="7775" cy="7475"/>
            </a:xfrm>
            <a:custGeom>
              <a:avLst/>
              <a:gdLst/>
              <a:ahLst/>
              <a:cxnLst/>
              <a:rect l="l" t="t" r="r" b="b"/>
              <a:pathLst>
                <a:path w="311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4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2820575" y="22435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1"/>
                  </a:moveTo>
                  <a:cubicBezTo>
                    <a:pt x="73" y="1"/>
                    <a:pt x="18" y="54"/>
                    <a:pt x="4" y="115"/>
                  </a:cubicBezTo>
                  <a:lnTo>
                    <a:pt x="4" y="115"/>
                  </a:lnTo>
                  <a:cubicBezTo>
                    <a:pt x="39" y="57"/>
                    <a:pt x="86" y="1"/>
                    <a:pt x="155" y="1"/>
                  </a:cubicBezTo>
                  <a:close/>
                  <a:moveTo>
                    <a:pt x="4" y="115"/>
                  </a:moveTo>
                  <a:cubicBezTo>
                    <a:pt x="3" y="116"/>
                    <a:pt x="2" y="118"/>
                    <a:pt x="1" y="120"/>
                  </a:cubicBezTo>
                  <a:lnTo>
                    <a:pt x="1" y="144"/>
                  </a:lnTo>
                  <a:cubicBezTo>
                    <a:pt x="1" y="134"/>
                    <a:pt x="2" y="124"/>
                    <a:pt x="4" y="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2820575" y="2218250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55" y="1"/>
                  </a:moveTo>
                  <a:cubicBezTo>
                    <a:pt x="84" y="1"/>
                    <a:pt x="1" y="60"/>
                    <a:pt x="1" y="144"/>
                  </a:cubicBezTo>
                  <a:cubicBezTo>
                    <a:pt x="1" y="72"/>
                    <a:pt x="84" y="1"/>
                    <a:pt x="155" y="1"/>
                  </a:cubicBezTo>
                  <a:close/>
                  <a:moveTo>
                    <a:pt x="1" y="145"/>
                  </a:moveTo>
                  <a:cubicBezTo>
                    <a:pt x="2" y="233"/>
                    <a:pt x="73" y="300"/>
                    <a:pt x="140" y="300"/>
                  </a:cubicBezTo>
                  <a:cubicBezTo>
                    <a:pt x="145" y="300"/>
                    <a:pt x="150" y="299"/>
                    <a:pt x="155" y="299"/>
                  </a:cubicBezTo>
                  <a:cubicBezTo>
                    <a:pt x="84" y="299"/>
                    <a:pt x="2" y="240"/>
                    <a:pt x="1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2871175" y="219295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322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2845875" y="219295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322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2820575" y="2195925"/>
              <a:ext cx="3900" cy="4500"/>
            </a:xfrm>
            <a:custGeom>
              <a:avLst/>
              <a:gdLst/>
              <a:ahLst/>
              <a:cxnLst/>
              <a:rect l="l" t="t" r="r" b="b"/>
              <a:pathLst>
                <a:path w="156" h="180" extrusionOk="0">
                  <a:moveTo>
                    <a:pt x="1" y="25"/>
                  </a:moveTo>
                  <a:lnTo>
                    <a:pt x="1" y="1"/>
                  </a:lnTo>
                  <a:lnTo>
                    <a:pt x="1" y="25"/>
                  </a:lnTo>
                  <a:cubicBezTo>
                    <a:pt x="1" y="120"/>
                    <a:pt x="84" y="180"/>
                    <a:pt x="155" y="180"/>
                  </a:cubicBezTo>
                  <a:cubicBezTo>
                    <a:pt x="84" y="180"/>
                    <a:pt x="1" y="120"/>
                    <a:pt x="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2871175" y="2294150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72"/>
                    <a:pt x="84" y="1"/>
                    <a:pt x="155" y="1"/>
                  </a:cubicBezTo>
                  <a:close/>
                  <a:moveTo>
                    <a:pt x="156" y="1"/>
                  </a:moveTo>
                  <a:lnTo>
                    <a:pt x="156" y="1"/>
                  </a:lnTo>
                  <a:cubicBezTo>
                    <a:pt x="239" y="1"/>
                    <a:pt x="298" y="72"/>
                    <a:pt x="298" y="144"/>
                  </a:cubicBezTo>
                  <a:cubicBezTo>
                    <a:pt x="322" y="72"/>
                    <a:pt x="239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2845875" y="2294150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72"/>
                    <a:pt x="84" y="1"/>
                    <a:pt x="155" y="1"/>
                  </a:cubicBezTo>
                  <a:close/>
                  <a:moveTo>
                    <a:pt x="156" y="1"/>
                  </a:moveTo>
                  <a:cubicBezTo>
                    <a:pt x="239" y="1"/>
                    <a:pt x="298" y="72"/>
                    <a:pt x="298" y="144"/>
                  </a:cubicBezTo>
                  <a:cubicBezTo>
                    <a:pt x="322" y="72"/>
                    <a:pt x="239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2871175" y="22688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15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2845875" y="22688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15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2833375" y="22813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3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71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2858675" y="22813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71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2833375" y="2256050"/>
              <a:ext cx="7775" cy="7475"/>
            </a:xfrm>
            <a:custGeom>
              <a:avLst/>
              <a:gdLst/>
              <a:ahLst/>
              <a:cxnLst/>
              <a:rect l="l" t="t" r="r" b="b"/>
              <a:pathLst>
                <a:path w="311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310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2858675" y="2256050"/>
              <a:ext cx="7775" cy="7475"/>
            </a:xfrm>
            <a:custGeom>
              <a:avLst/>
              <a:gdLst/>
              <a:ahLst/>
              <a:cxnLst/>
              <a:rect l="l" t="t" r="r" b="b"/>
              <a:pathLst>
                <a:path w="311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4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2820575" y="22941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1"/>
                  </a:moveTo>
                  <a:cubicBezTo>
                    <a:pt x="73" y="1"/>
                    <a:pt x="18" y="54"/>
                    <a:pt x="4" y="115"/>
                  </a:cubicBezTo>
                  <a:lnTo>
                    <a:pt x="4" y="115"/>
                  </a:lnTo>
                  <a:cubicBezTo>
                    <a:pt x="39" y="57"/>
                    <a:pt x="86" y="1"/>
                    <a:pt x="155" y="1"/>
                  </a:cubicBezTo>
                  <a:close/>
                  <a:moveTo>
                    <a:pt x="4" y="115"/>
                  </a:moveTo>
                  <a:cubicBezTo>
                    <a:pt x="3" y="116"/>
                    <a:pt x="2" y="118"/>
                    <a:pt x="1" y="120"/>
                  </a:cubicBezTo>
                  <a:lnTo>
                    <a:pt x="1" y="144"/>
                  </a:lnTo>
                  <a:cubicBezTo>
                    <a:pt x="1" y="134"/>
                    <a:pt x="2" y="124"/>
                    <a:pt x="4" y="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2820575" y="2268850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55" y="1"/>
                  </a:moveTo>
                  <a:lnTo>
                    <a:pt x="155" y="1"/>
                  </a:lnTo>
                  <a:cubicBezTo>
                    <a:pt x="84" y="1"/>
                    <a:pt x="1" y="60"/>
                    <a:pt x="1" y="144"/>
                  </a:cubicBezTo>
                  <a:cubicBezTo>
                    <a:pt x="1" y="72"/>
                    <a:pt x="84" y="1"/>
                    <a:pt x="155" y="1"/>
                  </a:cubicBezTo>
                  <a:close/>
                  <a:moveTo>
                    <a:pt x="1" y="144"/>
                  </a:moveTo>
                  <a:cubicBezTo>
                    <a:pt x="1" y="232"/>
                    <a:pt x="72" y="300"/>
                    <a:pt x="140" y="300"/>
                  </a:cubicBezTo>
                  <a:cubicBezTo>
                    <a:pt x="145" y="300"/>
                    <a:pt x="150" y="299"/>
                    <a:pt x="155" y="299"/>
                  </a:cubicBezTo>
                  <a:cubicBezTo>
                    <a:pt x="84" y="299"/>
                    <a:pt x="1" y="215"/>
                    <a:pt x="1" y="1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2871175" y="224355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56"/>
                    <a:pt x="1" y="191"/>
                    <a:pt x="25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5" y="251"/>
                    <a:pt x="286" y="203"/>
                  </a:cubicBezTo>
                  <a:cubicBezTo>
                    <a:pt x="298" y="191"/>
                    <a:pt x="298" y="156"/>
                    <a:pt x="298" y="144"/>
                  </a:cubicBezTo>
                  <a:cubicBezTo>
                    <a:pt x="322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2845875" y="224355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56"/>
                    <a:pt x="1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5" y="251"/>
                    <a:pt x="286" y="203"/>
                  </a:cubicBezTo>
                  <a:cubicBezTo>
                    <a:pt x="298" y="191"/>
                    <a:pt x="298" y="156"/>
                    <a:pt x="298" y="144"/>
                  </a:cubicBezTo>
                  <a:cubicBezTo>
                    <a:pt x="322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2820575" y="2247150"/>
              <a:ext cx="3900" cy="3925"/>
            </a:xfrm>
            <a:custGeom>
              <a:avLst/>
              <a:gdLst/>
              <a:ahLst/>
              <a:cxnLst/>
              <a:rect l="l" t="t" r="r" b="b"/>
              <a:pathLst>
                <a:path w="156" h="157" extrusionOk="0">
                  <a:moveTo>
                    <a:pt x="1" y="0"/>
                  </a:moveTo>
                  <a:cubicBezTo>
                    <a:pt x="1" y="36"/>
                    <a:pt x="1" y="47"/>
                    <a:pt x="24" y="59"/>
                  </a:cubicBezTo>
                  <a:cubicBezTo>
                    <a:pt x="1" y="48"/>
                    <a:pt x="1" y="12"/>
                    <a:pt x="1" y="0"/>
                  </a:cubicBezTo>
                  <a:close/>
                  <a:moveTo>
                    <a:pt x="24" y="59"/>
                  </a:moveTo>
                  <a:cubicBezTo>
                    <a:pt x="35" y="113"/>
                    <a:pt x="84" y="156"/>
                    <a:pt x="137" y="156"/>
                  </a:cubicBezTo>
                  <a:cubicBezTo>
                    <a:pt x="143" y="156"/>
                    <a:pt x="149" y="156"/>
                    <a:pt x="155" y="155"/>
                  </a:cubicBezTo>
                  <a:cubicBezTo>
                    <a:pt x="96" y="155"/>
                    <a:pt x="48" y="119"/>
                    <a:pt x="24" y="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2871175" y="2344775"/>
              <a:ext cx="8075" cy="3575"/>
            </a:xfrm>
            <a:custGeom>
              <a:avLst/>
              <a:gdLst/>
              <a:ahLst/>
              <a:cxnLst/>
              <a:rect l="l" t="t" r="r" b="b"/>
              <a:pathLst>
                <a:path w="323" h="143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71"/>
                    <a:pt x="84" y="0"/>
                    <a:pt x="155" y="0"/>
                  </a:cubicBezTo>
                  <a:close/>
                  <a:moveTo>
                    <a:pt x="156" y="0"/>
                  </a:moveTo>
                  <a:lnTo>
                    <a:pt x="156" y="0"/>
                  </a:lnTo>
                  <a:cubicBezTo>
                    <a:pt x="239" y="0"/>
                    <a:pt x="298" y="71"/>
                    <a:pt x="298" y="143"/>
                  </a:cubicBezTo>
                  <a:cubicBezTo>
                    <a:pt x="322" y="71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2845875" y="2344775"/>
              <a:ext cx="8075" cy="3575"/>
            </a:xfrm>
            <a:custGeom>
              <a:avLst/>
              <a:gdLst/>
              <a:ahLst/>
              <a:cxnLst/>
              <a:rect l="l" t="t" r="r" b="b"/>
              <a:pathLst>
                <a:path w="323" h="143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71"/>
                    <a:pt x="84" y="0"/>
                    <a:pt x="155" y="0"/>
                  </a:cubicBezTo>
                  <a:close/>
                  <a:moveTo>
                    <a:pt x="156" y="0"/>
                  </a:moveTo>
                  <a:cubicBezTo>
                    <a:pt x="239" y="0"/>
                    <a:pt x="298" y="71"/>
                    <a:pt x="298" y="143"/>
                  </a:cubicBezTo>
                  <a:cubicBezTo>
                    <a:pt x="322" y="71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2871175" y="23194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322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2845875" y="23194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322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2833375" y="23319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3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72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2858675" y="23319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2833375" y="23066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3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71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858675" y="23066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71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820575" y="2344775"/>
              <a:ext cx="3900" cy="3575"/>
            </a:xfrm>
            <a:custGeom>
              <a:avLst/>
              <a:gdLst/>
              <a:ahLst/>
              <a:cxnLst/>
              <a:rect l="l" t="t" r="r" b="b"/>
              <a:pathLst>
                <a:path w="156" h="143" extrusionOk="0">
                  <a:moveTo>
                    <a:pt x="155" y="0"/>
                  </a:moveTo>
                  <a:cubicBezTo>
                    <a:pt x="73" y="0"/>
                    <a:pt x="18" y="53"/>
                    <a:pt x="4" y="114"/>
                  </a:cubicBezTo>
                  <a:lnTo>
                    <a:pt x="4" y="114"/>
                  </a:lnTo>
                  <a:cubicBezTo>
                    <a:pt x="39" y="56"/>
                    <a:pt x="86" y="0"/>
                    <a:pt x="155" y="0"/>
                  </a:cubicBezTo>
                  <a:close/>
                  <a:moveTo>
                    <a:pt x="4" y="114"/>
                  </a:moveTo>
                  <a:cubicBezTo>
                    <a:pt x="3" y="115"/>
                    <a:pt x="2" y="117"/>
                    <a:pt x="1" y="119"/>
                  </a:cubicBezTo>
                  <a:lnTo>
                    <a:pt x="1" y="143"/>
                  </a:lnTo>
                  <a:cubicBezTo>
                    <a:pt x="1" y="133"/>
                    <a:pt x="2" y="123"/>
                    <a:pt x="4" y="1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2820575" y="2319725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39" y="1"/>
                  </a:moveTo>
                  <a:cubicBezTo>
                    <a:pt x="72" y="1"/>
                    <a:pt x="1" y="67"/>
                    <a:pt x="1" y="145"/>
                  </a:cubicBezTo>
                  <a:lnTo>
                    <a:pt x="1" y="145"/>
                  </a:lnTo>
                  <a:cubicBezTo>
                    <a:pt x="1" y="61"/>
                    <a:pt x="84" y="2"/>
                    <a:pt x="155" y="2"/>
                  </a:cubicBezTo>
                  <a:cubicBezTo>
                    <a:pt x="150" y="1"/>
                    <a:pt x="145" y="1"/>
                    <a:pt x="139" y="1"/>
                  </a:cubicBezTo>
                  <a:close/>
                  <a:moveTo>
                    <a:pt x="1" y="145"/>
                  </a:moveTo>
                  <a:cubicBezTo>
                    <a:pt x="1" y="240"/>
                    <a:pt x="84" y="300"/>
                    <a:pt x="155" y="300"/>
                  </a:cubicBezTo>
                  <a:cubicBezTo>
                    <a:pt x="84" y="300"/>
                    <a:pt x="1" y="228"/>
                    <a:pt x="1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871175" y="229415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322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845875" y="229415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322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2820575" y="229802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1" y="1"/>
                  </a:moveTo>
                  <a:cubicBezTo>
                    <a:pt x="1" y="96"/>
                    <a:pt x="84" y="156"/>
                    <a:pt x="155" y="156"/>
                  </a:cubicBezTo>
                  <a:cubicBezTo>
                    <a:pt x="84" y="156"/>
                    <a:pt x="1" y="8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2871175" y="2395650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61"/>
                    <a:pt x="84" y="1"/>
                    <a:pt x="155" y="1"/>
                  </a:cubicBezTo>
                  <a:close/>
                  <a:moveTo>
                    <a:pt x="155" y="1"/>
                  </a:moveTo>
                  <a:cubicBezTo>
                    <a:pt x="239" y="1"/>
                    <a:pt x="298" y="72"/>
                    <a:pt x="298" y="144"/>
                  </a:cubicBezTo>
                  <a:cubicBezTo>
                    <a:pt x="322" y="6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2845875" y="2395650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61"/>
                    <a:pt x="84" y="1"/>
                    <a:pt x="155" y="1"/>
                  </a:cubicBezTo>
                  <a:close/>
                  <a:moveTo>
                    <a:pt x="155" y="1"/>
                  </a:moveTo>
                  <a:cubicBezTo>
                    <a:pt x="239" y="1"/>
                    <a:pt x="298" y="72"/>
                    <a:pt x="298" y="144"/>
                  </a:cubicBezTo>
                  <a:cubicBezTo>
                    <a:pt x="322" y="6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2871175" y="237035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27"/>
                    <a:pt x="298" y="144"/>
                  </a:cubicBezTo>
                  <a:cubicBezTo>
                    <a:pt x="322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2845875" y="237035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27"/>
                    <a:pt x="298" y="144"/>
                  </a:cubicBezTo>
                  <a:cubicBezTo>
                    <a:pt x="322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2833375" y="23828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3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2858675" y="23828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60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2833375" y="2357550"/>
              <a:ext cx="7775" cy="7475"/>
            </a:xfrm>
            <a:custGeom>
              <a:avLst/>
              <a:gdLst/>
              <a:ahLst/>
              <a:cxnLst/>
              <a:rect l="l" t="t" r="r" b="b"/>
              <a:pathLst>
                <a:path w="311" h="299" extrusionOk="0">
                  <a:moveTo>
                    <a:pt x="143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310" y="61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858675" y="2357550"/>
              <a:ext cx="7775" cy="7475"/>
            </a:xfrm>
            <a:custGeom>
              <a:avLst/>
              <a:gdLst/>
              <a:ahLst/>
              <a:cxnLst/>
              <a:rect l="l" t="t" r="r" b="b"/>
              <a:pathLst>
                <a:path w="311" h="299" extrusionOk="0">
                  <a:moveTo>
                    <a:pt x="144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39"/>
                    <a:pt x="72" y="299"/>
                    <a:pt x="144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310" y="61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2820575" y="23956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1"/>
                  </a:moveTo>
                  <a:cubicBezTo>
                    <a:pt x="74" y="1"/>
                    <a:pt x="19" y="53"/>
                    <a:pt x="4" y="113"/>
                  </a:cubicBezTo>
                  <a:lnTo>
                    <a:pt x="4" y="113"/>
                  </a:lnTo>
                  <a:cubicBezTo>
                    <a:pt x="40" y="45"/>
                    <a:pt x="86" y="1"/>
                    <a:pt x="155" y="1"/>
                  </a:cubicBezTo>
                  <a:close/>
                  <a:moveTo>
                    <a:pt x="4" y="113"/>
                  </a:moveTo>
                  <a:cubicBezTo>
                    <a:pt x="3" y="115"/>
                    <a:pt x="2" y="118"/>
                    <a:pt x="1" y="120"/>
                  </a:cubicBezTo>
                  <a:lnTo>
                    <a:pt x="1" y="144"/>
                  </a:lnTo>
                  <a:cubicBezTo>
                    <a:pt x="1" y="133"/>
                    <a:pt x="2" y="123"/>
                    <a:pt x="4" y="1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2820575" y="237392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1" y="1"/>
                  </a:moveTo>
                  <a:cubicBezTo>
                    <a:pt x="1" y="96"/>
                    <a:pt x="84" y="156"/>
                    <a:pt x="155" y="156"/>
                  </a:cubicBezTo>
                  <a:cubicBezTo>
                    <a:pt x="84" y="156"/>
                    <a:pt x="1" y="8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2871175" y="23447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322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2845875" y="23447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322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2820575" y="234862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96"/>
                    <a:pt x="84" y="156"/>
                    <a:pt x="155" y="156"/>
                  </a:cubicBezTo>
                  <a:cubicBezTo>
                    <a:pt x="84" y="156"/>
                    <a:pt x="1" y="8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2871175" y="2446275"/>
              <a:ext cx="8075" cy="3575"/>
            </a:xfrm>
            <a:custGeom>
              <a:avLst/>
              <a:gdLst/>
              <a:ahLst/>
              <a:cxnLst/>
              <a:rect l="l" t="t" r="r" b="b"/>
              <a:pathLst>
                <a:path w="323" h="143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60"/>
                    <a:pt x="84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1"/>
                    <a:pt x="298" y="143"/>
                  </a:cubicBezTo>
                  <a:cubicBezTo>
                    <a:pt x="322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2845875" y="2446275"/>
              <a:ext cx="8075" cy="3575"/>
            </a:xfrm>
            <a:custGeom>
              <a:avLst/>
              <a:gdLst/>
              <a:ahLst/>
              <a:cxnLst/>
              <a:rect l="l" t="t" r="r" b="b"/>
              <a:pathLst>
                <a:path w="323" h="143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60"/>
                    <a:pt x="84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1"/>
                    <a:pt x="298" y="143"/>
                  </a:cubicBezTo>
                  <a:cubicBezTo>
                    <a:pt x="322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2871175" y="2420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2845875" y="2420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2833375" y="24334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3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2858675" y="24334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60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2833375" y="24081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3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2858675" y="24081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60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2820575" y="2446275"/>
              <a:ext cx="3900" cy="3575"/>
            </a:xfrm>
            <a:custGeom>
              <a:avLst/>
              <a:gdLst/>
              <a:ahLst/>
              <a:cxnLst/>
              <a:rect l="l" t="t" r="r" b="b"/>
              <a:pathLst>
                <a:path w="156" h="143" extrusionOk="0">
                  <a:moveTo>
                    <a:pt x="155" y="0"/>
                  </a:moveTo>
                  <a:cubicBezTo>
                    <a:pt x="74" y="0"/>
                    <a:pt x="19" y="52"/>
                    <a:pt x="4" y="112"/>
                  </a:cubicBezTo>
                  <a:lnTo>
                    <a:pt x="4" y="112"/>
                  </a:lnTo>
                  <a:cubicBezTo>
                    <a:pt x="40" y="44"/>
                    <a:pt x="86" y="0"/>
                    <a:pt x="155" y="0"/>
                  </a:cubicBezTo>
                  <a:close/>
                  <a:moveTo>
                    <a:pt x="4" y="112"/>
                  </a:moveTo>
                  <a:cubicBezTo>
                    <a:pt x="3" y="114"/>
                    <a:pt x="2" y="117"/>
                    <a:pt x="1" y="119"/>
                  </a:cubicBezTo>
                  <a:lnTo>
                    <a:pt x="1" y="143"/>
                  </a:lnTo>
                  <a:cubicBezTo>
                    <a:pt x="1" y="132"/>
                    <a:pt x="2" y="122"/>
                    <a:pt x="4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2820575" y="2420975"/>
              <a:ext cx="3900" cy="7450"/>
            </a:xfrm>
            <a:custGeom>
              <a:avLst/>
              <a:gdLst/>
              <a:ahLst/>
              <a:cxnLst/>
              <a:rect l="l" t="t" r="r" b="b"/>
              <a:pathLst>
                <a:path w="156" h="298" extrusionOk="0">
                  <a:moveTo>
                    <a:pt x="1" y="143"/>
                  </a:moveTo>
                  <a:cubicBezTo>
                    <a:pt x="1" y="60"/>
                    <a:pt x="84" y="0"/>
                    <a:pt x="155" y="0"/>
                  </a:cubicBezTo>
                  <a:cubicBezTo>
                    <a:pt x="84" y="0"/>
                    <a:pt x="1" y="60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84" y="298"/>
                    <a:pt x="1" y="238"/>
                    <a:pt x="1" y="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2871175" y="239565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68"/>
                    <a:pt x="1" y="191"/>
                    <a:pt x="25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5" y="251"/>
                    <a:pt x="286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322" y="6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2845875" y="2395650"/>
              <a:ext cx="8075" cy="7475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68"/>
                    <a:pt x="1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5" y="251"/>
                    <a:pt x="286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322" y="6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2821175" y="2400725"/>
              <a:ext cx="3300" cy="2400"/>
            </a:xfrm>
            <a:custGeom>
              <a:avLst/>
              <a:gdLst/>
              <a:ahLst/>
              <a:cxnLst/>
              <a:rect l="l" t="t" r="r" b="b"/>
              <a:pathLst>
                <a:path w="132" h="96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19"/>
                    <a:pt x="17" y="38"/>
                    <a:pt x="34" y="54"/>
                  </a:cubicBezTo>
                  <a:lnTo>
                    <a:pt x="34" y="54"/>
                  </a:lnTo>
                  <a:cubicBezTo>
                    <a:pt x="20" y="40"/>
                    <a:pt x="9" y="21"/>
                    <a:pt x="0" y="0"/>
                  </a:cubicBezTo>
                  <a:close/>
                  <a:moveTo>
                    <a:pt x="34" y="54"/>
                  </a:moveTo>
                  <a:lnTo>
                    <a:pt x="34" y="54"/>
                  </a:lnTo>
                  <a:cubicBezTo>
                    <a:pt x="59" y="81"/>
                    <a:pt x="93" y="96"/>
                    <a:pt x="131" y="96"/>
                  </a:cubicBezTo>
                  <a:cubicBezTo>
                    <a:pt x="95" y="96"/>
                    <a:pt x="60" y="78"/>
                    <a:pt x="34" y="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2871175" y="2496875"/>
              <a:ext cx="8075" cy="3575"/>
            </a:xfrm>
            <a:custGeom>
              <a:avLst/>
              <a:gdLst/>
              <a:ahLst/>
              <a:cxnLst/>
              <a:rect l="l" t="t" r="r" b="b"/>
              <a:pathLst>
                <a:path w="323" h="143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60"/>
                    <a:pt x="84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2"/>
                    <a:pt x="298" y="143"/>
                  </a:cubicBezTo>
                  <a:cubicBezTo>
                    <a:pt x="322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845875" y="2496875"/>
              <a:ext cx="8075" cy="3575"/>
            </a:xfrm>
            <a:custGeom>
              <a:avLst/>
              <a:gdLst/>
              <a:ahLst/>
              <a:cxnLst/>
              <a:rect l="l" t="t" r="r" b="b"/>
              <a:pathLst>
                <a:path w="323" h="143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60"/>
                    <a:pt x="84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2"/>
                    <a:pt x="298" y="143"/>
                  </a:cubicBezTo>
                  <a:cubicBezTo>
                    <a:pt x="322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2871175" y="24715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22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2845875" y="24715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22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2833375" y="24840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3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2858675" y="24840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60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2833375" y="24587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3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2858675" y="24587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60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2820575" y="2496875"/>
              <a:ext cx="3900" cy="3575"/>
            </a:xfrm>
            <a:custGeom>
              <a:avLst/>
              <a:gdLst/>
              <a:ahLst/>
              <a:cxnLst/>
              <a:rect l="l" t="t" r="r" b="b"/>
              <a:pathLst>
                <a:path w="156" h="143" extrusionOk="0">
                  <a:moveTo>
                    <a:pt x="155" y="0"/>
                  </a:moveTo>
                  <a:cubicBezTo>
                    <a:pt x="74" y="0"/>
                    <a:pt x="19" y="52"/>
                    <a:pt x="4" y="112"/>
                  </a:cubicBezTo>
                  <a:lnTo>
                    <a:pt x="4" y="112"/>
                  </a:lnTo>
                  <a:cubicBezTo>
                    <a:pt x="40" y="44"/>
                    <a:pt x="86" y="0"/>
                    <a:pt x="155" y="0"/>
                  </a:cubicBezTo>
                  <a:close/>
                  <a:moveTo>
                    <a:pt x="4" y="112"/>
                  </a:moveTo>
                  <a:cubicBezTo>
                    <a:pt x="3" y="114"/>
                    <a:pt x="2" y="117"/>
                    <a:pt x="1" y="119"/>
                  </a:cubicBezTo>
                  <a:lnTo>
                    <a:pt x="1" y="143"/>
                  </a:lnTo>
                  <a:cubicBezTo>
                    <a:pt x="1" y="133"/>
                    <a:pt x="2" y="122"/>
                    <a:pt x="4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2820575" y="2471575"/>
              <a:ext cx="3900" cy="7450"/>
            </a:xfrm>
            <a:custGeom>
              <a:avLst/>
              <a:gdLst/>
              <a:ahLst/>
              <a:cxnLst/>
              <a:rect l="l" t="t" r="r" b="b"/>
              <a:pathLst>
                <a:path w="156" h="298" extrusionOk="0">
                  <a:moveTo>
                    <a:pt x="1" y="143"/>
                  </a:moveTo>
                  <a:cubicBezTo>
                    <a:pt x="1" y="60"/>
                    <a:pt x="84" y="0"/>
                    <a:pt x="155" y="0"/>
                  </a:cubicBezTo>
                  <a:cubicBezTo>
                    <a:pt x="84" y="0"/>
                    <a:pt x="1" y="60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84" y="298"/>
                    <a:pt x="1" y="238"/>
                    <a:pt x="1" y="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2871175" y="24462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22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2845875" y="24462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22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2820575" y="2449250"/>
              <a:ext cx="3900" cy="4475"/>
            </a:xfrm>
            <a:custGeom>
              <a:avLst/>
              <a:gdLst/>
              <a:ahLst/>
              <a:cxnLst/>
              <a:rect l="l" t="t" r="r" b="b"/>
              <a:pathLst>
                <a:path w="156" h="179" extrusionOk="0">
                  <a:moveTo>
                    <a:pt x="1" y="24"/>
                  </a:moveTo>
                  <a:lnTo>
                    <a:pt x="1" y="0"/>
                  </a:lnTo>
                  <a:lnTo>
                    <a:pt x="1" y="24"/>
                  </a:lnTo>
                  <a:cubicBezTo>
                    <a:pt x="1" y="119"/>
                    <a:pt x="84" y="179"/>
                    <a:pt x="155" y="179"/>
                  </a:cubicBezTo>
                  <a:cubicBezTo>
                    <a:pt x="84" y="179"/>
                    <a:pt x="1" y="119"/>
                    <a:pt x="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2871175" y="2547475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84" y="0"/>
                    <a:pt x="155" y="0"/>
                  </a:cubicBezTo>
                  <a:close/>
                  <a:moveTo>
                    <a:pt x="156" y="0"/>
                  </a:moveTo>
                  <a:lnTo>
                    <a:pt x="156" y="0"/>
                  </a:lnTo>
                  <a:cubicBezTo>
                    <a:pt x="239" y="0"/>
                    <a:pt x="298" y="72"/>
                    <a:pt x="298" y="143"/>
                  </a:cubicBezTo>
                  <a:cubicBezTo>
                    <a:pt x="322" y="72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2845875" y="2547475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84" y="0"/>
                    <a:pt x="155" y="0"/>
                  </a:cubicBezTo>
                  <a:close/>
                  <a:moveTo>
                    <a:pt x="156" y="0"/>
                  </a:moveTo>
                  <a:cubicBezTo>
                    <a:pt x="239" y="0"/>
                    <a:pt x="298" y="72"/>
                    <a:pt x="298" y="143"/>
                  </a:cubicBezTo>
                  <a:cubicBezTo>
                    <a:pt x="322" y="72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2871175" y="25221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22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2845875" y="25221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22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2833375" y="25346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2858675" y="25346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2833375" y="25093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2858675" y="25093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2820575" y="25474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0"/>
                  </a:moveTo>
                  <a:cubicBezTo>
                    <a:pt x="73" y="0"/>
                    <a:pt x="18" y="53"/>
                    <a:pt x="4" y="114"/>
                  </a:cubicBezTo>
                  <a:lnTo>
                    <a:pt x="4" y="114"/>
                  </a:lnTo>
                  <a:cubicBezTo>
                    <a:pt x="39" y="56"/>
                    <a:pt x="86" y="0"/>
                    <a:pt x="155" y="0"/>
                  </a:cubicBezTo>
                  <a:close/>
                  <a:moveTo>
                    <a:pt x="4" y="114"/>
                  </a:moveTo>
                  <a:cubicBezTo>
                    <a:pt x="3" y="116"/>
                    <a:pt x="2" y="117"/>
                    <a:pt x="1" y="119"/>
                  </a:cubicBezTo>
                  <a:lnTo>
                    <a:pt x="1" y="143"/>
                  </a:lnTo>
                  <a:cubicBezTo>
                    <a:pt x="1" y="133"/>
                    <a:pt x="2" y="123"/>
                    <a:pt x="4" y="1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2820575" y="25221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0"/>
                  </a:moveTo>
                  <a:lnTo>
                    <a:pt x="155" y="0"/>
                  </a:lnTo>
                  <a:cubicBezTo>
                    <a:pt x="84" y="0"/>
                    <a:pt x="1" y="60"/>
                    <a:pt x="1" y="143"/>
                  </a:cubicBezTo>
                  <a:cubicBezTo>
                    <a:pt x="1" y="72"/>
                    <a:pt x="84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2871175" y="24968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22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2845875" y="24968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22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2820575" y="2499850"/>
              <a:ext cx="3900" cy="4475"/>
            </a:xfrm>
            <a:custGeom>
              <a:avLst/>
              <a:gdLst/>
              <a:ahLst/>
              <a:cxnLst/>
              <a:rect l="l" t="t" r="r" b="b"/>
              <a:pathLst>
                <a:path w="156" h="179" extrusionOk="0">
                  <a:moveTo>
                    <a:pt x="1" y="24"/>
                  </a:moveTo>
                  <a:lnTo>
                    <a:pt x="1" y="0"/>
                  </a:lnTo>
                  <a:lnTo>
                    <a:pt x="1" y="24"/>
                  </a:lnTo>
                  <a:cubicBezTo>
                    <a:pt x="1" y="119"/>
                    <a:pt x="84" y="179"/>
                    <a:pt x="155" y="179"/>
                  </a:cubicBezTo>
                  <a:cubicBezTo>
                    <a:pt x="84" y="179"/>
                    <a:pt x="1" y="119"/>
                    <a:pt x="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2871175" y="2598075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84" y="0"/>
                    <a:pt x="155" y="0"/>
                  </a:cubicBezTo>
                  <a:close/>
                  <a:moveTo>
                    <a:pt x="156" y="0"/>
                  </a:moveTo>
                  <a:lnTo>
                    <a:pt x="156" y="0"/>
                  </a:lnTo>
                  <a:cubicBezTo>
                    <a:pt x="239" y="0"/>
                    <a:pt x="298" y="72"/>
                    <a:pt x="298" y="143"/>
                  </a:cubicBezTo>
                  <a:cubicBezTo>
                    <a:pt x="322" y="72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2845875" y="2598075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84" y="0"/>
                    <a:pt x="155" y="0"/>
                  </a:cubicBezTo>
                  <a:close/>
                  <a:moveTo>
                    <a:pt x="156" y="0"/>
                  </a:moveTo>
                  <a:cubicBezTo>
                    <a:pt x="239" y="0"/>
                    <a:pt x="298" y="72"/>
                    <a:pt x="298" y="143"/>
                  </a:cubicBezTo>
                  <a:cubicBezTo>
                    <a:pt x="322" y="72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2871175" y="2572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45875" y="2572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33375" y="25852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2858675" y="25852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2833375" y="25599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2858675" y="25599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310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2820575" y="25980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0"/>
                  </a:moveTo>
                  <a:cubicBezTo>
                    <a:pt x="73" y="0"/>
                    <a:pt x="18" y="53"/>
                    <a:pt x="4" y="114"/>
                  </a:cubicBezTo>
                  <a:lnTo>
                    <a:pt x="4" y="114"/>
                  </a:lnTo>
                  <a:cubicBezTo>
                    <a:pt x="39" y="56"/>
                    <a:pt x="86" y="0"/>
                    <a:pt x="155" y="0"/>
                  </a:cubicBezTo>
                  <a:close/>
                  <a:moveTo>
                    <a:pt x="4" y="114"/>
                  </a:moveTo>
                  <a:cubicBezTo>
                    <a:pt x="3" y="116"/>
                    <a:pt x="2" y="117"/>
                    <a:pt x="1" y="119"/>
                  </a:cubicBezTo>
                  <a:lnTo>
                    <a:pt x="1" y="143"/>
                  </a:lnTo>
                  <a:cubicBezTo>
                    <a:pt x="1" y="133"/>
                    <a:pt x="2" y="123"/>
                    <a:pt x="4" y="1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2820575" y="2572775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55" y="0"/>
                  </a:moveTo>
                  <a:lnTo>
                    <a:pt x="155" y="0"/>
                  </a:lnTo>
                  <a:cubicBezTo>
                    <a:pt x="84" y="0"/>
                    <a:pt x="1" y="60"/>
                    <a:pt x="1" y="143"/>
                  </a:cubicBezTo>
                  <a:cubicBezTo>
                    <a:pt x="1" y="72"/>
                    <a:pt x="84" y="0"/>
                    <a:pt x="155" y="0"/>
                  </a:cubicBezTo>
                  <a:close/>
                  <a:moveTo>
                    <a:pt x="1" y="143"/>
                  </a:moveTo>
                  <a:cubicBezTo>
                    <a:pt x="1" y="231"/>
                    <a:pt x="72" y="299"/>
                    <a:pt x="140" y="299"/>
                  </a:cubicBezTo>
                  <a:cubicBezTo>
                    <a:pt x="145" y="299"/>
                    <a:pt x="150" y="299"/>
                    <a:pt x="155" y="298"/>
                  </a:cubicBezTo>
                  <a:cubicBezTo>
                    <a:pt x="84" y="298"/>
                    <a:pt x="1" y="226"/>
                    <a:pt x="1" y="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2871175" y="25474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167"/>
                    <a:pt x="1" y="191"/>
                    <a:pt x="25" y="203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5" y="250"/>
                    <a:pt x="286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322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2845875" y="25474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167"/>
                    <a:pt x="1" y="191"/>
                    <a:pt x="24" y="203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5" y="250"/>
                    <a:pt x="286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322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2820575" y="2551050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1" y="1"/>
                  </a:moveTo>
                  <a:cubicBezTo>
                    <a:pt x="1" y="36"/>
                    <a:pt x="1" y="48"/>
                    <a:pt x="24" y="60"/>
                  </a:cubicBezTo>
                  <a:cubicBezTo>
                    <a:pt x="1" y="48"/>
                    <a:pt x="1" y="24"/>
                    <a:pt x="1" y="1"/>
                  </a:cubicBezTo>
                  <a:close/>
                  <a:moveTo>
                    <a:pt x="24" y="60"/>
                  </a:moveTo>
                  <a:cubicBezTo>
                    <a:pt x="36" y="119"/>
                    <a:pt x="96" y="155"/>
                    <a:pt x="155" y="155"/>
                  </a:cubicBezTo>
                  <a:cubicBezTo>
                    <a:pt x="96" y="155"/>
                    <a:pt x="48" y="119"/>
                    <a:pt x="24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2871175" y="2648675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84" y="0"/>
                    <a:pt x="155" y="0"/>
                  </a:cubicBezTo>
                  <a:close/>
                  <a:moveTo>
                    <a:pt x="156" y="0"/>
                  </a:moveTo>
                  <a:lnTo>
                    <a:pt x="156" y="0"/>
                  </a:lnTo>
                  <a:cubicBezTo>
                    <a:pt x="239" y="0"/>
                    <a:pt x="298" y="72"/>
                    <a:pt x="298" y="143"/>
                  </a:cubicBezTo>
                  <a:cubicBezTo>
                    <a:pt x="322" y="72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2845875" y="2648675"/>
              <a:ext cx="8075" cy="3600"/>
            </a:xfrm>
            <a:custGeom>
              <a:avLst/>
              <a:gdLst/>
              <a:ahLst/>
              <a:cxnLst/>
              <a:rect l="l" t="t" r="r" b="b"/>
              <a:pathLst>
                <a:path w="323" h="144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84" y="0"/>
                    <a:pt x="155" y="0"/>
                  </a:cubicBezTo>
                  <a:close/>
                  <a:moveTo>
                    <a:pt x="156" y="0"/>
                  </a:moveTo>
                  <a:cubicBezTo>
                    <a:pt x="239" y="0"/>
                    <a:pt x="298" y="72"/>
                    <a:pt x="298" y="143"/>
                  </a:cubicBezTo>
                  <a:cubicBezTo>
                    <a:pt x="322" y="72"/>
                    <a:pt x="23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2871175" y="26233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22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2845875" y="26233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22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2833375" y="26358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310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2858675" y="26358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310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2833375" y="26105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310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858675" y="26105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310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820575" y="26486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0"/>
                  </a:moveTo>
                  <a:cubicBezTo>
                    <a:pt x="73" y="0"/>
                    <a:pt x="18" y="53"/>
                    <a:pt x="4" y="114"/>
                  </a:cubicBezTo>
                  <a:lnTo>
                    <a:pt x="4" y="114"/>
                  </a:lnTo>
                  <a:cubicBezTo>
                    <a:pt x="39" y="56"/>
                    <a:pt x="86" y="0"/>
                    <a:pt x="155" y="0"/>
                  </a:cubicBezTo>
                  <a:close/>
                  <a:moveTo>
                    <a:pt x="4" y="114"/>
                  </a:moveTo>
                  <a:cubicBezTo>
                    <a:pt x="3" y="116"/>
                    <a:pt x="2" y="118"/>
                    <a:pt x="1" y="119"/>
                  </a:cubicBezTo>
                  <a:lnTo>
                    <a:pt x="1" y="143"/>
                  </a:lnTo>
                  <a:cubicBezTo>
                    <a:pt x="1" y="133"/>
                    <a:pt x="2" y="124"/>
                    <a:pt x="4" y="1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2820575" y="2623625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40" y="1"/>
                  </a:moveTo>
                  <a:cubicBezTo>
                    <a:pt x="72" y="1"/>
                    <a:pt x="1" y="69"/>
                    <a:pt x="1" y="157"/>
                  </a:cubicBezTo>
                  <a:lnTo>
                    <a:pt x="1" y="157"/>
                  </a:lnTo>
                  <a:cubicBezTo>
                    <a:pt x="1" y="62"/>
                    <a:pt x="84" y="2"/>
                    <a:pt x="155" y="2"/>
                  </a:cubicBezTo>
                  <a:cubicBezTo>
                    <a:pt x="150" y="1"/>
                    <a:pt x="145" y="1"/>
                    <a:pt x="140" y="1"/>
                  </a:cubicBezTo>
                  <a:close/>
                  <a:moveTo>
                    <a:pt x="1" y="157"/>
                  </a:moveTo>
                  <a:lnTo>
                    <a:pt x="1" y="157"/>
                  </a:lnTo>
                  <a:cubicBezTo>
                    <a:pt x="1" y="240"/>
                    <a:pt x="84" y="300"/>
                    <a:pt x="155" y="300"/>
                  </a:cubicBezTo>
                  <a:cubicBezTo>
                    <a:pt x="84" y="300"/>
                    <a:pt x="1" y="228"/>
                    <a:pt x="1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2871175" y="25980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22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2845875" y="25980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22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2820575" y="260167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1" y="1"/>
                  </a:moveTo>
                  <a:cubicBezTo>
                    <a:pt x="2" y="88"/>
                    <a:pt x="73" y="155"/>
                    <a:pt x="140" y="155"/>
                  </a:cubicBezTo>
                  <a:cubicBezTo>
                    <a:pt x="145" y="155"/>
                    <a:pt x="150" y="155"/>
                    <a:pt x="155" y="154"/>
                  </a:cubicBezTo>
                  <a:cubicBezTo>
                    <a:pt x="84" y="154"/>
                    <a:pt x="2" y="9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2871175" y="2699575"/>
              <a:ext cx="8075" cy="3900"/>
            </a:xfrm>
            <a:custGeom>
              <a:avLst/>
              <a:gdLst/>
              <a:ahLst/>
              <a:cxnLst/>
              <a:rect l="l" t="t" r="r" b="b"/>
              <a:pathLst>
                <a:path w="323" h="156" extrusionOk="0">
                  <a:moveTo>
                    <a:pt x="155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60"/>
                    <a:pt x="84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2"/>
                    <a:pt x="298" y="155"/>
                  </a:cubicBezTo>
                  <a:cubicBezTo>
                    <a:pt x="322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2845875" y="2699575"/>
              <a:ext cx="8075" cy="3900"/>
            </a:xfrm>
            <a:custGeom>
              <a:avLst/>
              <a:gdLst/>
              <a:ahLst/>
              <a:cxnLst/>
              <a:rect l="l" t="t" r="r" b="b"/>
              <a:pathLst>
                <a:path w="323" h="156" extrusionOk="0">
                  <a:moveTo>
                    <a:pt x="155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60"/>
                    <a:pt x="84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2"/>
                    <a:pt x="298" y="155"/>
                  </a:cubicBezTo>
                  <a:cubicBezTo>
                    <a:pt x="322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2871175" y="26739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322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2845875" y="26739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322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2833375" y="2686475"/>
              <a:ext cx="7775" cy="7475"/>
            </a:xfrm>
            <a:custGeom>
              <a:avLst/>
              <a:gdLst/>
              <a:ahLst/>
              <a:cxnLst/>
              <a:rect l="l" t="t" r="r" b="b"/>
              <a:pathLst>
                <a:path w="311" h="299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9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310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2858675" y="2686475"/>
              <a:ext cx="7775" cy="7475"/>
            </a:xfrm>
            <a:custGeom>
              <a:avLst/>
              <a:gdLst/>
              <a:ahLst/>
              <a:cxnLst/>
              <a:rect l="l" t="t" r="r" b="b"/>
              <a:pathLst>
                <a:path w="311" h="299" extrusionOk="0">
                  <a:moveTo>
                    <a:pt x="144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9"/>
                    <a:pt x="72" y="298"/>
                    <a:pt x="144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310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833375" y="26611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310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2858675" y="26611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310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820575" y="269957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155" y="0"/>
                  </a:moveTo>
                  <a:cubicBezTo>
                    <a:pt x="80" y="0"/>
                    <a:pt x="27" y="45"/>
                    <a:pt x="8" y="105"/>
                  </a:cubicBezTo>
                  <a:lnTo>
                    <a:pt x="8" y="105"/>
                  </a:lnTo>
                  <a:cubicBezTo>
                    <a:pt x="43" y="41"/>
                    <a:pt x="89" y="0"/>
                    <a:pt x="155" y="0"/>
                  </a:cubicBezTo>
                  <a:close/>
                  <a:moveTo>
                    <a:pt x="8" y="105"/>
                  </a:moveTo>
                  <a:lnTo>
                    <a:pt x="8" y="105"/>
                  </a:lnTo>
                  <a:cubicBezTo>
                    <a:pt x="6" y="110"/>
                    <a:pt x="3" y="114"/>
                    <a:pt x="1" y="119"/>
                  </a:cubicBezTo>
                  <a:lnTo>
                    <a:pt x="1" y="155"/>
                  </a:lnTo>
                  <a:cubicBezTo>
                    <a:pt x="1" y="138"/>
                    <a:pt x="3" y="121"/>
                    <a:pt x="8" y="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2820575" y="2674225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40" y="1"/>
                  </a:moveTo>
                  <a:cubicBezTo>
                    <a:pt x="72" y="1"/>
                    <a:pt x="1" y="69"/>
                    <a:pt x="1" y="157"/>
                  </a:cubicBezTo>
                  <a:lnTo>
                    <a:pt x="1" y="157"/>
                  </a:lnTo>
                  <a:cubicBezTo>
                    <a:pt x="1" y="62"/>
                    <a:pt x="84" y="2"/>
                    <a:pt x="155" y="2"/>
                  </a:cubicBezTo>
                  <a:cubicBezTo>
                    <a:pt x="150" y="1"/>
                    <a:pt x="145" y="1"/>
                    <a:pt x="140" y="1"/>
                  </a:cubicBezTo>
                  <a:close/>
                  <a:moveTo>
                    <a:pt x="1" y="157"/>
                  </a:moveTo>
                  <a:cubicBezTo>
                    <a:pt x="1" y="240"/>
                    <a:pt x="84" y="300"/>
                    <a:pt x="155" y="300"/>
                  </a:cubicBezTo>
                  <a:cubicBezTo>
                    <a:pt x="84" y="300"/>
                    <a:pt x="1" y="228"/>
                    <a:pt x="1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2871175" y="26486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322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2845875" y="26486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322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820575" y="2652850"/>
              <a:ext cx="3900" cy="3575"/>
            </a:xfrm>
            <a:custGeom>
              <a:avLst/>
              <a:gdLst/>
              <a:ahLst/>
              <a:cxnLst/>
              <a:rect l="l" t="t" r="r" b="b"/>
              <a:pathLst>
                <a:path w="156" h="143" extrusionOk="0">
                  <a:moveTo>
                    <a:pt x="1" y="0"/>
                  </a:moveTo>
                  <a:cubicBezTo>
                    <a:pt x="1" y="83"/>
                    <a:pt x="84" y="143"/>
                    <a:pt x="155" y="143"/>
                  </a:cubicBezTo>
                  <a:cubicBezTo>
                    <a:pt x="84" y="143"/>
                    <a:pt x="1" y="7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2871175" y="2724875"/>
              <a:ext cx="7175" cy="4475"/>
            </a:xfrm>
            <a:custGeom>
              <a:avLst/>
              <a:gdLst/>
              <a:ahLst/>
              <a:cxnLst/>
              <a:rect l="l" t="t" r="r" b="b"/>
              <a:pathLst>
                <a:path w="287" h="179" extrusionOk="0">
                  <a:moveTo>
                    <a:pt x="155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179"/>
                  </a:lnTo>
                  <a:cubicBezTo>
                    <a:pt x="96" y="155"/>
                    <a:pt x="203" y="119"/>
                    <a:pt x="286" y="96"/>
                  </a:cubicBezTo>
                  <a:cubicBezTo>
                    <a:pt x="275" y="36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2845875" y="2724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2833375" y="27123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15"/>
                    <a:pt x="298" y="143"/>
                  </a:cubicBezTo>
                  <a:cubicBezTo>
                    <a:pt x="310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2858675" y="2712375"/>
              <a:ext cx="7775" cy="7450"/>
            </a:xfrm>
            <a:custGeom>
              <a:avLst/>
              <a:gdLst/>
              <a:ahLst/>
              <a:cxnLst/>
              <a:rect l="l" t="t" r="r" b="b"/>
              <a:pathLst>
                <a:path w="311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cubicBezTo>
                    <a:pt x="239" y="298"/>
                    <a:pt x="298" y="215"/>
                    <a:pt x="298" y="143"/>
                  </a:cubicBezTo>
                  <a:cubicBezTo>
                    <a:pt x="310" y="60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2820575" y="2728750"/>
              <a:ext cx="3900" cy="3575"/>
            </a:xfrm>
            <a:custGeom>
              <a:avLst/>
              <a:gdLst/>
              <a:ahLst/>
              <a:cxnLst/>
              <a:rect l="l" t="t" r="r" b="b"/>
              <a:pathLst>
                <a:path w="156" h="143" extrusionOk="0">
                  <a:moveTo>
                    <a:pt x="1" y="0"/>
                  </a:moveTo>
                  <a:cubicBezTo>
                    <a:pt x="1" y="83"/>
                    <a:pt x="84" y="143"/>
                    <a:pt x="155" y="143"/>
                  </a:cubicBezTo>
                  <a:cubicBezTo>
                    <a:pt x="84" y="143"/>
                    <a:pt x="1" y="7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2871175" y="26995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167"/>
                    <a:pt x="1" y="191"/>
                    <a:pt x="25" y="215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5" y="250"/>
                    <a:pt x="286" y="215"/>
                  </a:cubicBezTo>
                  <a:cubicBezTo>
                    <a:pt x="298" y="191"/>
                    <a:pt x="298" y="167"/>
                    <a:pt x="298" y="155"/>
                  </a:cubicBezTo>
                  <a:cubicBezTo>
                    <a:pt x="322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2845875" y="2699575"/>
              <a:ext cx="8075" cy="7450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55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167"/>
                    <a:pt x="1" y="191"/>
                    <a:pt x="24" y="215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5" y="250"/>
                    <a:pt x="286" y="215"/>
                  </a:cubicBezTo>
                  <a:cubicBezTo>
                    <a:pt x="298" y="191"/>
                    <a:pt x="298" y="167"/>
                    <a:pt x="298" y="155"/>
                  </a:cubicBezTo>
                  <a:cubicBezTo>
                    <a:pt x="322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2820575" y="2703450"/>
              <a:ext cx="3900" cy="3575"/>
            </a:xfrm>
            <a:custGeom>
              <a:avLst/>
              <a:gdLst/>
              <a:ahLst/>
              <a:cxnLst/>
              <a:rect l="l" t="t" r="r" b="b"/>
              <a:pathLst>
                <a:path w="156" h="143" extrusionOk="0">
                  <a:moveTo>
                    <a:pt x="1" y="1"/>
                  </a:moveTo>
                  <a:cubicBezTo>
                    <a:pt x="1" y="13"/>
                    <a:pt x="1" y="36"/>
                    <a:pt x="24" y="60"/>
                  </a:cubicBezTo>
                  <a:cubicBezTo>
                    <a:pt x="1" y="25"/>
                    <a:pt x="1" y="12"/>
                    <a:pt x="1" y="1"/>
                  </a:cubicBezTo>
                  <a:close/>
                  <a:moveTo>
                    <a:pt x="24" y="60"/>
                  </a:moveTo>
                  <a:cubicBezTo>
                    <a:pt x="28" y="72"/>
                    <a:pt x="38" y="85"/>
                    <a:pt x="51" y="98"/>
                  </a:cubicBezTo>
                  <a:lnTo>
                    <a:pt x="51" y="98"/>
                  </a:lnTo>
                  <a:cubicBezTo>
                    <a:pt x="40" y="86"/>
                    <a:pt x="31" y="74"/>
                    <a:pt x="24" y="60"/>
                  </a:cubicBezTo>
                  <a:close/>
                  <a:moveTo>
                    <a:pt x="51" y="98"/>
                  </a:moveTo>
                  <a:cubicBezTo>
                    <a:pt x="77" y="125"/>
                    <a:pt x="113" y="143"/>
                    <a:pt x="155" y="143"/>
                  </a:cubicBezTo>
                  <a:cubicBezTo>
                    <a:pt x="116" y="143"/>
                    <a:pt x="77" y="122"/>
                    <a:pt x="5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2820575" y="21929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1"/>
                  </a:moveTo>
                  <a:cubicBezTo>
                    <a:pt x="84" y="1"/>
                    <a:pt x="24" y="37"/>
                    <a:pt x="1" y="120"/>
                  </a:cubicBezTo>
                  <a:lnTo>
                    <a:pt x="1" y="144"/>
                  </a:lnTo>
                  <a:cubicBezTo>
                    <a:pt x="1" y="72"/>
                    <a:pt x="84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2795275" y="21929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72"/>
                    <a:pt x="84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2820575" y="21676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8"/>
                    <a:pt x="155" y="298"/>
                  </a:cubicBezTo>
                  <a:cubicBezTo>
                    <a:pt x="239" y="298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2795275" y="21676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8"/>
                    <a:pt x="155" y="298"/>
                  </a:cubicBezTo>
                  <a:cubicBezTo>
                    <a:pt x="239" y="298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2782775" y="21801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2808075" y="21801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2782775" y="21548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60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2808075" y="21548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60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2820575" y="22435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1"/>
                  </a:moveTo>
                  <a:cubicBezTo>
                    <a:pt x="84" y="1"/>
                    <a:pt x="24" y="37"/>
                    <a:pt x="1" y="120"/>
                  </a:cubicBezTo>
                  <a:lnTo>
                    <a:pt x="1" y="144"/>
                  </a:lnTo>
                  <a:cubicBezTo>
                    <a:pt x="1" y="72"/>
                    <a:pt x="84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2795275" y="22435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72"/>
                    <a:pt x="84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2820575" y="22182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2795275" y="22182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2782775" y="22307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2808075" y="22307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2782775" y="22054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2808075" y="22054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2820575" y="21929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2795275" y="21929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820575" y="22941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1"/>
                  </a:moveTo>
                  <a:cubicBezTo>
                    <a:pt x="84" y="1"/>
                    <a:pt x="24" y="37"/>
                    <a:pt x="1" y="120"/>
                  </a:cubicBezTo>
                  <a:lnTo>
                    <a:pt x="1" y="144"/>
                  </a:lnTo>
                  <a:cubicBezTo>
                    <a:pt x="1" y="72"/>
                    <a:pt x="84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2795275" y="22941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72"/>
                    <a:pt x="84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2820575" y="22688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15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2795275" y="22688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15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2782775" y="2281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2808075" y="2281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2782775" y="22560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808075" y="22560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820575" y="2243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56"/>
                    <a:pt x="1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4" y="251"/>
                    <a:pt x="286" y="203"/>
                  </a:cubicBezTo>
                  <a:cubicBezTo>
                    <a:pt x="298" y="191"/>
                    <a:pt x="298" y="156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2795275" y="2243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56"/>
                    <a:pt x="1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4" y="251"/>
                    <a:pt x="286" y="203"/>
                  </a:cubicBezTo>
                  <a:cubicBezTo>
                    <a:pt x="298" y="191"/>
                    <a:pt x="298" y="156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2820575" y="2344775"/>
              <a:ext cx="3900" cy="3575"/>
            </a:xfrm>
            <a:custGeom>
              <a:avLst/>
              <a:gdLst/>
              <a:ahLst/>
              <a:cxnLst/>
              <a:rect l="l" t="t" r="r" b="b"/>
              <a:pathLst>
                <a:path w="156" h="143" extrusionOk="0">
                  <a:moveTo>
                    <a:pt x="155" y="0"/>
                  </a:moveTo>
                  <a:cubicBezTo>
                    <a:pt x="84" y="0"/>
                    <a:pt x="24" y="36"/>
                    <a:pt x="1" y="119"/>
                  </a:cubicBezTo>
                  <a:lnTo>
                    <a:pt x="1" y="143"/>
                  </a:lnTo>
                  <a:cubicBezTo>
                    <a:pt x="1" y="71"/>
                    <a:pt x="84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795275" y="2344775"/>
              <a:ext cx="3900" cy="3575"/>
            </a:xfrm>
            <a:custGeom>
              <a:avLst/>
              <a:gdLst/>
              <a:ahLst/>
              <a:cxnLst/>
              <a:rect l="l" t="t" r="r" b="b"/>
              <a:pathLst>
                <a:path w="156" h="143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71"/>
                    <a:pt x="84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2820575" y="2319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2795275" y="2319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2782775" y="2331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2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2808075" y="2331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2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2782775" y="2306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2808075" y="2306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2820575" y="22941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2795275" y="22941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2820575" y="23956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1"/>
                  </a:moveTo>
                  <a:cubicBezTo>
                    <a:pt x="116" y="1"/>
                    <a:pt x="80" y="16"/>
                    <a:pt x="52" y="41"/>
                  </a:cubicBezTo>
                  <a:lnTo>
                    <a:pt x="52" y="41"/>
                  </a:lnTo>
                  <a:cubicBezTo>
                    <a:pt x="82" y="16"/>
                    <a:pt x="120" y="1"/>
                    <a:pt x="155" y="1"/>
                  </a:cubicBezTo>
                  <a:close/>
                  <a:moveTo>
                    <a:pt x="52" y="41"/>
                  </a:moveTo>
                  <a:cubicBezTo>
                    <a:pt x="33" y="56"/>
                    <a:pt x="18" y="76"/>
                    <a:pt x="10" y="98"/>
                  </a:cubicBezTo>
                  <a:lnTo>
                    <a:pt x="10" y="98"/>
                  </a:lnTo>
                  <a:cubicBezTo>
                    <a:pt x="20" y="75"/>
                    <a:pt x="35" y="56"/>
                    <a:pt x="52" y="41"/>
                  </a:cubicBezTo>
                  <a:close/>
                  <a:moveTo>
                    <a:pt x="10" y="98"/>
                  </a:moveTo>
                  <a:cubicBezTo>
                    <a:pt x="6" y="105"/>
                    <a:pt x="3" y="112"/>
                    <a:pt x="1" y="120"/>
                  </a:cubicBezTo>
                  <a:lnTo>
                    <a:pt x="1" y="144"/>
                  </a:lnTo>
                  <a:cubicBezTo>
                    <a:pt x="1" y="128"/>
                    <a:pt x="4" y="112"/>
                    <a:pt x="10" y="98"/>
                  </a:cubicBezTo>
                  <a:close/>
                  <a:moveTo>
                    <a:pt x="155" y="1"/>
                  </a:moveTo>
                  <a:cubicBezTo>
                    <a:pt x="239" y="1"/>
                    <a:pt x="298" y="72"/>
                    <a:pt x="298" y="144"/>
                  </a:cubicBezTo>
                  <a:cubicBezTo>
                    <a:pt x="298" y="6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2795275" y="23956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61"/>
                    <a:pt x="84" y="1"/>
                    <a:pt x="155" y="1"/>
                  </a:cubicBezTo>
                  <a:close/>
                  <a:moveTo>
                    <a:pt x="155" y="1"/>
                  </a:moveTo>
                  <a:cubicBezTo>
                    <a:pt x="239" y="1"/>
                    <a:pt x="298" y="72"/>
                    <a:pt x="298" y="144"/>
                  </a:cubicBezTo>
                  <a:cubicBezTo>
                    <a:pt x="298" y="6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2820575" y="23703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27"/>
                    <a:pt x="298" y="144"/>
                  </a:cubicBez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2795275" y="23703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27"/>
                    <a:pt x="298" y="144"/>
                  </a:cubicBez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2782775" y="2382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2808075" y="2382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2782775" y="2357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61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2808075" y="2357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61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2820575" y="2344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2795275" y="2344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2820575" y="24462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55" y="0"/>
                  </a:moveTo>
                  <a:cubicBezTo>
                    <a:pt x="116" y="0"/>
                    <a:pt x="80" y="15"/>
                    <a:pt x="52" y="40"/>
                  </a:cubicBezTo>
                  <a:lnTo>
                    <a:pt x="52" y="40"/>
                  </a:lnTo>
                  <a:cubicBezTo>
                    <a:pt x="82" y="15"/>
                    <a:pt x="120" y="0"/>
                    <a:pt x="155" y="0"/>
                  </a:cubicBezTo>
                  <a:close/>
                  <a:moveTo>
                    <a:pt x="52" y="40"/>
                  </a:moveTo>
                  <a:cubicBezTo>
                    <a:pt x="33" y="55"/>
                    <a:pt x="18" y="75"/>
                    <a:pt x="10" y="97"/>
                  </a:cubicBezTo>
                  <a:lnTo>
                    <a:pt x="10" y="97"/>
                  </a:lnTo>
                  <a:cubicBezTo>
                    <a:pt x="20" y="74"/>
                    <a:pt x="35" y="55"/>
                    <a:pt x="52" y="40"/>
                  </a:cubicBezTo>
                  <a:close/>
                  <a:moveTo>
                    <a:pt x="10" y="97"/>
                  </a:moveTo>
                  <a:cubicBezTo>
                    <a:pt x="6" y="104"/>
                    <a:pt x="3" y="111"/>
                    <a:pt x="1" y="119"/>
                  </a:cubicBezTo>
                  <a:lnTo>
                    <a:pt x="1" y="143"/>
                  </a:lnTo>
                  <a:cubicBezTo>
                    <a:pt x="1" y="127"/>
                    <a:pt x="4" y="111"/>
                    <a:pt x="10" y="97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1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2795275" y="24462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60"/>
                    <a:pt x="84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1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2820575" y="2420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2795275" y="2420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2782775" y="2433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2808075" y="2433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2782775" y="2408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2808075" y="2408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2820575" y="23956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68"/>
                    <a:pt x="1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4" y="251"/>
                    <a:pt x="286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298" y="6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2795275" y="23956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68"/>
                    <a:pt x="1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4" y="251"/>
                    <a:pt x="286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298" y="6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2820575" y="24968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55" y="0"/>
                  </a:moveTo>
                  <a:cubicBezTo>
                    <a:pt x="116" y="0"/>
                    <a:pt x="80" y="15"/>
                    <a:pt x="52" y="40"/>
                  </a:cubicBezTo>
                  <a:lnTo>
                    <a:pt x="52" y="40"/>
                  </a:lnTo>
                  <a:cubicBezTo>
                    <a:pt x="82" y="15"/>
                    <a:pt x="120" y="0"/>
                    <a:pt x="155" y="0"/>
                  </a:cubicBezTo>
                  <a:close/>
                  <a:moveTo>
                    <a:pt x="52" y="40"/>
                  </a:moveTo>
                  <a:cubicBezTo>
                    <a:pt x="33" y="55"/>
                    <a:pt x="18" y="75"/>
                    <a:pt x="10" y="97"/>
                  </a:cubicBezTo>
                  <a:lnTo>
                    <a:pt x="10" y="97"/>
                  </a:lnTo>
                  <a:cubicBezTo>
                    <a:pt x="20" y="75"/>
                    <a:pt x="35" y="55"/>
                    <a:pt x="52" y="40"/>
                  </a:cubicBezTo>
                  <a:close/>
                  <a:moveTo>
                    <a:pt x="10" y="97"/>
                  </a:moveTo>
                  <a:cubicBezTo>
                    <a:pt x="6" y="104"/>
                    <a:pt x="3" y="111"/>
                    <a:pt x="1" y="119"/>
                  </a:cubicBezTo>
                  <a:lnTo>
                    <a:pt x="1" y="143"/>
                  </a:lnTo>
                  <a:cubicBezTo>
                    <a:pt x="1" y="127"/>
                    <a:pt x="4" y="111"/>
                    <a:pt x="10" y="97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2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2795275" y="24968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60"/>
                    <a:pt x="84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2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2820575" y="2471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2795275" y="2471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2782775" y="2484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2808075" y="2484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2782775" y="2458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2808075" y="2458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2820575" y="2446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2795275" y="2446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2820575" y="25474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0"/>
                  </a:moveTo>
                  <a:cubicBezTo>
                    <a:pt x="84" y="0"/>
                    <a:pt x="24" y="48"/>
                    <a:pt x="1" y="119"/>
                  </a:cubicBezTo>
                  <a:lnTo>
                    <a:pt x="1" y="143"/>
                  </a:lnTo>
                  <a:cubicBezTo>
                    <a:pt x="1" y="72"/>
                    <a:pt x="84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2795275" y="25474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84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2820575" y="2522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2795275" y="2522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>
              <a:off x="2782775" y="2534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2808075" y="2534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2782775" y="2509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2808075" y="2509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>
              <a:off x="2820575" y="2496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>
              <a:off x="2795275" y="2496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2820575" y="25980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0"/>
                  </a:moveTo>
                  <a:cubicBezTo>
                    <a:pt x="84" y="0"/>
                    <a:pt x="24" y="48"/>
                    <a:pt x="1" y="119"/>
                  </a:cubicBezTo>
                  <a:lnTo>
                    <a:pt x="1" y="143"/>
                  </a:lnTo>
                  <a:cubicBezTo>
                    <a:pt x="1" y="72"/>
                    <a:pt x="84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2795275" y="25980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84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2820575" y="2572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2795275" y="2572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2782775" y="2585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2808075" y="2585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2782775" y="2559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2808075" y="2559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1"/>
            <p:cNvSpPr/>
            <p:nvPr/>
          </p:nvSpPr>
          <p:spPr>
            <a:xfrm>
              <a:off x="2820575" y="2547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167"/>
                    <a:pt x="1" y="191"/>
                    <a:pt x="24" y="203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4" y="250"/>
                    <a:pt x="286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1"/>
            <p:cNvSpPr/>
            <p:nvPr/>
          </p:nvSpPr>
          <p:spPr>
            <a:xfrm>
              <a:off x="2795275" y="2547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167"/>
                    <a:pt x="1" y="191"/>
                    <a:pt x="24" y="203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4" y="250"/>
                    <a:pt x="286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1"/>
            <p:cNvSpPr/>
            <p:nvPr/>
          </p:nvSpPr>
          <p:spPr>
            <a:xfrm>
              <a:off x="2820575" y="26486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0"/>
                  </a:moveTo>
                  <a:cubicBezTo>
                    <a:pt x="84" y="0"/>
                    <a:pt x="24" y="48"/>
                    <a:pt x="1" y="119"/>
                  </a:cubicBezTo>
                  <a:lnTo>
                    <a:pt x="1" y="143"/>
                  </a:lnTo>
                  <a:cubicBezTo>
                    <a:pt x="1" y="72"/>
                    <a:pt x="84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2795275" y="26486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84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1"/>
            <p:cNvSpPr/>
            <p:nvPr/>
          </p:nvSpPr>
          <p:spPr>
            <a:xfrm>
              <a:off x="2820575" y="2623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1"/>
            <p:cNvSpPr/>
            <p:nvPr/>
          </p:nvSpPr>
          <p:spPr>
            <a:xfrm>
              <a:off x="2795275" y="2623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>
              <a:off x="2782775" y="2635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1"/>
            <p:cNvSpPr/>
            <p:nvPr/>
          </p:nvSpPr>
          <p:spPr>
            <a:xfrm>
              <a:off x="2808075" y="2635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1"/>
            <p:cNvSpPr/>
            <p:nvPr/>
          </p:nvSpPr>
          <p:spPr>
            <a:xfrm>
              <a:off x="2782775" y="2610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1"/>
            <p:cNvSpPr/>
            <p:nvPr/>
          </p:nvSpPr>
          <p:spPr>
            <a:xfrm>
              <a:off x="2808075" y="2610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2820575" y="2598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2795275" y="2598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2820575" y="2699575"/>
              <a:ext cx="7475" cy="3900"/>
            </a:xfrm>
            <a:custGeom>
              <a:avLst/>
              <a:gdLst/>
              <a:ahLst/>
              <a:cxnLst/>
              <a:rect l="l" t="t" r="r" b="b"/>
              <a:pathLst>
                <a:path w="299" h="156" extrusionOk="0">
                  <a:moveTo>
                    <a:pt x="155" y="0"/>
                  </a:moveTo>
                  <a:cubicBezTo>
                    <a:pt x="84" y="0"/>
                    <a:pt x="24" y="48"/>
                    <a:pt x="1" y="119"/>
                  </a:cubicBezTo>
                  <a:lnTo>
                    <a:pt x="1" y="155"/>
                  </a:lnTo>
                  <a:cubicBezTo>
                    <a:pt x="1" y="60"/>
                    <a:pt x="84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2"/>
                    <a:pt x="298" y="155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1"/>
            <p:cNvSpPr/>
            <p:nvPr/>
          </p:nvSpPr>
          <p:spPr>
            <a:xfrm>
              <a:off x="2795275" y="2699575"/>
              <a:ext cx="7475" cy="3900"/>
            </a:xfrm>
            <a:custGeom>
              <a:avLst/>
              <a:gdLst/>
              <a:ahLst/>
              <a:cxnLst/>
              <a:rect l="l" t="t" r="r" b="b"/>
              <a:pathLst>
                <a:path w="299" h="156" extrusionOk="0">
                  <a:moveTo>
                    <a:pt x="155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60"/>
                    <a:pt x="84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2"/>
                    <a:pt x="298" y="155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1"/>
            <p:cNvSpPr/>
            <p:nvPr/>
          </p:nvSpPr>
          <p:spPr>
            <a:xfrm>
              <a:off x="2820575" y="2673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2795275" y="2673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1"/>
            <p:cNvSpPr/>
            <p:nvPr/>
          </p:nvSpPr>
          <p:spPr>
            <a:xfrm>
              <a:off x="2782775" y="2686475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9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1"/>
            <p:cNvSpPr/>
            <p:nvPr/>
          </p:nvSpPr>
          <p:spPr>
            <a:xfrm>
              <a:off x="2808075" y="2686475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9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2782775" y="2661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2808075" y="2661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1"/>
            <p:cNvSpPr/>
            <p:nvPr/>
          </p:nvSpPr>
          <p:spPr>
            <a:xfrm>
              <a:off x="2820575" y="2648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2795275" y="2648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2820575" y="2724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795275" y="2724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782775" y="2737675"/>
              <a:ext cx="7475" cy="3000"/>
            </a:xfrm>
            <a:custGeom>
              <a:avLst/>
              <a:gdLst/>
              <a:ahLst/>
              <a:cxnLst/>
              <a:rect l="l" t="t" r="r" b="b"/>
              <a:pathLst>
                <a:path w="299" h="120" extrusionOk="0">
                  <a:moveTo>
                    <a:pt x="143" y="0"/>
                  </a:moveTo>
                  <a:cubicBezTo>
                    <a:pt x="72" y="0"/>
                    <a:pt x="12" y="36"/>
                    <a:pt x="1" y="119"/>
                  </a:cubicBezTo>
                  <a:lnTo>
                    <a:pt x="298" y="119"/>
                  </a:lnTo>
                  <a:cubicBezTo>
                    <a:pt x="286" y="36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808075" y="2737675"/>
              <a:ext cx="6575" cy="2400"/>
            </a:xfrm>
            <a:custGeom>
              <a:avLst/>
              <a:gdLst/>
              <a:ahLst/>
              <a:cxnLst/>
              <a:rect l="l" t="t" r="r" b="b"/>
              <a:pathLst>
                <a:path w="263" h="96" extrusionOk="0">
                  <a:moveTo>
                    <a:pt x="143" y="0"/>
                  </a:moveTo>
                  <a:cubicBezTo>
                    <a:pt x="84" y="0"/>
                    <a:pt x="24" y="36"/>
                    <a:pt x="1" y="95"/>
                  </a:cubicBezTo>
                  <a:cubicBezTo>
                    <a:pt x="84" y="95"/>
                    <a:pt x="179" y="84"/>
                    <a:pt x="263" y="84"/>
                  </a:cubicBezTo>
                  <a:cubicBezTo>
                    <a:pt x="251" y="24"/>
                    <a:pt x="203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782775" y="2712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15"/>
                    <a:pt x="298" y="143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2808075" y="2712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15"/>
                    <a:pt x="298" y="143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1"/>
            <p:cNvSpPr/>
            <p:nvPr/>
          </p:nvSpPr>
          <p:spPr>
            <a:xfrm>
              <a:off x="2820575" y="2699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167"/>
                    <a:pt x="1" y="191"/>
                    <a:pt x="24" y="215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4" y="250"/>
                    <a:pt x="286" y="215"/>
                  </a:cubicBezTo>
                  <a:cubicBezTo>
                    <a:pt x="298" y="191"/>
                    <a:pt x="298" y="167"/>
                    <a:pt x="298" y="155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1"/>
            <p:cNvSpPr/>
            <p:nvPr/>
          </p:nvSpPr>
          <p:spPr>
            <a:xfrm>
              <a:off x="2795275" y="2699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167"/>
                    <a:pt x="1" y="191"/>
                    <a:pt x="24" y="215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4" y="250"/>
                    <a:pt x="286" y="215"/>
                  </a:cubicBezTo>
                  <a:cubicBezTo>
                    <a:pt x="298" y="191"/>
                    <a:pt x="298" y="167"/>
                    <a:pt x="298" y="155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1"/>
            <p:cNvSpPr/>
            <p:nvPr/>
          </p:nvSpPr>
          <p:spPr>
            <a:xfrm>
              <a:off x="2769975" y="21929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72"/>
                    <a:pt x="60" y="1"/>
                    <a:pt x="155" y="1"/>
                  </a:cubicBezTo>
                  <a:cubicBezTo>
                    <a:pt x="239" y="1"/>
                    <a:pt x="298" y="72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1"/>
            <p:cNvSpPr/>
            <p:nvPr/>
          </p:nvSpPr>
          <p:spPr>
            <a:xfrm>
              <a:off x="2744675" y="21929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72"/>
                    <a:pt x="60" y="1"/>
                    <a:pt x="155" y="1"/>
                  </a:cubicBezTo>
                  <a:cubicBezTo>
                    <a:pt x="239" y="1"/>
                    <a:pt x="298" y="72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1"/>
            <p:cNvSpPr/>
            <p:nvPr/>
          </p:nvSpPr>
          <p:spPr>
            <a:xfrm>
              <a:off x="2769975" y="21676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8"/>
                    <a:pt x="155" y="298"/>
                  </a:cubicBezTo>
                  <a:cubicBezTo>
                    <a:pt x="239" y="298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1"/>
            <p:cNvSpPr/>
            <p:nvPr/>
          </p:nvSpPr>
          <p:spPr>
            <a:xfrm>
              <a:off x="2744675" y="21676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8"/>
                    <a:pt x="155" y="298"/>
                  </a:cubicBezTo>
                  <a:cubicBezTo>
                    <a:pt x="239" y="298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2732175" y="21801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2757475" y="21801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2731875" y="2157250"/>
              <a:ext cx="7775" cy="5075"/>
            </a:xfrm>
            <a:custGeom>
              <a:avLst/>
              <a:gdLst/>
              <a:ahLst/>
              <a:cxnLst/>
              <a:rect l="l" t="t" r="r" b="b"/>
              <a:pathLst>
                <a:path w="311" h="203" extrusionOk="0">
                  <a:moveTo>
                    <a:pt x="298" y="0"/>
                  </a:moveTo>
                  <a:cubicBezTo>
                    <a:pt x="191" y="12"/>
                    <a:pt x="96" y="24"/>
                    <a:pt x="1" y="36"/>
                  </a:cubicBezTo>
                  <a:cubicBezTo>
                    <a:pt x="12" y="143"/>
                    <a:pt x="72" y="203"/>
                    <a:pt x="155" y="203"/>
                  </a:cubicBezTo>
                  <a:cubicBezTo>
                    <a:pt x="251" y="203"/>
                    <a:pt x="310" y="131"/>
                    <a:pt x="310" y="60"/>
                  </a:cubicBezTo>
                  <a:cubicBezTo>
                    <a:pt x="310" y="36"/>
                    <a:pt x="310" y="12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1"/>
            <p:cNvSpPr/>
            <p:nvPr/>
          </p:nvSpPr>
          <p:spPr>
            <a:xfrm>
              <a:off x="2757475" y="21548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60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1"/>
            <p:cNvSpPr/>
            <p:nvPr/>
          </p:nvSpPr>
          <p:spPr>
            <a:xfrm>
              <a:off x="2719375" y="21929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1"/>
                  </a:moveTo>
                  <a:lnTo>
                    <a:pt x="155" y="1"/>
                  </a:lnTo>
                  <a:cubicBezTo>
                    <a:pt x="84" y="1"/>
                    <a:pt x="24" y="37"/>
                    <a:pt x="1" y="120"/>
                  </a:cubicBezTo>
                  <a:lnTo>
                    <a:pt x="1" y="144"/>
                  </a:lnTo>
                  <a:cubicBezTo>
                    <a:pt x="1" y="72"/>
                    <a:pt x="60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1"/>
            <p:cNvSpPr/>
            <p:nvPr/>
          </p:nvSpPr>
          <p:spPr>
            <a:xfrm>
              <a:off x="2719375" y="2167650"/>
              <a:ext cx="3900" cy="7475"/>
            </a:xfrm>
            <a:custGeom>
              <a:avLst/>
              <a:gdLst/>
              <a:ahLst/>
              <a:cxnLst/>
              <a:rect l="l" t="t" r="r" b="b"/>
              <a:pathLst>
                <a:path w="156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60"/>
                    <a:pt x="84" y="1"/>
                    <a:pt x="155" y="1"/>
                  </a:cubicBezTo>
                  <a:close/>
                  <a:moveTo>
                    <a:pt x="1" y="144"/>
                  </a:moveTo>
                  <a:cubicBezTo>
                    <a:pt x="1" y="239"/>
                    <a:pt x="60" y="298"/>
                    <a:pt x="155" y="298"/>
                  </a:cubicBezTo>
                  <a:cubicBezTo>
                    <a:pt x="84" y="298"/>
                    <a:pt x="1" y="239"/>
                    <a:pt x="1" y="1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1"/>
            <p:cNvSpPr/>
            <p:nvPr/>
          </p:nvSpPr>
          <p:spPr>
            <a:xfrm>
              <a:off x="2769975" y="22435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72"/>
                    <a:pt x="60" y="1"/>
                    <a:pt x="155" y="1"/>
                  </a:cubicBezTo>
                  <a:cubicBezTo>
                    <a:pt x="239" y="1"/>
                    <a:pt x="298" y="72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1"/>
            <p:cNvSpPr/>
            <p:nvPr/>
          </p:nvSpPr>
          <p:spPr>
            <a:xfrm>
              <a:off x="2744675" y="22435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72"/>
                    <a:pt x="60" y="1"/>
                    <a:pt x="155" y="1"/>
                  </a:cubicBezTo>
                  <a:cubicBezTo>
                    <a:pt x="239" y="1"/>
                    <a:pt x="298" y="72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1"/>
            <p:cNvSpPr/>
            <p:nvPr/>
          </p:nvSpPr>
          <p:spPr>
            <a:xfrm>
              <a:off x="2769975" y="22182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1"/>
            <p:cNvSpPr/>
            <p:nvPr/>
          </p:nvSpPr>
          <p:spPr>
            <a:xfrm>
              <a:off x="2744675" y="22182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1"/>
            <p:cNvSpPr/>
            <p:nvPr/>
          </p:nvSpPr>
          <p:spPr>
            <a:xfrm>
              <a:off x="2732175" y="22307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1"/>
            <p:cNvSpPr/>
            <p:nvPr/>
          </p:nvSpPr>
          <p:spPr>
            <a:xfrm>
              <a:off x="2757475" y="22307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1"/>
            <p:cNvSpPr/>
            <p:nvPr/>
          </p:nvSpPr>
          <p:spPr>
            <a:xfrm>
              <a:off x="2732175" y="22054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2757475" y="22054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2719375" y="22435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1"/>
                  </a:moveTo>
                  <a:cubicBezTo>
                    <a:pt x="75" y="1"/>
                    <a:pt x="21" y="51"/>
                    <a:pt x="5" y="110"/>
                  </a:cubicBezTo>
                  <a:lnTo>
                    <a:pt x="5" y="110"/>
                  </a:lnTo>
                  <a:cubicBezTo>
                    <a:pt x="31" y="54"/>
                    <a:pt x="88" y="1"/>
                    <a:pt x="155" y="1"/>
                  </a:cubicBezTo>
                  <a:close/>
                  <a:moveTo>
                    <a:pt x="5" y="110"/>
                  </a:moveTo>
                  <a:cubicBezTo>
                    <a:pt x="3" y="113"/>
                    <a:pt x="2" y="116"/>
                    <a:pt x="1" y="120"/>
                  </a:cubicBezTo>
                  <a:lnTo>
                    <a:pt x="1" y="144"/>
                  </a:lnTo>
                  <a:cubicBezTo>
                    <a:pt x="1" y="132"/>
                    <a:pt x="2" y="121"/>
                    <a:pt x="5" y="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2719375" y="2218250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60"/>
                    <a:pt x="84" y="1"/>
                    <a:pt x="155" y="1"/>
                  </a:cubicBezTo>
                  <a:close/>
                  <a:moveTo>
                    <a:pt x="1" y="144"/>
                  </a:moveTo>
                  <a:cubicBezTo>
                    <a:pt x="1" y="232"/>
                    <a:pt x="52" y="300"/>
                    <a:pt x="135" y="300"/>
                  </a:cubicBezTo>
                  <a:cubicBezTo>
                    <a:pt x="142" y="300"/>
                    <a:pt x="148" y="299"/>
                    <a:pt x="155" y="299"/>
                  </a:cubicBezTo>
                  <a:cubicBezTo>
                    <a:pt x="84" y="299"/>
                    <a:pt x="1" y="239"/>
                    <a:pt x="1" y="1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2769975" y="21929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1"/>
            <p:cNvSpPr/>
            <p:nvPr/>
          </p:nvSpPr>
          <p:spPr>
            <a:xfrm>
              <a:off x="2744675" y="21929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2719375" y="219652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1" y="1"/>
                  </a:moveTo>
                  <a:cubicBezTo>
                    <a:pt x="1" y="96"/>
                    <a:pt x="60" y="156"/>
                    <a:pt x="155" y="156"/>
                  </a:cubicBezTo>
                  <a:cubicBezTo>
                    <a:pt x="84" y="156"/>
                    <a:pt x="1" y="9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2769975" y="22941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72"/>
                    <a:pt x="60" y="1"/>
                    <a:pt x="155" y="1"/>
                  </a:cubicBezTo>
                  <a:cubicBezTo>
                    <a:pt x="239" y="1"/>
                    <a:pt x="298" y="72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2744675" y="22941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72"/>
                    <a:pt x="60" y="1"/>
                    <a:pt x="155" y="1"/>
                  </a:cubicBezTo>
                  <a:cubicBezTo>
                    <a:pt x="239" y="1"/>
                    <a:pt x="298" y="72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2769975" y="22688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15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2744675" y="22688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15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2732175" y="2281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71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2757475" y="2281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2732175" y="22560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2757475" y="22560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2719375" y="22941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1"/>
                  </a:moveTo>
                  <a:cubicBezTo>
                    <a:pt x="75" y="1"/>
                    <a:pt x="21" y="51"/>
                    <a:pt x="5" y="110"/>
                  </a:cubicBezTo>
                  <a:lnTo>
                    <a:pt x="5" y="110"/>
                  </a:lnTo>
                  <a:cubicBezTo>
                    <a:pt x="31" y="54"/>
                    <a:pt x="88" y="1"/>
                    <a:pt x="155" y="1"/>
                  </a:cubicBezTo>
                  <a:close/>
                  <a:moveTo>
                    <a:pt x="5" y="110"/>
                  </a:moveTo>
                  <a:cubicBezTo>
                    <a:pt x="3" y="113"/>
                    <a:pt x="2" y="117"/>
                    <a:pt x="1" y="120"/>
                  </a:cubicBezTo>
                  <a:lnTo>
                    <a:pt x="1" y="144"/>
                  </a:lnTo>
                  <a:cubicBezTo>
                    <a:pt x="1" y="132"/>
                    <a:pt x="2" y="121"/>
                    <a:pt x="5" y="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2719375" y="2268850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60"/>
                    <a:pt x="84" y="1"/>
                    <a:pt x="155" y="1"/>
                  </a:cubicBezTo>
                  <a:close/>
                  <a:moveTo>
                    <a:pt x="1" y="144"/>
                  </a:moveTo>
                  <a:cubicBezTo>
                    <a:pt x="1" y="232"/>
                    <a:pt x="52" y="300"/>
                    <a:pt x="135" y="300"/>
                  </a:cubicBezTo>
                  <a:cubicBezTo>
                    <a:pt x="142" y="300"/>
                    <a:pt x="148" y="299"/>
                    <a:pt x="155" y="299"/>
                  </a:cubicBezTo>
                  <a:cubicBezTo>
                    <a:pt x="84" y="299"/>
                    <a:pt x="1" y="239"/>
                    <a:pt x="1" y="1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2769975" y="2243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56"/>
                    <a:pt x="1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4" y="251"/>
                    <a:pt x="286" y="203"/>
                  </a:cubicBezTo>
                  <a:cubicBezTo>
                    <a:pt x="298" y="191"/>
                    <a:pt x="298" y="156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2744675" y="2243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56"/>
                    <a:pt x="1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4" y="251"/>
                    <a:pt x="286" y="203"/>
                  </a:cubicBezTo>
                  <a:cubicBezTo>
                    <a:pt x="298" y="191"/>
                    <a:pt x="298" y="156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2719375" y="2247150"/>
              <a:ext cx="3900" cy="3925"/>
            </a:xfrm>
            <a:custGeom>
              <a:avLst/>
              <a:gdLst/>
              <a:ahLst/>
              <a:cxnLst/>
              <a:rect l="l" t="t" r="r" b="b"/>
              <a:pathLst>
                <a:path w="156" h="157" extrusionOk="0">
                  <a:moveTo>
                    <a:pt x="1" y="0"/>
                  </a:moveTo>
                  <a:cubicBezTo>
                    <a:pt x="1" y="36"/>
                    <a:pt x="1" y="47"/>
                    <a:pt x="24" y="59"/>
                  </a:cubicBezTo>
                  <a:cubicBezTo>
                    <a:pt x="1" y="48"/>
                    <a:pt x="1" y="12"/>
                    <a:pt x="1" y="0"/>
                  </a:cubicBezTo>
                  <a:close/>
                  <a:moveTo>
                    <a:pt x="24" y="59"/>
                  </a:moveTo>
                  <a:cubicBezTo>
                    <a:pt x="35" y="113"/>
                    <a:pt x="84" y="156"/>
                    <a:pt x="137" y="156"/>
                  </a:cubicBezTo>
                  <a:cubicBezTo>
                    <a:pt x="143" y="156"/>
                    <a:pt x="149" y="156"/>
                    <a:pt x="155" y="155"/>
                  </a:cubicBezTo>
                  <a:cubicBezTo>
                    <a:pt x="96" y="155"/>
                    <a:pt x="48" y="119"/>
                    <a:pt x="24" y="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2769975" y="23447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71"/>
                    <a:pt x="60" y="0"/>
                    <a:pt x="155" y="0"/>
                  </a:cubicBezTo>
                  <a:cubicBezTo>
                    <a:pt x="239" y="0"/>
                    <a:pt x="298" y="71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2744675" y="23447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71"/>
                    <a:pt x="60" y="0"/>
                    <a:pt x="155" y="0"/>
                  </a:cubicBezTo>
                  <a:cubicBezTo>
                    <a:pt x="239" y="0"/>
                    <a:pt x="298" y="71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2769975" y="2319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1"/>
            <p:cNvSpPr/>
            <p:nvPr/>
          </p:nvSpPr>
          <p:spPr>
            <a:xfrm>
              <a:off x="2744675" y="2319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1"/>
            <p:cNvSpPr/>
            <p:nvPr/>
          </p:nvSpPr>
          <p:spPr>
            <a:xfrm>
              <a:off x="2732175" y="2331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2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1"/>
            <p:cNvSpPr/>
            <p:nvPr/>
          </p:nvSpPr>
          <p:spPr>
            <a:xfrm>
              <a:off x="2757475" y="2331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2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1"/>
            <p:cNvSpPr/>
            <p:nvPr/>
          </p:nvSpPr>
          <p:spPr>
            <a:xfrm>
              <a:off x="2732175" y="2306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71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1"/>
            <p:cNvSpPr/>
            <p:nvPr/>
          </p:nvSpPr>
          <p:spPr>
            <a:xfrm>
              <a:off x="2757475" y="2306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1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1"/>
            <p:cNvSpPr/>
            <p:nvPr/>
          </p:nvSpPr>
          <p:spPr>
            <a:xfrm>
              <a:off x="2719375" y="2344775"/>
              <a:ext cx="3900" cy="3575"/>
            </a:xfrm>
            <a:custGeom>
              <a:avLst/>
              <a:gdLst/>
              <a:ahLst/>
              <a:cxnLst/>
              <a:rect l="l" t="t" r="r" b="b"/>
              <a:pathLst>
                <a:path w="156" h="143" extrusionOk="0">
                  <a:moveTo>
                    <a:pt x="155" y="0"/>
                  </a:moveTo>
                  <a:cubicBezTo>
                    <a:pt x="75" y="0"/>
                    <a:pt x="21" y="50"/>
                    <a:pt x="5" y="109"/>
                  </a:cubicBezTo>
                  <a:lnTo>
                    <a:pt x="5" y="109"/>
                  </a:lnTo>
                  <a:cubicBezTo>
                    <a:pt x="31" y="53"/>
                    <a:pt x="88" y="0"/>
                    <a:pt x="155" y="0"/>
                  </a:cubicBezTo>
                  <a:close/>
                  <a:moveTo>
                    <a:pt x="5" y="109"/>
                  </a:moveTo>
                  <a:cubicBezTo>
                    <a:pt x="3" y="112"/>
                    <a:pt x="2" y="116"/>
                    <a:pt x="1" y="119"/>
                  </a:cubicBezTo>
                  <a:lnTo>
                    <a:pt x="1" y="143"/>
                  </a:lnTo>
                  <a:cubicBezTo>
                    <a:pt x="1" y="131"/>
                    <a:pt x="2" y="120"/>
                    <a:pt x="5" y="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1"/>
            <p:cNvSpPr/>
            <p:nvPr/>
          </p:nvSpPr>
          <p:spPr>
            <a:xfrm>
              <a:off x="2719375" y="2319725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35" y="1"/>
                  </a:moveTo>
                  <a:cubicBezTo>
                    <a:pt x="52" y="1"/>
                    <a:pt x="1" y="68"/>
                    <a:pt x="1" y="145"/>
                  </a:cubicBezTo>
                  <a:cubicBezTo>
                    <a:pt x="1" y="61"/>
                    <a:pt x="84" y="2"/>
                    <a:pt x="155" y="2"/>
                  </a:cubicBezTo>
                  <a:cubicBezTo>
                    <a:pt x="148" y="1"/>
                    <a:pt x="141" y="1"/>
                    <a:pt x="135" y="1"/>
                  </a:cubicBezTo>
                  <a:close/>
                  <a:moveTo>
                    <a:pt x="1" y="145"/>
                  </a:moveTo>
                  <a:cubicBezTo>
                    <a:pt x="1" y="228"/>
                    <a:pt x="60" y="300"/>
                    <a:pt x="155" y="300"/>
                  </a:cubicBezTo>
                  <a:cubicBezTo>
                    <a:pt x="84" y="300"/>
                    <a:pt x="1" y="240"/>
                    <a:pt x="1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1"/>
            <p:cNvSpPr/>
            <p:nvPr/>
          </p:nvSpPr>
          <p:spPr>
            <a:xfrm>
              <a:off x="2769975" y="22941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1"/>
            <p:cNvSpPr/>
            <p:nvPr/>
          </p:nvSpPr>
          <p:spPr>
            <a:xfrm>
              <a:off x="2744675" y="22941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2719375" y="229802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1" y="1"/>
                  </a:moveTo>
                  <a:cubicBezTo>
                    <a:pt x="1" y="84"/>
                    <a:pt x="60" y="156"/>
                    <a:pt x="155" y="156"/>
                  </a:cubicBezTo>
                  <a:cubicBezTo>
                    <a:pt x="84" y="156"/>
                    <a:pt x="1" y="9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2769975" y="23956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1"/>
                  </a:moveTo>
                  <a:cubicBezTo>
                    <a:pt x="60" y="1"/>
                    <a:pt x="1" y="61"/>
                    <a:pt x="1" y="144"/>
                  </a:cubicBezTo>
                  <a:cubicBezTo>
                    <a:pt x="1" y="72"/>
                    <a:pt x="60" y="1"/>
                    <a:pt x="155" y="1"/>
                  </a:cubicBezTo>
                  <a:close/>
                  <a:moveTo>
                    <a:pt x="155" y="1"/>
                  </a:moveTo>
                  <a:cubicBezTo>
                    <a:pt x="239" y="1"/>
                    <a:pt x="298" y="72"/>
                    <a:pt x="298" y="144"/>
                  </a:cubicBezTo>
                  <a:cubicBezTo>
                    <a:pt x="298" y="6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2744675" y="23956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1"/>
                  </a:moveTo>
                  <a:cubicBezTo>
                    <a:pt x="60" y="1"/>
                    <a:pt x="1" y="61"/>
                    <a:pt x="1" y="144"/>
                  </a:cubicBezTo>
                  <a:cubicBezTo>
                    <a:pt x="1" y="72"/>
                    <a:pt x="60" y="1"/>
                    <a:pt x="155" y="1"/>
                  </a:cubicBezTo>
                  <a:close/>
                  <a:moveTo>
                    <a:pt x="155" y="1"/>
                  </a:moveTo>
                  <a:cubicBezTo>
                    <a:pt x="239" y="1"/>
                    <a:pt x="298" y="72"/>
                    <a:pt x="298" y="144"/>
                  </a:cubicBezTo>
                  <a:cubicBezTo>
                    <a:pt x="298" y="6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2769975" y="23703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27"/>
                    <a:pt x="298" y="144"/>
                  </a:cubicBez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2744675" y="23703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27"/>
                    <a:pt x="298" y="144"/>
                  </a:cubicBez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2732175" y="2382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2757475" y="2382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2732175" y="2357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0" y="84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61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2757475" y="2357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61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2719375" y="23956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1"/>
                  </a:moveTo>
                  <a:cubicBezTo>
                    <a:pt x="78" y="1"/>
                    <a:pt x="24" y="48"/>
                    <a:pt x="7" y="104"/>
                  </a:cubicBezTo>
                  <a:lnTo>
                    <a:pt x="7" y="104"/>
                  </a:lnTo>
                  <a:cubicBezTo>
                    <a:pt x="34" y="41"/>
                    <a:pt x="89" y="1"/>
                    <a:pt x="155" y="1"/>
                  </a:cubicBezTo>
                  <a:close/>
                  <a:moveTo>
                    <a:pt x="7" y="104"/>
                  </a:moveTo>
                  <a:lnTo>
                    <a:pt x="7" y="104"/>
                  </a:lnTo>
                  <a:cubicBezTo>
                    <a:pt x="4" y="109"/>
                    <a:pt x="2" y="114"/>
                    <a:pt x="1" y="120"/>
                  </a:cubicBezTo>
                  <a:lnTo>
                    <a:pt x="1" y="144"/>
                  </a:lnTo>
                  <a:cubicBezTo>
                    <a:pt x="1" y="130"/>
                    <a:pt x="3" y="117"/>
                    <a:pt x="7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2719375" y="2370350"/>
              <a:ext cx="3900" cy="7475"/>
            </a:xfrm>
            <a:custGeom>
              <a:avLst/>
              <a:gdLst/>
              <a:ahLst/>
              <a:cxnLst/>
              <a:rect l="l" t="t" r="r" b="b"/>
              <a:pathLst>
                <a:path w="156" h="299" extrusionOk="0">
                  <a:moveTo>
                    <a:pt x="155" y="1"/>
                  </a:moveTo>
                  <a:cubicBezTo>
                    <a:pt x="60" y="1"/>
                    <a:pt x="1" y="60"/>
                    <a:pt x="1" y="144"/>
                  </a:cubicBezTo>
                  <a:cubicBezTo>
                    <a:pt x="1" y="60"/>
                    <a:pt x="84" y="1"/>
                    <a:pt x="155" y="1"/>
                  </a:cubicBezTo>
                  <a:close/>
                  <a:moveTo>
                    <a:pt x="1" y="144"/>
                  </a:moveTo>
                  <a:cubicBezTo>
                    <a:pt x="1" y="227"/>
                    <a:pt x="60" y="299"/>
                    <a:pt x="155" y="299"/>
                  </a:cubicBezTo>
                  <a:cubicBezTo>
                    <a:pt x="84" y="299"/>
                    <a:pt x="1" y="239"/>
                    <a:pt x="1" y="1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2769975" y="2344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2744675" y="2344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2719375" y="2348650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1" y="0"/>
                  </a:moveTo>
                  <a:cubicBezTo>
                    <a:pt x="1" y="83"/>
                    <a:pt x="60" y="155"/>
                    <a:pt x="155" y="155"/>
                  </a:cubicBezTo>
                  <a:cubicBezTo>
                    <a:pt x="84" y="155"/>
                    <a:pt x="1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2769975" y="24462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55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71"/>
                    <a:pt x="60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1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2744675" y="24462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55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71"/>
                    <a:pt x="60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1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2769975" y="2420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2744675" y="2420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2732175" y="2433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2757475" y="2433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2732175" y="2408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2757475" y="2408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2719375" y="2446275"/>
              <a:ext cx="3900" cy="3575"/>
            </a:xfrm>
            <a:custGeom>
              <a:avLst/>
              <a:gdLst/>
              <a:ahLst/>
              <a:cxnLst/>
              <a:rect l="l" t="t" r="r" b="b"/>
              <a:pathLst>
                <a:path w="156" h="143" extrusionOk="0">
                  <a:moveTo>
                    <a:pt x="155" y="0"/>
                  </a:moveTo>
                  <a:cubicBezTo>
                    <a:pt x="78" y="0"/>
                    <a:pt x="24" y="47"/>
                    <a:pt x="7" y="103"/>
                  </a:cubicBezTo>
                  <a:lnTo>
                    <a:pt x="7" y="103"/>
                  </a:lnTo>
                  <a:cubicBezTo>
                    <a:pt x="34" y="40"/>
                    <a:pt x="89" y="0"/>
                    <a:pt x="155" y="0"/>
                  </a:cubicBezTo>
                  <a:close/>
                  <a:moveTo>
                    <a:pt x="7" y="103"/>
                  </a:moveTo>
                  <a:cubicBezTo>
                    <a:pt x="4" y="108"/>
                    <a:pt x="2" y="113"/>
                    <a:pt x="1" y="119"/>
                  </a:cubicBezTo>
                  <a:lnTo>
                    <a:pt x="1" y="143"/>
                  </a:lnTo>
                  <a:cubicBezTo>
                    <a:pt x="1" y="129"/>
                    <a:pt x="3" y="116"/>
                    <a:pt x="7" y="1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2719375" y="2420975"/>
              <a:ext cx="3900" cy="7450"/>
            </a:xfrm>
            <a:custGeom>
              <a:avLst/>
              <a:gdLst/>
              <a:ahLst/>
              <a:cxnLst/>
              <a:rect l="l" t="t" r="r" b="b"/>
              <a:pathLst>
                <a:path w="156" h="298" extrusionOk="0">
                  <a:moveTo>
                    <a:pt x="155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60"/>
                    <a:pt x="84" y="0"/>
                    <a:pt x="155" y="0"/>
                  </a:cubicBezTo>
                  <a:close/>
                  <a:moveTo>
                    <a:pt x="1" y="143"/>
                  </a:moveTo>
                  <a:cubicBezTo>
                    <a:pt x="1" y="238"/>
                    <a:pt x="60" y="298"/>
                    <a:pt x="155" y="298"/>
                  </a:cubicBezTo>
                  <a:cubicBezTo>
                    <a:pt x="84" y="298"/>
                    <a:pt x="1" y="238"/>
                    <a:pt x="1" y="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2769975" y="23956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68"/>
                    <a:pt x="1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4" y="251"/>
                    <a:pt x="286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298" y="6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2744675" y="23956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68"/>
                    <a:pt x="1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4" y="251"/>
                    <a:pt x="286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298" y="6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2719975" y="2400725"/>
              <a:ext cx="3300" cy="2400"/>
            </a:xfrm>
            <a:custGeom>
              <a:avLst/>
              <a:gdLst/>
              <a:ahLst/>
              <a:cxnLst/>
              <a:rect l="l" t="t" r="r" b="b"/>
              <a:pathLst>
                <a:path w="132" h="96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19"/>
                    <a:pt x="17" y="38"/>
                    <a:pt x="34" y="54"/>
                  </a:cubicBezTo>
                  <a:lnTo>
                    <a:pt x="34" y="54"/>
                  </a:lnTo>
                  <a:cubicBezTo>
                    <a:pt x="20" y="40"/>
                    <a:pt x="9" y="21"/>
                    <a:pt x="0" y="0"/>
                  </a:cubicBezTo>
                  <a:close/>
                  <a:moveTo>
                    <a:pt x="34" y="54"/>
                  </a:moveTo>
                  <a:cubicBezTo>
                    <a:pt x="59" y="81"/>
                    <a:pt x="93" y="96"/>
                    <a:pt x="131" y="96"/>
                  </a:cubicBezTo>
                  <a:cubicBezTo>
                    <a:pt x="95" y="96"/>
                    <a:pt x="59" y="78"/>
                    <a:pt x="34" y="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2769975" y="24968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55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72"/>
                    <a:pt x="60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2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2744675" y="24968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55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72"/>
                    <a:pt x="60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2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2769975" y="2471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2744675" y="2471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2732175" y="2484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2757475" y="2484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2732175" y="2458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2757475" y="2458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2719375" y="2496875"/>
              <a:ext cx="3900" cy="3575"/>
            </a:xfrm>
            <a:custGeom>
              <a:avLst/>
              <a:gdLst/>
              <a:ahLst/>
              <a:cxnLst/>
              <a:rect l="l" t="t" r="r" b="b"/>
              <a:pathLst>
                <a:path w="156" h="143" extrusionOk="0">
                  <a:moveTo>
                    <a:pt x="155" y="0"/>
                  </a:moveTo>
                  <a:cubicBezTo>
                    <a:pt x="78" y="0"/>
                    <a:pt x="24" y="47"/>
                    <a:pt x="7" y="103"/>
                  </a:cubicBezTo>
                  <a:lnTo>
                    <a:pt x="7" y="103"/>
                  </a:lnTo>
                  <a:cubicBezTo>
                    <a:pt x="34" y="41"/>
                    <a:pt x="89" y="0"/>
                    <a:pt x="155" y="0"/>
                  </a:cubicBezTo>
                  <a:close/>
                  <a:moveTo>
                    <a:pt x="7" y="103"/>
                  </a:moveTo>
                  <a:lnTo>
                    <a:pt x="7" y="103"/>
                  </a:lnTo>
                  <a:cubicBezTo>
                    <a:pt x="4" y="108"/>
                    <a:pt x="2" y="114"/>
                    <a:pt x="1" y="119"/>
                  </a:cubicBezTo>
                  <a:lnTo>
                    <a:pt x="1" y="143"/>
                  </a:lnTo>
                  <a:cubicBezTo>
                    <a:pt x="1" y="129"/>
                    <a:pt x="3" y="116"/>
                    <a:pt x="7" y="1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2719375" y="2471575"/>
              <a:ext cx="3900" cy="7450"/>
            </a:xfrm>
            <a:custGeom>
              <a:avLst/>
              <a:gdLst/>
              <a:ahLst/>
              <a:cxnLst/>
              <a:rect l="l" t="t" r="r" b="b"/>
              <a:pathLst>
                <a:path w="156" h="298" extrusionOk="0">
                  <a:moveTo>
                    <a:pt x="155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60"/>
                    <a:pt x="84" y="0"/>
                    <a:pt x="155" y="0"/>
                  </a:cubicBezTo>
                  <a:close/>
                  <a:moveTo>
                    <a:pt x="1" y="143"/>
                  </a:moveTo>
                  <a:cubicBezTo>
                    <a:pt x="1" y="238"/>
                    <a:pt x="60" y="298"/>
                    <a:pt x="155" y="298"/>
                  </a:cubicBezTo>
                  <a:cubicBezTo>
                    <a:pt x="84" y="298"/>
                    <a:pt x="1" y="238"/>
                    <a:pt x="1" y="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2769975" y="2446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2744675" y="2446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2719375" y="2449850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1" y="0"/>
                  </a:moveTo>
                  <a:cubicBezTo>
                    <a:pt x="1" y="95"/>
                    <a:pt x="60" y="155"/>
                    <a:pt x="155" y="155"/>
                  </a:cubicBezTo>
                  <a:cubicBezTo>
                    <a:pt x="84" y="155"/>
                    <a:pt x="1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2769975" y="254747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60" y="0"/>
                    <a:pt x="155" y="0"/>
                  </a:cubicBezTo>
                  <a:cubicBezTo>
                    <a:pt x="239" y="0"/>
                    <a:pt x="298" y="72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2744675" y="254747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60" y="0"/>
                    <a:pt x="155" y="0"/>
                  </a:cubicBezTo>
                  <a:cubicBezTo>
                    <a:pt x="239" y="0"/>
                    <a:pt x="298" y="72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2769975" y="2522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2744675" y="2522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2732175" y="2534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2757475" y="2534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2732175" y="2509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1"/>
            <p:cNvSpPr/>
            <p:nvPr/>
          </p:nvSpPr>
          <p:spPr>
            <a:xfrm>
              <a:off x="2757475" y="2509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2719375" y="25474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0"/>
                  </a:moveTo>
                  <a:cubicBezTo>
                    <a:pt x="75" y="0"/>
                    <a:pt x="21" y="50"/>
                    <a:pt x="5" y="109"/>
                  </a:cubicBezTo>
                  <a:lnTo>
                    <a:pt x="5" y="109"/>
                  </a:lnTo>
                  <a:cubicBezTo>
                    <a:pt x="31" y="53"/>
                    <a:pt x="88" y="0"/>
                    <a:pt x="155" y="0"/>
                  </a:cubicBezTo>
                  <a:close/>
                  <a:moveTo>
                    <a:pt x="5" y="109"/>
                  </a:moveTo>
                  <a:cubicBezTo>
                    <a:pt x="3" y="112"/>
                    <a:pt x="2" y="116"/>
                    <a:pt x="1" y="119"/>
                  </a:cubicBezTo>
                  <a:lnTo>
                    <a:pt x="1" y="143"/>
                  </a:lnTo>
                  <a:cubicBezTo>
                    <a:pt x="1" y="132"/>
                    <a:pt x="2" y="120"/>
                    <a:pt x="5" y="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2719375" y="2522175"/>
              <a:ext cx="3900" cy="7450"/>
            </a:xfrm>
            <a:custGeom>
              <a:avLst/>
              <a:gdLst/>
              <a:ahLst/>
              <a:cxnLst/>
              <a:rect l="l" t="t" r="r" b="b"/>
              <a:pathLst>
                <a:path w="156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60"/>
                    <a:pt x="84" y="0"/>
                    <a:pt x="155" y="0"/>
                  </a:cubicBezTo>
                  <a:close/>
                  <a:moveTo>
                    <a:pt x="1" y="143"/>
                  </a:moveTo>
                  <a:cubicBezTo>
                    <a:pt x="1" y="238"/>
                    <a:pt x="60" y="298"/>
                    <a:pt x="155" y="298"/>
                  </a:cubicBezTo>
                  <a:cubicBezTo>
                    <a:pt x="84" y="298"/>
                    <a:pt x="1" y="238"/>
                    <a:pt x="1" y="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2769975" y="2496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2744675" y="2496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2719375" y="2500450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1" y="0"/>
                  </a:moveTo>
                  <a:cubicBezTo>
                    <a:pt x="1" y="95"/>
                    <a:pt x="60" y="155"/>
                    <a:pt x="155" y="155"/>
                  </a:cubicBezTo>
                  <a:cubicBezTo>
                    <a:pt x="84" y="155"/>
                    <a:pt x="1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2769975" y="259807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60" y="0"/>
                    <a:pt x="155" y="0"/>
                  </a:cubicBezTo>
                  <a:cubicBezTo>
                    <a:pt x="239" y="0"/>
                    <a:pt x="298" y="72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2744675" y="259807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60" y="0"/>
                    <a:pt x="155" y="0"/>
                  </a:cubicBezTo>
                  <a:cubicBezTo>
                    <a:pt x="239" y="0"/>
                    <a:pt x="298" y="72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2769975" y="2572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2744675" y="2572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2732175" y="2585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2757475" y="2585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2732175" y="2559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2757475" y="2559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2719375" y="25980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0"/>
                  </a:moveTo>
                  <a:cubicBezTo>
                    <a:pt x="75" y="0"/>
                    <a:pt x="21" y="50"/>
                    <a:pt x="5" y="109"/>
                  </a:cubicBezTo>
                  <a:lnTo>
                    <a:pt x="5" y="109"/>
                  </a:lnTo>
                  <a:cubicBezTo>
                    <a:pt x="31" y="53"/>
                    <a:pt x="88" y="0"/>
                    <a:pt x="155" y="0"/>
                  </a:cubicBezTo>
                  <a:close/>
                  <a:moveTo>
                    <a:pt x="5" y="109"/>
                  </a:moveTo>
                  <a:cubicBezTo>
                    <a:pt x="3" y="112"/>
                    <a:pt x="2" y="116"/>
                    <a:pt x="1" y="119"/>
                  </a:cubicBezTo>
                  <a:lnTo>
                    <a:pt x="1" y="143"/>
                  </a:lnTo>
                  <a:cubicBezTo>
                    <a:pt x="1" y="132"/>
                    <a:pt x="2" y="120"/>
                    <a:pt x="5" y="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2719375" y="2572775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60"/>
                    <a:pt x="84" y="0"/>
                    <a:pt x="155" y="0"/>
                  </a:cubicBezTo>
                  <a:close/>
                  <a:moveTo>
                    <a:pt x="1" y="143"/>
                  </a:moveTo>
                  <a:cubicBezTo>
                    <a:pt x="1" y="231"/>
                    <a:pt x="52" y="299"/>
                    <a:pt x="135" y="299"/>
                  </a:cubicBezTo>
                  <a:cubicBezTo>
                    <a:pt x="142" y="299"/>
                    <a:pt x="148" y="299"/>
                    <a:pt x="155" y="298"/>
                  </a:cubicBezTo>
                  <a:cubicBezTo>
                    <a:pt x="84" y="298"/>
                    <a:pt x="1" y="238"/>
                    <a:pt x="1" y="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2769975" y="2547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167"/>
                    <a:pt x="1" y="191"/>
                    <a:pt x="24" y="203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4" y="250"/>
                    <a:pt x="286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2744675" y="2547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167"/>
                    <a:pt x="1" y="191"/>
                    <a:pt x="24" y="203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4" y="250"/>
                    <a:pt x="286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2719375" y="2551050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1" y="1"/>
                  </a:moveTo>
                  <a:cubicBezTo>
                    <a:pt x="1" y="36"/>
                    <a:pt x="1" y="48"/>
                    <a:pt x="24" y="60"/>
                  </a:cubicBezTo>
                  <a:cubicBezTo>
                    <a:pt x="1" y="48"/>
                    <a:pt x="1" y="24"/>
                    <a:pt x="1" y="1"/>
                  </a:cubicBezTo>
                  <a:close/>
                  <a:moveTo>
                    <a:pt x="24" y="60"/>
                  </a:moveTo>
                  <a:cubicBezTo>
                    <a:pt x="36" y="119"/>
                    <a:pt x="96" y="155"/>
                    <a:pt x="155" y="155"/>
                  </a:cubicBezTo>
                  <a:cubicBezTo>
                    <a:pt x="96" y="155"/>
                    <a:pt x="48" y="119"/>
                    <a:pt x="24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1"/>
            <p:cNvSpPr/>
            <p:nvPr/>
          </p:nvSpPr>
          <p:spPr>
            <a:xfrm>
              <a:off x="2769975" y="264867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60" y="0"/>
                    <a:pt x="155" y="0"/>
                  </a:cubicBezTo>
                  <a:cubicBezTo>
                    <a:pt x="239" y="0"/>
                    <a:pt x="298" y="72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2744675" y="264867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72"/>
                    <a:pt x="60" y="0"/>
                    <a:pt x="155" y="0"/>
                  </a:cubicBezTo>
                  <a:cubicBezTo>
                    <a:pt x="239" y="0"/>
                    <a:pt x="298" y="72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1"/>
            <p:cNvSpPr/>
            <p:nvPr/>
          </p:nvSpPr>
          <p:spPr>
            <a:xfrm>
              <a:off x="2769975" y="2623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1"/>
            <p:cNvSpPr/>
            <p:nvPr/>
          </p:nvSpPr>
          <p:spPr>
            <a:xfrm>
              <a:off x="2744675" y="2623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2732175" y="2635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2757475" y="2635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2732175" y="2610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2757475" y="2610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2719375" y="26486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0"/>
                  </a:moveTo>
                  <a:cubicBezTo>
                    <a:pt x="75" y="0"/>
                    <a:pt x="21" y="51"/>
                    <a:pt x="5" y="109"/>
                  </a:cubicBezTo>
                  <a:lnTo>
                    <a:pt x="5" y="109"/>
                  </a:lnTo>
                  <a:cubicBezTo>
                    <a:pt x="31" y="53"/>
                    <a:pt x="88" y="0"/>
                    <a:pt x="155" y="0"/>
                  </a:cubicBezTo>
                  <a:close/>
                  <a:moveTo>
                    <a:pt x="5" y="109"/>
                  </a:moveTo>
                  <a:cubicBezTo>
                    <a:pt x="3" y="112"/>
                    <a:pt x="2" y="116"/>
                    <a:pt x="1" y="119"/>
                  </a:cubicBezTo>
                  <a:lnTo>
                    <a:pt x="1" y="143"/>
                  </a:lnTo>
                  <a:cubicBezTo>
                    <a:pt x="1" y="132"/>
                    <a:pt x="2" y="120"/>
                    <a:pt x="5" y="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2719375" y="2623625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35" y="1"/>
                  </a:moveTo>
                  <a:cubicBezTo>
                    <a:pt x="52" y="1"/>
                    <a:pt x="1" y="69"/>
                    <a:pt x="1" y="157"/>
                  </a:cubicBezTo>
                  <a:cubicBezTo>
                    <a:pt x="1" y="62"/>
                    <a:pt x="84" y="2"/>
                    <a:pt x="155" y="2"/>
                  </a:cubicBezTo>
                  <a:cubicBezTo>
                    <a:pt x="148" y="1"/>
                    <a:pt x="142" y="1"/>
                    <a:pt x="135" y="1"/>
                  </a:cubicBezTo>
                  <a:close/>
                  <a:moveTo>
                    <a:pt x="1" y="157"/>
                  </a:moveTo>
                  <a:cubicBezTo>
                    <a:pt x="1" y="229"/>
                    <a:pt x="60" y="300"/>
                    <a:pt x="155" y="300"/>
                  </a:cubicBezTo>
                  <a:cubicBezTo>
                    <a:pt x="84" y="300"/>
                    <a:pt x="1" y="240"/>
                    <a:pt x="1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2769975" y="2598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2744675" y="2598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719375" y="2601650"/>
              <a:ext cx="3900" cy="3925"/>
            </a:xfrm>
            <a:custGeom>
              <a:avLst/>
              <a:gdLst/>
              <a:ahLst/>
              <a:cxnLst/>
              <a:rect l="l" t="t" r="r" b="b"/>
              <a:pathLst>
                <a:path w="156" h="157" extrusionOk="0">
                  <a:moveTo>
                    <a:pt x="1" y="0"/>
                  </a:moveTo>
                  <a:cubicBezTo>
                    <a:pt x="1" y="88"/>
                    <a:pt x="52" y="156"/>
                    <a:pt x="135" y="156"/>
                  </a:cubicBezTo>
                  <a:cubicBezTo>
                    <a:pt x="142" y="156"/>
                    <a:pt x="148" y="156"/>
                    <a:pt x="155" y="155"/>
                  </a:cubicBezTo>
                  <a:cubicBezTo>
                    <a:pt x="84" y="155"/>
                    <a:pt x="1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2769975" y="2699575"/>
              <a:ext cx="7475" cy="3900"/>
            </a:xfrm>
            <a:custGeom>
              <a:avLst/>
              <a:gdLst/>
              <a:ahLst/>
              <a:cxnLst/>
              <a:rect l="l" t="t" r="r" b="b"/>
              <a:pathLst>
                <a:path w="299" h="156" extrusionOk="0">
                  <a:moveTo>
                    <a:pt x="155" y="0"/>
                  </a:moveTo>
                  <a:cubicBezTo>
                    <a:pt x="60" y="0"/>
                    <a:pt x="1" y="60"/>
                    <a:pt x="1" y="155"/>
                  </a:cubicBezTo>
                  <a:cubicBezTo>
                    <a:pt x="1" y="72"/>
                    <a:pt x="60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2"/>
                    <a:pt x="298" y="155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2744675" y="2699575"/>
              <a:ext cx="7475" cy="3900"/>
            </a:xfrm>
            <a:custGeom>
              <a:avLst/>
              <a:gdLst/>
              <a:ahLst/>
              <a:cxnLst/>
              <a:rect l="l" t="t" r="r" b="b"/>
              <a:pathLst>
                <a:path w="299" h="156" extrusionOk="0">
                  <a:moveTo>
                    <a:pt x="155" y="0"/>
                  </a:moveTo>
                  <a:cubicBezTo>
                    <a:pt x="60" y="0"/>
                    <a:pt x="1" y="60"/>
                    <a:pt x="1" y="155"/>
                  </a:cubicBezTo>
                  <a:cubicBezTo>
                    <a:pt x="1" y="72"/>
                    <a:pt x="60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2"/>
                    <a:pt x="298" y="155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2769975" y="2673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2744675" y="2673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2732175" y="2686475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2757475" y="2686475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9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2732175" y="2661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2757475" y="2661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2719375" y="269957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155" y="0"/>
                  </a:moveTo>
                  <a:cubicBezTo>
                    <a:pt x="90" y="0"/>
                    <a:pt x="41" y="34"/>
                    <a:pt x="17" y="83"/>
                  </a:cubicBezTo>
                  <a:lnTo>
                    <a:pt x="17" y="83"/>
                  </a:lnTo>
                  <a:cubicBezTo>
                    <a:pt x="46" y="32"/>
                    <a:pt x="97" y="0"/>
                    <a:pt x="155" y="0"/>
                  </a:cubicBezTo>
                  <a:close/>
                  <a:moveTo>
                    <a:pt x="17" y="83"/>
                  </a:moveTo>
                  <a:cubicBezTo>
                    <a:pt x="10" y="94"/>
                    <a:pt x="5" y="106"/>
                    <a:pt x="1" y="119"/>
                  </a:cubicBezTo>
                  <a:lnTo>
                    <a:pt x="1" y="155"/>
                  </a:lnTo>
                  <a:cubicBezTo>
                    <a:pt x="1" y="129"/>
                    <a:pt x="6" y="105"/>
                    <a:pt x="17" y="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2719375" y="2674225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35" y="1"/>
                  </a:moveTo>
                  <a:cubicBezTo>
                    <a:pt x="52" y="1"/>
                    <a:pt x="1" y="69"/>
                    <a:pt x="1" y="157"/>
                  </a:cubicBezTo>
                  <a:cubicBezTo>
                    <a:pt x="1" y="62"/>
                    <a:pt x="84" y="2"/>
                    <a:pt x="155" y="2"/>
                  </a:cubicBezTo>
                  <a:cubicBezTo>
                    <a:pt x="148" y="1"/>
                    <a:pt x="142" y="1"/>
                    <a:pt x="135" y="1"/>
                  </a:cubicBezTo>
                  <a:close/>
                  <a:moveTo>
                    <a:pt x="1" y="157"/>
                  </a:moveTo>
                  <a:cubicBezTo>
                    <a:pt x="1" y="229"/>
                    <a:pt x="60" y="300"/>
                    <a:pt x="155" y="300"/>
                  </a:cubicBezTo>
                  <a:cubicBezTo>
                    <a:pt x="84" y="300"/>
                    <a:pt x="1" y="240"/>
                    <a:pt x="1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2769975" y="2648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2744675" y="2648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2719375" y="2652850"/>
              <a:ext cx="3900" cy="3575"/>
            </a:xfrm>
            <a:custGeom>
              <a:avLst/>
              <a:gdLst/>
              <a:ahLst/>
              <a:cxnLst/>
              <a:rect l="l" t="t" r="r" b="b"/>
              <a:pathLst>
                <a:path w="156" h="143" extrusionOk="0">
                  <a:moveTo>
                    <a:pt x="1" y="0"/>
                  </a:moveTo>
                  <a:cubicBezTo>
                    <a:pt x="1" y="72"/>
                    <a:pt x="60" y="143"/>
                    <a:pt x="155" y="143"/>
                  </a:cubicBezTo>
                  <a:cubicBezTo>
                    <a:pt x="84" y="143"/>
                    <a:pt x="1" y="8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2769975" y="2724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2744675" y="2724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2758075" y="2737675"/>
              <a:ext cx="5975" cy="2100"/>
            </a:xfrm>
            <a:custGeom>
              <a:avLst/>
              <a:gdLst/>
              <a:ahLst/>
              <a:cxnLst/>
              <a:rect l="l" t="t" r="r" b="b"/>
              <a:pathLst>
                <a:path w="239" h="84" extrusionOk="0">
                  <a:moveTo>
                    <a:pt x="119" y="0"/>
                  </a:moveTo>
                  <a:cubicBezTo>
                    <a:pt x="84" y="0"/>
                    <a:pt x="36" y="12"/>
                    <a:pt x="0" y="60"/>
                  </a:cubicBezTo>
                  <a:cubicBezTo>
                    <a:pt x="84" y="72"/>
                    <a:pt x="167" y="72"/>
                    <a:pt x="238" y="84"/>
                  </a:cubicBezTo>
                  <a:cubicBezTo>
                    <a:pt x="227" y="24"/>
                    <a:pt x="179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2732175" y="2712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15"/>
                    <a:pt x="298" y="143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2757475" y="2712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3" y="298"/>
                  </a:cubicBezTo>
                  <a:cubicBezTo>
                    <a:pt x="239" y="298"/>
                    <a:pt x="298" y="215"/>
                    <a:pt x="298" y="143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2719375" y="2724875"/>
              <a:ext cx="3900" cy="7450"/>
            </a:xfrm>
            <a:custGeom>
              <a:avLst/>
              <a:gdLst/>
              <a:ahLst/>
              <a:cxnLst/>
              <a:rect l="l" t="t" r="r" b="b"/>
              <a:pathLst>
                <a:path w="156" h="298" extrusionOk="0">
                  <a:moveTo>
                    <a:pt x="155" y="0"/>
                  </a:moveTo>
                  <a:cubicBezTo>
                    <a:pt x="60" y="0"/>
                    <a:pt x="1" y="60"/>
                    <a:pt x="1" y="155"/>
                  </a:cubicBezTo>
                  <a:cubicBezTo>
                    <a:pt x="1" y="60"/>
                    <a:pt x="84" y="0"/>
                    <a:pt x="155" y="0"/>
                  </a:cubicBezTo>
                  <a:close/>
                  <a:moveTo>
                    <a:pt x="1" y="155"/>
                  </a:moveTo>
                  <a:cubicBezTo>
                    <a:pt x="1" y="227"/>
                    <a:pt x="60" y="298"/>
                    <a:pt x="155" y="298"/>
                  </a:cubicBezTo>
                  <a:cubicBezTo>
                    <a:pt x="84" y="298"/>
                    <a:pt x="1" y="239"/>
                    <a:pt x="1" y="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2769975" y="2699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167"/>
                    <a:pt x="1" y="191"/>
                    <a:pt x="24" y="215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4" y="250"/>
                    <a:pt x="286" y="215"/>
                  </a:cubicBezTo>
                  <a:cubicBezTo>
                    <a:pt x="298" y="191"/>
                    <a:pt x="298" y="167"/>
                    <a:pt x="298" y="155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2744675" y="2699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167"/>
                    <a:pt x="1" y="191"/>
                    <a:pt x="24" y="215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4" y="250"/>
                    <a:pt x="286" y="215"/>
                  </a:cubicBezTo>
                  <a:cubicBezTo>
                    <a:pt x="298" y="191"/>
                    <a:pt x="298" y="167"/>
                    <a:pt x="298" y="155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2719375" y="2703450"/>
              <a:ext cx="3900" cy="3575"/>
            </a:xfrm>
            <a:custGeom>
              <a:avLst/>
              <a:gdLst/>
              <a:ahLst/>
              <a:cxnLst/>
              <a:rect l="l" t="t" r="r" b="b"/>
              <a:pathLst>
                <a:path w="156" h="143" extrusionOk="0">
                  <a:moveTo>
                    <a:pt x="1" y="1"/>
                  </a:moveTo>
                  <a:cubicBezTo>
                    <a:pt x="1" y="13"/>
                    <a:pt x="1" y="36"/>
                    <a:pt x="24" y="60"/>
                  </a:cubicBezTo>
                  <a:cubicBezTo>
                    <a:pt x="1" y="25"/>
                    <a:pt x="1" y="12"/>
                    <a:pt x="1" y="1"/>
                  </a:cubicBezTo>
                  <a:close/>
                  <a:moveTo>
                    <a:pt x="24" y="60"/>
                  </a:moveTo>
                  <a:cubicBezTo>
                    <a:pt x="28" y="72"/>
                    <a:pt x="38" y="85"/>
                    <a:pt x="51" y="98"/>
                  </a:cubicBezTo>
                  <a:lnTo>
                    <a:pt x="51" y="98"/>
                  </a:lnTo>
                  <a:cubicBezTo>
                    <a:pt x="40" y="86"/>
                    <a:pt x="31" y="74"/>
                    <a:pt x="24" y="60"/>
                  </a:cubicBezTo>
                  <a:close/>
                  <a:moveTo>
                    <a:pt x="51" y="98"/>
                  </a:moveTo>
                  <a:lnTo>
                    <a:pt x="51" y="98"/>
                  </a:lnTo>
                  <a:cubicBezTo>
                    <a:pt x="77" y="125"/>
                    <a:pt x="113" y="143"/>
                    <a:pt x="155" y="143"/>
                  </a:cubicBezTo>
                  <a:cubicBezTo>
                    <a:pt x="116" y="143"/>
                    <a:pt x="77" y="122"/>
                    <a:pt x="51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2719375" y="21929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1"/>
                  </a:moveTo>
                  <a:lnTo>
                    <a:pt x="155" y="1"/>
                  </a:lnTo>
                  <a:cubicBezTo>
                    <a:pt x="84" y="1"/>
                    <a:pt x="24" y="37"/>
                    <a:pt x="1" y="120"/>
                  </a:cubicBezTo>
                  <a:lnTo>
                    <a:pt x="1" y="144"/>
                  </a:lnTo>
                  <a:cubicBezTo>
                    <a:pt x="1" y="72"/>
                    <a:pt x="60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2694075" y="21929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72"/>
                    <a:pt x="60" y="1"/>
                    <a:pt x="155" y="1"/>
                  </a:cubicBezTo>
                  <a:cubicBezTo>
                    <a:pt x="239" y="1"/>
                    <a:pt x="298" y="72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2719375" y="21676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8"/>
                    <a:pt x="155" y="298"/>
                  </a:cubicBezTo>
                  <a:cubicBezTo>
                    <a:pt x="239" y="298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2694075" y="21676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120" y="13"/>
                    <a:pt x="84" y="25"/>
                    <a:pt x="48" y="25"/>
                  </a:cubicBezTo>
                  <a:cubicBezTo>
                    <a:pt x="24" y="60"/>
                    <a:pt x="0" y="96"/>
                    <a:pt x="0" y="144"/>
                  </a:cubicBezTo>
                  <a:cubicBezTo>
                    <a:pt x="0" y="239"/>
                    <a:pt x="84" y="298"/>
                    <a:pt x="155" y="298"/>
                  </a:cubicBezTo>
                  <a:cubicBezTo>
                    <a:pt x="239" y="298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2681575" y="21801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2706875" y="21801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2719375" y="22435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1"/>
                  </a:moveTo>
                  <a:cubicBezTo>
                    <a:pt x="84" y="1"/>
                    <a:pt x="24" y="37"/>
                    <a:pt x="1" y="120"/>
                  </a:cubicBezTo>
                  <a:lnTo>
                    <a:pt x="1" y="144"/>
                  </a:lnTo>
                  <a:cubicBezTo>
                    <a:pt x="1" y="72"/>
                    <a:pt x="60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2694075" y="22435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72"/>
                    <a:pt x="60" y="1"/>
                    <a:pt x="155" y="1"/>
                  </a:cubicBezTo>
                  <a:cubicBezTo>
                    <a:pt x="239" y="1"/>
                    <a:pt x="298" y="72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2719375" y="22182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2694075" y="22182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2681575" y="22307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2706875" y="22307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2681575" y="22054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2706875" y="22054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2719375" y="21929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2694075" y="21929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2719375" y="22941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1"/>
                  </a:moveTo>
                  <a:lnTo>
                    <a:pt x="155" y="1"/>
                  </a:lnTo>
                  <a:cubicBezTo>
                    <a:pt x="84" y="1"/>
                    <a:pt x="24" y="37"/>
                    <a:pt x="1" y="120"/>
                  </a:cubicBezTo>
                  <a:lnTo>
                    <a:pt x="1" y="144"/>
                  </a:lnTo>
                  <a:cubicBezTo>
                    <a:pt x="1" y="72"/>
                    <a:pt x="60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2694075" y="22941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72"/>
                    <a:pt x="60" y="1"/>
                    <a:pt x="155" y="1"/>
                  </a:cubicBezTo>
                  <a:cubicBezTo>
                    <a:pt x="239" y="1"/>
                    <a:pt x="298" y="72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2719375" y="22688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15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2694075" y="22688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15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2681575" y="2281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71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2706875" y="2281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71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2681575" y="22560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2706875" y="22560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2719375" y="2243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56"/>
                    <a:pt x="1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4" y="251"/>
                    <a:pt x="286" y="203"/>
                  </a:cubicBezTo>
                  <a:cubicBezTo>
                    <a:pt x="298" y="191"/>
                    <a:pt x="298" y="156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2694075" y="2243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156"/>
                    <a:pt x="0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4" y="251"/>
                    <a:pt x="286" y="203"/>
                  </a:cubicBezTo>
                  <a:cubicBezTo>
                    <a:pt x="298" y="191"/>
                    <a:pt x="298" y="156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2719375" y="2344775"/>
              <a:ext cx="3900" cy="3575"/>
            </a:xfrm>
            <a:custGeom>
              <a:avLst/>
              <a:gdLst/>
              <a:ahLst/>
              <a:cxnLst/>
              <a:rect l="l" t="t" r="r" b="b"/>
              <a:pathLst>
                <a:path w="156" h="143" extrusionOk="0">
                  <a:moveTo>
                    <a:pt x="155" y="0"/>
                  </a:moveTo>
                  <a:lnTo>
                    <a:pt x="155" y="0"/>
                  </a:lnTo>
                  <a:cubicBezTo>
                    <a:pt x="84" y="0"/>
                    <a:pt x="24" y="36"/>
                    <a:pt x="1" y="119"/>
                  </a:cubicBezTo>
                  <a:lnTo>
                    <a:pt x="1" y="143"/>
                  </a:lnTo>
                  <a:cubicBezTo>
                    <a:pt x="1" y="71"/>
                    <a:pt x="60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2694075" y="23447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71"/>
                    <a:pt x="60" y="0"/>
                    <a:pt x="155" y="0"/>
                  </a:cubicBezTo>
                  <a:cubicBezTo>
                    <a:pt x="239" y="0"/>
                    <a:pt x="298" y="71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2719375" y="2319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2694075" y="2319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2681575" y="2331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2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1"/>
            <p:cNvSpPr/>
            <p:nvPr/>
          </p:nvSpPr>
          <p:spPr>
            <a:xfrm>
              <a:off x="2706875" y="2331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2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1"/>
            <p:cNvSpPr/>
            <p:nvPr/>
          </p:nvSpPr>
          <p:spPr>
            <a:xfrm>
              <a:off x="2681575" y="2306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71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1"/>
            <p:cNvSpPr/>
            <p:nvPr/>
          </p:nvSpPr>
          <p:spPr>
            <a:xfrm>
              <a:off x="2706875" y="2306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71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1"/>
            <p:cNvSpPr/>
            <p:nvPr/>
          </p:nvSpPr>
          <p:spPr>
            <a:xfrm>
              <a:off x="2719375" y="22941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2694075" y="22941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1"/>
            <p:cNvSpPr/>
            <p:nvPr/>
          </p:nvSpPr>
          <p:spPr>
            <a:xfrm>
              <a:off x="2719375" y="23956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1"/>
                  </a:moveTo>
                  <a:cubicBezTo>
                    <a:pt x="73" y="1"/>
                    <a:pt x="18" y="45"/>
                    <a:pt x="4" y="111"/>
                  </a:cubicBezTo>
                  <a:lnTo>
                    <a:pt x="4" y="111"/>
                  </a:lnTo>
                  <a:cubicBezTo>
                    <a:pt x="30" y="45"/>
                    <a:pt x="87" y="1"/>
                    <a:pt x="155" y="1"/>
                  </a:cubicBezTo>
                  <a:close/>
                  <a:moveTo>
                    <a:pt x="4" y="111"/>
                  </a:moveTo>
                  <a:lnTo>
                    <a:pt x="4" y="111"/>
                  </a:lnTo>
                  <a:cubicBezTo>
                    <a:pt x="3" y="114"/>
                    <a:pt x="2" y="117"/>
                    <a:pt x="1" y="120"/>
                  </a:cubicBezTo>
                  <a:lnTo>
                    <a:pt x="1" y="144"/>
                  </a:lnTo>
                  <a:cubicBezTo>
                    <a:pt x="1" y="132"/>
                    <a:pt x="2" y="121"/>
                    <a:pt x="4" y="111"/>
                  </a:cubicBezTo>
                  <a:close/>
                  <a:moveTo>
                    <a:pt x="155" y="1"/>
                  </a:moveTo>
                  <a:cubicBezTo>
                    <a:pt x="239" y="1"/>
                    <a:pt x="298" y="72"/>
                    <a:pt x="298" y="144"/>
                  </a:cubicBezTo>
                  <a:cubicBezTo>
                    <a:pt x="298" y="6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1"/>
            <p:cNvSpPr/>
            <p:nvPr/>
          </p:nvSpPr>
          <p:spPr>
            <a:xfrm>
              <a:off x="2694075" y="23956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1"/>
                  </a:moveTo>
                  <a:cubicBezTo>
                    <a:pt x="60" y="1"/>
                    <a:pt x="0" y="61"/>
                    <a:pt x="0" y="144"/>
                  </a:cubicBezTo>
                  <a:cubicBezTo>
                    <a:pt x="0" y="72"/>
                    <a:pt x="60" y="1"/>
                    <a:pt x="155" y="1"/>
                  </a:cubicBezTo>
                  <a:close/>
                  <a:moveTo>
                    <a:pt x="155" y="1"/>
                  </a:moveTo>
                  <a:cubicBezTo>
                    <a:pt x="239" y="1"/>
                    <a:pt x="298" y="72"/>
                    <a:pt x="298" y="144"/>
                  </a:cubicBezTo>
                  <a:cubicBezTo>
                    <a:pt x="298" y="6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1"/>
            <p:cNvSpPr/>
            <p:nvPr/>
          </p:nvSpPr>
          <p:spPr>
            <a:xfrm>
              <a:off x="2719375" y="23703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84" y="299"/>
                    <a:pt x="155" y="299"/>
                  </a:cubicBezTo>
                  <a:cubicBezTo>
                    <a:pt x="239" y="299"/>
                    <a:pt x="298" y="227"/>
                    <a:pt x="298" y="144"/>
                  </a:cubicBez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1"/>
            <p:cNvSpPr/>
            <p:nvPr/>
          </p:nvSpPr>
          <p:spPr>
            <a:xfrm>
              <a:off x="2694075" y="23703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cubicBezTo>
                    <a:pt x="239" y="299"/>
                    <a:pt x="298" y="227"/>
                    <a:pt x="298" y="144"/>
                  </a:cubicBez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1"/>
            <p:cNvSpPr/>
            <p:nvPr/>
          </p:nvSpPr>
          <p:spPr>
            <a:xfrm>
              <a:off x="2681575" y="2382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1"/>
            <p:cNvSpPr/>
            <p:nvPr/>
          </p:nvSpPr>
          <p:spPr>
            <a:xfrm>
              <a:off x="2706875" y="2382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1"/>
            <p:cNvSpPr/>
            <p:nvPr/>
          </p:nvSpPr>
          <p:spPr>
            <a:xfrm>
              <a:off x="2681575" y="2357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0" y="84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61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1"/>
            <p:cNvSpPr/>
            <p:nvPr/>
          </p:nvSpPr>
          <p:spPr>
            <a:xfrm>
              <a:off x="2706875" y="2357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0" y="84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61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1"/>
            <p:cNvSpPr/>
            <p:nvPr/>
          </p:nvSpPr>
          <p:spPr>
            <a:xfrm>
              <a:off x="2719375" y="2344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1"/>
            <p:cNvSpPr/>
            <p:nvPr/>
          </p:nvSpPr>
          <p:spPr>
            <a:xfrm>
              <a:off x="2694075" y="2344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1"/>
            <p:cNvSpPr/>
            <p:nvPr/>
          </p:nvSpPr>
          <p:spPr>
            <a:xfrm>
              <a:off x="2719375" y="24462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55" y="0"/>
                  </a:moveTo>
                  <a:cubicBezTo>
                    <a:pt x="73" y="0"/>
                    <a:pt x="18" y="44"/>
                    <a:pt x="4" y="110"/>
                  </a:cubicBezTo>
                  <a:lnTo>
                    <a:pt x="4" y="110"/>
                  </a:lnTo>
                  <a:cubicBezTo>
                    <a:pt x="30" y="44"/>
                    <a:pt x="87" y="0"/>
                    <a:pt x="155" y="0"/>
                  </a:cubicBezTo>
                  <a:close/>
                  <a:moveTo>
                    <a:pt x="4" y="110"/>
                  </a:moveTo>
                  <a:cubicBezTo>
                    <a:pt x="3" y="113"/>
                    <a:pt x="2" y="116"/>
                    <a:pt x="1" y="119"/>
                  </a:cubicBezTo>
                  <a:lnTo>
                    <a:pt x="1" y="143"/>
                  </a:lnTo>
                  <a:cubicBezTo>
                    <a:pt x="1" y="131"/>
                    <a:pt x="2" y="120"/>
                    <a:pt x="4" y="11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1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2694075" y="24462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55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71"/>
                    <a:pt x="60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1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2719375" y="2420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2694075" y="2420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2681575" y="2433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1"/>
            <p:cNvSpPr/>
            <p:nvPr/>
          </p:nvSpPr>
          <p:spPr>
            <a:xfrm>
              <a:off x="2706875" y="2433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1"/>
            <p:cNvSpPr/>
            <p:nvPr/>
          </p:nvSpPr>
          <p:spPr>
            <a:xfrm>
              <a:off x="2681575" y="2408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2706875" y="2408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1"/>
            <p:cNvSpPr/>
            <p:nvPr/>
          </p:nvSpPr>
          <p:spPr>
            <a:xfrm>
              <a:off x="2719375" y="23956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168"/>
                    <a:pt x="1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4" y="251"/>
                    <a:pt x="286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298" y="6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1"/>
            <p:cNvSpPr/>
            <p:nvPr/>
          </p:nvSpPr>
          <p:spPr>
            <a:xfrm>
              <a:off x="2694075" y="23956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168"/>
                    <a:pt x="0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4" y="251"/>
                    <a:pt x="286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298" y="6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1"/>
            <p:cNvSpPr/>
            <p:nvPr/>
          </p:nvSpPr>
          <p:spPr>
            <a:xfrm>
              <a:off x="2719375" y="24968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55" y="0"/>
                  </a:moveTo>
                  <a:cubicBezTo>
                    <a:pt x="73" y="0"/>
                    <a:pt x="18" y="44"/>
                    <a:pt x="4" y="110"/>
                  </a:cubicBezTo>
                  <a:lnTo>
                    <a:pt x="4" y="110"/>
                  </a:lnTo>
                  <a:cubicBezTo>
                    <a:pt x="30" y="44"/>
                    <a:pt x="87" y="0"/>
                    <a:pt x="155" y="0"/>
                  </a:cubicBezTo>
                  <a:close/>
                  <a:moveTo>
                    <a:pt x="4" y="110"/>
                  </a:moveTo>
                  <a:lnTo>
                    <a:pt x="4" y="110"/>
                  </a:lnTo>
                  <a:cubicBezTo>
                    <a:pt x="3" y="113"/>
                    <a:pt x="2" y="116"/>
                    <a:pt x="1" y="119"/>
                  </a:cubicBezTo>
                  <a:lnTo>
                    <a:pt x="1" y="143"/>
                  </a:lnTo>
                  <a:cubicBezTo>
                    <a:pt x="1" y="131"/>
                    <a:pt x="2" y="120"/>
                    <a:pt x="4" y="11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2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1"/>
            <p:cNvSpPr/>
            <p:nvPr/>
          </p:nvSpPr>
          <p:spPr>
            <a:xfrm>
              <a:off x="2694075" y="24968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55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72"/>
                    <a:pt x="60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2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1"/>
            <p:cNvSpPr/>
            <p:nvPr/>
          </p:nvSpPr>
          <p:spPr>
            <a:xfrm>
              <a:off x="2719375" y="2471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1"/>
            <p:cNvSpPr/>
            <p:nvPr/>
          </p:nvSpPr>
          <p:spPr>
            <a:xfrm>
              <a:off x="2694075" y="2471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2681575" y="2484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1"/>
            <p:cNvSpPr/>
            <p:nvPr/>
          </p:nvSpPr>
          <p:spPr>
            <a:xfrm>
              <a:off x="2706875" y="2484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1"/>
            <p:cNvSpPr/>
            <p:nvPr/>
          </p:nvSpPr>
          <p:spPr>
            <a:xfrm>
              <a:off x="2681575" y="2458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1"/>
            <p:cNvSpPr/>
            <p:nvPr/>
          </p:nvSpPr>
          <p:spPr>
            <a:xfrm>
              <a:off x="2706875" y="2458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1"/>
            <p:cNvSpPr/>
            <p:nvPr/>
          </p:nvSpPr>
          <p:spPr>
            <a:xfrm>
              <a:off x="2719375" y="2446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1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1"/>
            <p:cNvSpPr/>
            <p:nvPr/>
          </p:nvSpPr>
          <p:spPr>
            <a:xfrm>
              <a:off x="2694075" y="2446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1"/>
            <p:cNvSpPr/>
            <p:nvPr/>
          </p:nvSpPr>
          <p:spPr>
            <a:xfrm>
              <a:off x="2719375" y="25474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0"/>
                  </a:moveTo>
                  <a:cubicBezTo>
                    <a:pt x="78" y="0"/>
                    <a:pt x="24" y="47"/>
                    <a:pt x="7" y="103"/>
                  </a:cubicBezTo>
                  <a:lnTo>
                    <a:pt x="7" y="103"/>
                  </a:lnTo>
                  <a:cubicBezTo>
                    <a:pt x="34" y="41"/>
                    <a:pt x="89" y="0"/>
                    <a:pt x="155" y="0"/>
                  </a:cubicBezTo>
                  <a:close/>
                  <a:moveTo>
                    <a:pt x="7" y="103"/>
                  </a:moveTo>
                  <a:cubicBezTo>
                    <a:pt x="4" y="108"/>
                    <a:pt x="2" y="114"/>
                    <a:pt x="1" y="119"/>
                  </a:cubicBezTo>
                  <a:lnTo>
                    <a:pt x="1" y="143"/>
                  </a:lnTo>
                  <a:cubicBezTo>
                    <a:pt x="1" y="129"/>
                    <a:pt x="3" y="116"/>
                    <a:pt x="7" y="1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1"/>
            <p:cNvSpPr/>
            <p:nvPr/>
          </p:nvSpPr>
          <p:spPr>
            <a:xfrm>
              <a:off x="2694075" y="254747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72"/>
                    <a:pt x="60" y="0"/>
                    <a:pt x="155" y="0"/>
                  </a:cubicBezTo>
                  <a:cubicBezTo>
                    <a:pt x="239" y="0"/>
                    <a:pt x="298" y="72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1"/>
            <p:cNvSpPr/>
            <p:nvPr/>
          </p:nvSpPr>
          <p:spPr>
            <a:xfrm>
              <a:off x="2719375" y="2522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1"/>
            <p:cNvSpPr/>
            <p:nvPr/>
          </p:nvSpPr>
          <p:spPr>
            <a:xfrm>
              <a:off x="2694075" y="2522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1"/>
            <p:cNvSpPr/>
            <p:nvPr/>
          </p:nvSpPr>
          <p:spPr>
            <a:xfrm>
              <a:off x="2681575" y="2534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1"/>
            <p:cNvSpPr/>
            <p:nvPr/>
          </p:nvSpPr>
          <p:spPr>
            <a:xfrm>
              <a:off x="2706875" y="2534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1"/>
            <p:cNvSpPr/>
            <p:nvPr/>
          </p:nvSpPr>
          <p:spPr>
            <a:xfrm>
              <a:off x="2681575" y="2509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1"/>
            <p:cNvSpPr/>
            <p:nvPr/>
          </p:nvSpPr>
          <p:spPr>
            <a:xfrm>
              <a:off x="2706875" y="2509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1"/>
            <p:cNvSpPr/>
            <p:nvPr/>
          </p:nvSpPr>
          <p:spPr>
            <a:xfrm>
              <a:off x="2719375" y="2496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1"/>
            <p:cNvSpPr/>
            <p:nvPr/>
          </p:nvSpPr>
          <p:spPr>
            <a:xfrm>
              <a:off x="2694075" y="2496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1"/>
            <p:cNvSpPr/>
            <p:nvPr/>
          </p:nvSpPr>
          <p:spPr>
            <a:xfrm>
              <a:off x="2719375" y="25980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0"/>
                  </a:moveTo>
                  <a:cubicBezTo>
                    <a:pt x="78" y="0"/>
                    <a:pt x="24" y="47"/>
                    <a:pt x="7" y="103"/>
                  </a:cubicBezTo>
                  <a:lnTo>
                    <a:pt x="7" y="103"/>
                  </a:lnTo>
                  <a:cubicBezTo>
                    <a:pt x="34" y="41"/>
                    <a:pt x="89" y="0"/>
                    <a:pt x="155" y="0"/>
                  </a:cubicBezTo>
                  <a:close/>
                  <a:moveTo>
                    <a:pt x="7" y="103"/>
                  </a:moveTo>
                  <a:cubicBezTo>
                    <a:pt x="4" y="108"/>
                    <a:pt x="2" y="114"/>
                    <a:pt x="1" y="119"/>
                  </a:cubicBezTo>
                  <a:lnTo>
                    <a:pt x="1" y="143"/>
                  </a:lnTo>
                  <a:cubicBezTo>
                    <a:pt x="1" y="130"/>
                    <a:pt x="3" y="116"/>
                    <a:pt x="7" y="1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1"/>
            <p:cNvSpPr/>
            <p:nvPr/>
          </p:nvSpPr>
          <p:spPr>
            <a:xfrm>
              <a:off x="2694075" y="259807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72"/>
                    <a:pt x="60" y="0"/>
                    <a:pt x="155" y="0"/>
                  </a:cubicBezTo>
                  <a:cubicBezTo>
                    <a:pt x="239" y="0"/>
                    <a:pt x="298" y="72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1"/>
            <p:cNvSpPr/>
            <p:nvPr/>
          </p:nvSpPr>
          <p:spPr>
            <a:xfrm>
              <a:off x="2719375" y="2572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1"/>
            <p:cNvSpPr/>
            <p:nvPr/>
          </p:nvSpPr>
          <p:spPr>
            <a:xfrm>
              <a:off x="2694075" y="2572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1"/>
            <p:cNvSpPr/>
            <p:nvPr/>
          </p:nvSpPr>
          <p:spPr>
            <a:xfrm>
              <a:off x="2681575" y="2585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1"/>
            <p:cNvSpPr/>
            <p:nvPr/>
          </p:nvSpPr>
          <p:spPr>
            <a:xfrm>
              <a:off x="2706875" y="2585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1"/>
            <p:cNvSpPr/>
            <p:nvPr/>
          </p:nvSpPr>
          <p:spPr>
            <a:xfrm>
              <a:off x="2681575" y="2559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1"/>
            <p:cNvSpPr/>
            <p:nvPr/>
          </p:nvSpPr>
          <p:spPr>
            <a:xfrm>
              <a:off x="2706875" y="2559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1"/>
            <p:cNvSpPr/>
            <p:nvPr/>
          </p:nvSpPr>
          <p:spPr>
            <a:xfrm>
              <a:off x="2719375" y="2547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167"/>
                    <a:pt x="1" y="191"/>
                    <a:pt x="24" y="203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4" y="250"/>
                    <a:pt x="286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1"/>
            <p:cNvSpPr/>
            <p:nvPr/>
          </p:nvSpPr>
          <p:spPr>
            <a:xfrm>
              <a:off x="2694075" y="2547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167"/>
                    <a:pt x="0" y="191"/>
                    <a:pt x="24" y="203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4" y="250"/>
                    <a:pt x="286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1"/>
            <p:cNvSpPr/>
            <p:nvPr/>
          </p:nvSpPr>
          <p:spPr>
            <a:xfrm>
              <a:off x="2719375" y="26486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0"/>
                  </a:moveTo>
                  <a:cubicBezTo>
                    <a:pt x="78" y="0"/>
                    <a:pt x="24" y="47"/>
                    <a:pt x="7" y="103"/>
                  </a:cubicBezTo>
                  <a:lnTo>
                    <a:pt x="7" y="103"/>
                  </a:lnTo>
                  <a:cubicBezTo>
                    <a:pt x="34" y="41"/>
                    <a:pt x="89" y="0"/>
                    <a:pt x="155" y="0"/>
                  </a:cubicBezTo>
                  <a:close/>
                  <a:moveTo>
                    <a:pt x="7" y="103"/>
                  </a:moveTo>
                  <a:cubicBezTo>
                    <a:pt x="4" y="108"/>
                    <a:pt x="2" y="114"/>
                    <a:pt x="1" y="119"/>
                  </a:cubicBezTo>
                  <a:lnTo>
                    <a:pt x="1" y="143"/>
                  </a:lnTo>
                  <a:cubicBezTo>
                    <a:pt x="1" y="130"/>
                    <a:pt x="3" y="116"/>
                    <a:pt x="7" y="1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1"/>
            <p:cNvSpPr/>
            <p:nvPr/>
          </p:nvSpPr>
          <p:spPr>
            <a:xfrm>
              <a:off x="2694075" y="264867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72"/>
                    <a:pt x="60" y="0"/>
                    <a:pt x="155" y="0"/>
                  </a:cubicBezTo>
                  <a:cubicBezTo>
                    <a:pt x="239" y="0"/>
                    <a:pt x="298" y="72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2719375" y="2623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2694075" y="2623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2681575" y="2635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2706875" y="2635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2681575" y="2610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2706875" y="2610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2719375" y="2598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2694075" y="2598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2719375" y="2699575"/>
              <a:ext cx="7475" cy="3900"/>
            </a:xfrm>
            <a:custGeom>
              <a:avLst/>
              <a:gdLst/>
              <a:ahLst/>
              <a:cxnLst/>
              <a:rect l="l" t="t" r="r" b="b"/>
              <a:pathLst>
                <a:path w="299" h="156" extrusionOk="0">
                  <a:moveTo>
                    <a:pt x="155" y="0"/>
                  </a:moveTo>
                  <a:cubicBezTo>
                    <a:pt x="80" y="0"/>
                    <a:pt x="27" y="37"/>
                    <a:pt x="8" y="99"/>
                  </a:cubicBezTo>
                  <a:lnTo>
                    <a:pt x="8" y="99"/>
                  </a:lnTo>
                  <a:cubicBezTo>
                    <a:pt x="36" y="39"/>
                    <a:pt x="91" y="0"/>
                    <a:pt x="155" y="0"/>
                  </a:cubicBezTo>
                  <a:close/>
                  <a:moveTo>
                    <a:pt x="8" y="99"/>
                  </a:moveTo>
                  <a:lnTo>
                    <a:pt x="8" y="99"/>
                  </a:lnTo>
                  <a:cubicBezTo>
                    <a:pt x="5" y="106"/>
                    <a:pt x="3" y="112"/>
                    <a:pt x="1" y="119"/>
                  </a:cubicBezTo>
                  <a:lnTo>
                    <a:pt x="1" y="155"/>
                  </a:lnTo>
                  <a:cubicBezTo>
                    <a:pt x="1" y="135"/>
                    <a:pt x="3" y="116"/>
                    <a:pt x="8" y="99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2"/>
                    <a:pt x="298" y="155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2694075" y="2699575"/>
              <a:ext cx="7475" cy="3900"/>
            </a:xfrm>
            <a:custGeom>
              <a:avLst/>
              <a:gdLst/>
              <a:ahLst/>
              <a:cxnLst/>
              <a:rect l="l" t="t" r="r" b="b"/>
              <a:pathLst>
                <a:path w="299" h="156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72"/>
                    <a:pt x="60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2"/>
                    <a:pt x="298" y="155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2719375" y="2673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2694075" y="2673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2681575" y="2686475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2706875" y="2686475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2681575" y="2661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2706875" y="2661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2719375" y="2648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5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2694075" y="2648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2719375" y="2724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2696450" y="2724875"/>
              <a:ext cx="4500" cy="1800"/>
            </a:xfrm>
            <a:custGeom>
              <a:avLst/>
              <a:gdLst/>
              <a:ahLst/>
              <a:cxnLst/>
              <a:rect l="l" t="t" r="r" b="b"/>
              <a:pathLst>
                <a:path w="180" h="72" extrusionOk="0">
                  <a:moveTo>
                    <a:pt x="60" y="0"/>
                  </a:moveTo>
                  <a:cubicBezTo>
                    <a:pt x="48" y="0"/>
                    <a:pt x="13" y="0"/>
                    <a:pt x="1" y="12"/>
                  </a:cubicBezTo>
                  <a:cubicBezTo>
                    <a:pt x="60" y="36"/>
                    <a:pt x="120" y="60"/>
                    <a:pt x="179" y="72"/>
                  </a:cubicBezTo>
                  <a:cubicBezTo>
                    <a:pt x="167" y="36"/>
                    <a:pt x="12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2681575" y="2712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15"/>
                    <a:pt x="298" y="143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2706875" y="2712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15"/>
                    <a:pt x="298" y="143"/>
                  </a:cubicBezTo>
                  <a:cubicBezTo>
                    <a:pt x="298" y="60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2719375" y="2699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55"/>
                  </a:cubicBezTo>
                  <a:cubicBezTo>
                    <a:pt x="1" y="167"/>
                    <a:pt x="1" y="191"/>
                    <a:pt x="24" y="215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4" y="250"/>
                    <a:pt x="286" y="215"/>
                  </a:cubicBezTo>
                  <a:cubicBezTo>
                    <a:pt x="298" y="191"/>
                    <a:pt x="298" y="167"/>
                    <a:pt x="298" y="155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2694075" y="2699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167"/>
                    <a:pt x="0" y="191"/>
                    <a:pt x="24" y="215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4" y="250"/>
                    <a:pt x="286" y="215"/>
                  </a:cubicBezTo>
                  <a:cubicBezTo>
                    <a:pt x="298" y="191"/>
                    <a:pt x="298" y="167"/>
                    <a:pt x="298" y="155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2672650" y="219295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0" y="1"/>
                  </a:moveTo>
                  <a:lnTo>
                    <a:pt x="0" y="1"/>
                  </a:lnTo>
                  <a:cubicBezTo>
                    <a:pt x="72" y="1"/>
                    <a:pt x="143" y="72"/>
                    <a:pt x="143" y="144"/>
                  </a:cubicBezTo>
                  <a:cubicBezTo>
                    <a:pt x="143" y="72"/>
                    <a:pt x="84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2647350" y="219295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0" y="1"/>
                  </a:moveTo>
                  <a:lnTo>
                    <a:pt x="0" y="1"/>
                  </a:lnTo>
                  <a:cubicBezTo>
                    <a:pt x="72" y="1"/>
                    <a:pt x="143" y="72"/>
                    <a:pt x="143" y="144"/>
                  </a:cubicBezTo>
                  <a:cubicBezTo>
                    <a:pt x="143" y="72"/>
                    <a:pt x="84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2656275" y="2181650"/>
              <a:ext cx="7475" cy="5975"/>
            </a:xfrm>
            <a:custGeom>
              <a:avLst/>
              <a:gdLst/>
              <a:ahLst/>
              <a:cxnLst/>
              <a:rect l="l" t="t" r="r" b="b"/>
              <a:pathLst>
                <a:path w="299" h="239" extrusionOk="0">
                  <a:moveTo>
                    <a:pt x="262" y="0"/>
                  </a:moveTo>
                  <a:lnTo>
                    <a:pt x="0" y="131"/>
                  </a:lnTo>
                  <a:cubicBezTo>
                    <a:pt x="24" y="191"/>
                    <a:pt x="72" y="239"/>
                    <a:pt x="143" y="239"/>
                  </a:cubicBezTo>
                  <a:cubicBezTo>
                    <a:pt x="239" y="239"/>
                    <a:pt x="298" y="167"/>
                    <a:pt x="298" y="96"/>
                  </a:cubicBezTo>
                  <a:cubicBezTo>
                    <a:pt x="298" y="60"/>
                    <a:pt x="274" y="36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2672650" y="224355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0" y="1"/>
                  </a:moveTo>
                  <a:lnTo>
                    <a:pt x="0" y="1"/>
                  </a:lnTo>
                  <a:cubicBezTo>
                    <a:pt x="72" y="1"/>
                    <a:pt x="143" y="72"/>
                    <a:pt x="143" y="144"/>
                  </a:cubicBezTo>
                  <a:cubicBezTo>
                    <a:pt x="143" y="72"/>
                    <a:pt x="84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2647350" y="224355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0" y="1"/>
                  </a:moveTo>
                  <a:lnTo>
                    <a:pt x="0" y="1"/>
                  </a:lnTo>
                  <a:cubicBezTo>
                    <a:pt x="72" y="1"/>
                    <a:pt x="143" y="72"/>
                    <a:pt x="143" y="144"/>
                  </a:cubicBezTo>
                  <a:cubicBezTo>
                    <a:pt x="143" y="72"/>
                    <a:pt x="84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2668775" y="22182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72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2643475" y="22182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2630975" y="2230750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8" y="299"/>
                    <a:pt x="298" y="227"/>
                    <a:pt x="298" y="156"/>
                  </a:cubicBezTo>
                  <a:cubicBezTo>
                    <a:pt x="298" y="72"/>
                    <a:pt x="227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2656275" y="22307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27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2630975" y="2205450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8" y="299"/>
                    <a:pt x="298" y="227"/>
                    <a:pt x="298" y="156"/>
                  </a:cubicBezTo>
                  <a:cubicBezTo>
                    <a:pt x="298" y="72"/>
                    <a:pt x="227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2656275" y="22054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27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2668775" y="21929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72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2643475" y="21929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2672650" y="229415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0" y="1"/>
                  </a:moveTo>
                  <a:lnTo>
                    <a:pt x="0" y="1"/>
                  </a:lnTo>
                  <a:cubicBezTo>
                    <a:pt x="72" y="1"/>
                    <a:pt x="143" y="72"/>
                    <a:pt x="143" y="144"/>
                  </a:cubicBezTo>
                  <a:cubicBezTo>
                    <a:pt x="143" y="72"/>
                    <a:pt x="84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2647350" y="229415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0" y="1"/>
                  </a:moveTo>
                  <a:lnTo>
                    <a:pt x="0" y="1"/>
                  </a:lnTo>
                  <a:cubicBezTo>
                    <a:pt x="72" y="1"/>
                    <a:pt x="143" y="72"/>
                    <a:pt x="143" y="144"/>
                  </a:cubicBezTo>
                  <a:cubicBezTo>
                    <a:pt x="143" y="72"/>
                    <a:pt x="84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2668775" y="22688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15"/>
                    <a:pt x="72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2643475" y="22688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72" y="1"/>
                    <a:pt x="0" y="60"/>
                    <a:pt x="0" y="144"/>
                  </a:cubicBezTo>
                  <a:cubicBezTo>
                    <a:pt x="0" y="227"/>
                    <a:pt x="72" y="299"/>
                    <a:pt x="155" y="299"/>
                  </a:cubicBezTo>
                  <a:cubicBezTo>
                    <a:pt x="239" y="299"/>
                    <a:pt x="298" y="227"/>
                    <a:pt x="298" y="144"/>
                  </a:cubicBez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2630975" y="22813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71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71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2656275" y="2281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71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2630975" y="2256050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8" y="299"/>
                    <a:pt x="298" y="227"/>
                    <a:pt x="298" y="156"/>
                  </a:cubicBezTo>
                  <a:cubicBezTo>
                    <a:pt x="298" y="72"/>
                    <a:pt x="227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2656275" y="22560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27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2668775" y="2243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156"/>
                    <a:pt x="0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4" y="251"/>
                    <a:pt x="286" y="203"/>
                  </a:cubicBezTo>
                  <a:cubicBezTo>
                    <a:pt x="298" y="191"/>
                    <a:pt x="298" y="156"/>
                    <a:pt x="298" y="144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1"/>
            <p:cNvSpPr/>
            <p:nvPr/>
          </p:nvSpPr>
          <p:spPr>
            <a:xfrm>
              <a:off x="2643475" y="2243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156"/>
                    <a:pt x="0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4" y="251"/>
                    <a:pt x="286" y="203"/>
                  </a:cubicBezTo>
                  <a:cubicBezTo>
                    <a:pt x="298" y="191"/>
                    <a:pt x="298" y="156"/>
                    <a:pt x="298" y="144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1"/>
            <p:cNvSpPr/>
            <p:nvPr/>
          </p:nvSpPr>
          <p:spPr>
            <a:xfrm>
              <a:off x="2672650" y="2344775"/>
              <a:ext cx="3600" cy="3575"/>
            </a:xfrm>
            <a:custGeom>
              <a:avLst/>
              <a:gdLst/>
              <a:ahLst/>
              <a:cxnLst/>
              <a:rect l="l" t="t" r="r" b="b"/>
              <a:pathLst>
                <a:path w="144" h="143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0"/>
                    <a:pt x="143" y="71"/>
                    <a:pt x="143" y="143"/>
                  </a:cubicBezTo>
                  <a:cubicBezTo>
                    <a:pt x="143" y="71"/>
                    <a:pt x="84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1"/>
            <p:cNvSpPr/>
            <p:nvPr/>
          </p:nvSpPr>
          <p:spPr>
            <a:xfrm>
              <a:off x="2647350" y="2344775"/>
              <a:ext cx="3600" cy="3575"/>
            </a:xfrm>
            <a:custGeom>
              <a:avLst/>
              <a:gdLst/>
              <a:ahLst/>
              <a:cxnLst/>
              <a:rect l="l" t="t" r="r" b="b"/>
              <a:pathLst>
                <a:path w="144" h="143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0"/>
                    <a:pt x="143" y="71"/>
                    <a:pt x="143" y="143"/>
                  </a:cubicBezTo>
                  <a:cubicBezTo>
                    <a:pt x="143" y="71"/>
                    <a:pt x="84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1"/>
            <p:cNvSpPr/>
            <p:nvPr/>
          </p:nvSpPr>
          <p:spPr>
            <a:xfrm>
              <a:off x="2668775" y="2319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1"/>
            <p:cNvSpPr/>
            <p:nvPr/>
          </p:nvSpPr>
          <p:spPr>
            <a:xfrm>
              <a:off x="2643475" y="2319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1"/>
            <p:cNvSpPr/>
            <p:nvPr/>
          </p:nvSpPr>
          <p:spPr>
            <a:xfrm>
              <a:off x="2630975" y="23319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72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1"/>
            <p:cNvSpPr/>
            <p:nvPr/>
          </p:nvSpPr>
          <p:spPr>
            <a:xfrm>
              <a:off x="2656275" y="2331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2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1"/>
            <p:cNvSpPr/>
            <p:nvPr/>
          </p:nvSpPr>
          <p:spPr>
            <a:xfrm>
              <a:off x="2630975" y="23066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71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71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1"/>
            <p:cNvSpPr/>
            <p:nvPr/>
          </p:nvSpPr>
          <p:spPr>
            <a:xfrm>
              <a:off x="2656275" y="2306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71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71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1"/>
            <p:cNvSpPr/>
            <p:nvPr/>
          </p:nvSpPr>
          <p:spPr>
            <a:xfrm>
              <a:off x="2668775" y="22941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72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1"/>
            <p:cNvSpPr/>
            <p:nvPr/>
          </p:nvSpPr>
          <p:spPr>
            <a:xfrm>
              <a:off x="2643475" y="22941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1"/>
            <p:cNvSpPr/>
            <p:nvPr/>
          </p:nvSpPr>
          <p:spPr>
            <a:xfrm>
              <a:off x="2668775" y="23956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92" y="1"/>
                    <a:pt x="229" y="17"/>
                    <a:pt x="256" y="43"/>
                  </a:cubicBezTo>
                  <a:lnTo>
                    <a:pt x="256" y="43"/>
                  </a:lnTo>
                  <a:cubicBezTo>
                    <a:pt x="231" y="18"/>
                    <a:pt x="196" y="1"/>
                    <a:pt x="155" y="1"/>
                  </a:cubicBezTo>
                  <a:close/>
                  <a:moveTo>
                    <a:pt x="155" y="1"/>
                  </a:moveTo>
                  <a:cubicBezTo>
                    <a:pt x="60" y="1"/>
                    <a:pt x="0" y="61"/>
                    <a:pt x="0" y="144"/>
                  </a:cubicBezTo>
                  <a:cubicBezTo>
                    <a:pt x="0" y="72"/>
                    <a:pt x="60" y="1"/>
                    <a:pt x="155" y="1"/>
                  </a:cubicBezTo>
                  <a:close/>
                  <a:moveTo>
                    <a:pt x="256" y="43"/>
                  </a:moveTo>
                  <a:cubicBezTo>
                    <a:pt x="282" y="70"/>
                    <a:pt x="298" y="107"/>
                    <a:pt x="298" y="144"/>
                  </a:cubicBezTo>
                  <a:cubicBezTo>
                    <a:pt x="298" y="103"/>
                    <a:pt x="281" y="69"/>
                    <a:pt x="256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1"/>
            <p:cNvSpPr/>
            <p:nvPr/>
          </p:nvSpPr>
          <p:spPr>
            <a:xfrm>
              <a:off x="2643475" y="2395650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92" y="1"/>
                    <a:pt x="229" y="17"/>
                    <a:pt x="256" y="43"/>
                  </a:cubicBezTo>
                  <a:lnTo>
                    <a:pt x="256" y="43"/>
                  </a:lnTo>
                  <a:cubicBezTo>
                    <a:pt x="231" y="18"/>
                    <a:pt x="196" y="1"/>
                    <a:pt x="155" y="1"/>
                  </a:cubicBezTo>
                  <a:close/>
                  <a:moveTo>
                    <a:pt x="155" y="1"/>
                  </a:moveTo>
                  <a:cubicBezTo>
                    <a:pt x="60" y="1"/>
                    <a:pt x="0" y="61"/>
                    <a:pt x="0" y="144"/>
                  </a:cubicBezTo>
                  <a:cubicBezTo>
                    <a:pt x="0" y="72"/>
                    <a:pt x="60" y="1"/>
                    <a:pt x="155" y="1"/>
                  </a:cubicBezTo>
                  <a:close/>
                  <a:moveTo>
                    <a:pt x="256" y="43"/>
                  </a:moveTo>
                  <a:cubicBezTo>
                    <a:pt x="282" y="70"/>
                    <a:pt x="298" y="107"/>
                    <a:pt x="298" y="144"/>
                  </a:cubicBezTo>
                  <a:cubicBezTo>
                    <a:pt x="298" y="103"/>
                    <a:pt x="281" y="69"/>
                    <a:pt x="256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1"/>
            <p:cNvSpPr/>
            <p:nvPr/>
          </p:nvSpPr>
          <p:spPr>
            <a:xfrm>
              <a:off x="2668775" y="23703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72" y="299"/>
                    <a:pt x="155" y="299"/>
                  </a:cubicBezTo>
                  <a:cubicBezTo>
                    <a:pt x="239" y="299"/>
                    <a:pt x="298" y="227"/>
                    <a:pt x="298" y="144"/>
                  </a:cubicBezTo>
                  <a:cubicBezTo>
                    <a:pt x="298" y="60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1"/>
            <p:cNvSpPr/>
            <p:nvPr/>
          </p:nvSpPr>
          <p:spPr>
            <a:xfrm>
              <a:off x="2643475" y="23703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cubicBezTo>
                    <a:pt x="239" y="299"/>
                    <a:pt x="298" y="227"/>
                    <a:pt x="298" y="144"/>
                  </a:cubicBezTo>
                  <a:cubicBezTo>
                    <a:pt x="298" y="60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1"/>
            <p:cNvSpPr/>
            <p:nvPr/>
          </p:nvSpPr>
          <p:spPr>
            <a:xfrm>
              <a:off x="2630975" y="23828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1"/>
            <p:cNvSpPr/>
            <p:nvPr/>
          </p:nvSpPr>
          <p:spPr>
            <a:xfrm>
              <a:off x="2656275" y="2382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1"/>
            <p:cNvSpPr/>
            <p:nvPr/>
          </p:nvSpPr>
          <p:spPr>
            <a:xfrm>
              <a:off x="2630975" y="2357550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60" y="1"/>
                    <a:pt x="0" y="84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8" y="299"/>
                    <a:pt x="298" y="227"/>
                    <a:pt x="298" y="156"/>
                  </a:cubicBezTo>
                  <a:cubicBezTo>
                    <a:pt x="298" y="61"/>
                    <a:pt x="227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2656275" y="2357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1"/>
                  </a:moveTo>
                  <a:cubicBezTo>
                    <a:pt x="60" y="1"/>
                    <a:pt x="0" y="84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61"/>
                    <a:pt x="227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1"/>
            <p:cNvSpPr/>
            <p:nvPr/>
          </p:nvSpPr>
          <p:spPr>
            <a:xfrm>
              <a:off x="2668775" y="2344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1"/>
            <p:cNvSpPr/>
            <p:nvPr/>
          </p:nvSpPr>
          <p:spPr>
            <a:xfrm>
              <a:off x="2643475" y="2344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298" y="71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1"/>
            <p:cNvSpPr/>
            <p:nvPr/>
          </p:nvSpPr>
          <p:spPr>
            <a:xfrm>
              <a:off x="2668775" y="24462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55" y="0"/>
                  </a:moveTo>
                  <a:cubicBezTo>
                    <a:pt x="192" y="0"/>
                    <a:pt x="229" y="16"/>
                    <a:pt x="256" y="42"/>
                  </a:cubicBezTo>
                  <a:lnTo>
                    <a:pt x="256" y="42"/>
                  </a:lnTo>
                  <a:cubicBezTo>
                    <a:pt x="231" y="17"/>
                    <a:pt x="196" y="0"/>
                    <a:pt x="155" y="0"/>
                  </a:cubicBezTo>
                  <a:close/>
                  <a:moveTo>
                    <a:pt x="155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71"/>
                    <a:pt x="60" y="0"/>
                    <a:pt x="155" y="0"/>
                  </a:cubicBezTo>
                  <a:close/>
                  <a:moveTo>
                    <a:pt x="256" y="42"/>
                  </a:moveTo>
                  <a:lnTo>
                    <a:pt x="256" y="42"/>
                  </a:lnTo>
                  <a:cubicBezTo>
                    <a:pt x="282" y="69"/>
                    <a:pt x="298" y="106"/>
                    <a:pt x="298" y="143"/>
                  </a:cubicBezTo>
                  <a:cubicBezTo>
                    <a:pt x="298" y="102"/>
                    <a:pt x="281" y="68"/>
                    <a:pt x="256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1"/>
            <p:cNvSpPr/>
            <p:nvPr/>
          </p:nvSpPr>
          <p:spPr>
            <a:xfrm>
              <a:off x="2643475" y="24462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55" y="0"/>
                  </a:moveTo>
                  <a:cubicBezTo>
                    <a:pt x="192" y="0"/>
                    <a:pt x="229" y="16"/>
                    <a:pt x="256" y="42"/>
                  </a:cubicBezTo>
                  <a:lnTo>
                    <a:pt x="256" y="42"/>
                  </a:lnTo>
                  <a:cubicBezTo>
                    <a:pt x="231" y="17"/>
                    <a:pt x="196" y="0"/>
                    <a:pt x="155" y="0"/>
                  </a:cubicBezTo>
                  <a:close/>
                  <a:moveTo>
                    <a:pt x="155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71"/>
                    <a:pt x="60" y="0"/>
                    <a:pt x="155" y="0"/>
                  </a:cubicBezTo>
                  <a:close/>
                  <a:moveTo>
                    <a:pt x="256" y="42"/>
                  </a:moveTo>
                  <a:lnTo>
                    <a:pt x="256" y="42"/>
                  </a:lnTo>
                  <a:cubicBezTo>
                    <a:pt x="282" y="69"/>
                    <a:pt x="298" y="106"/>
                    <a:pt x="298" y="143"/>
                  </a:cubicBezTo>
                  <a:cubicBezTo>
                    <a:pt x="298" y="102"/>
                    <a:pt x="281" y="68"/>
                    <a:pt x="256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1"/>
            <p:cNvSpPr/>
            <p:nvPr/>
          </p:nvSpPr>
          <p:spPr>
            <a:xfrm>
              <a:off x="2668775" y="2420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1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1"/>
            <p:cNvSpPr/>
            <p:nvPr/>
          </p:nvSpPr>
          <p:spPr>
            <a:xfrm>
              <a:off x="2643475" y="2420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1"/>
            <p:cNvSpPr/>
            <p:nvPr/>
          </p:nvSpPr>
          <p:spPr>
            <a:xfrm>
              <a:off x="2630975" y="24334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1"/>
            <p:cNvSpPr/>
            <p:nvPr/>
          </p:nvSpPr>
          <p:spPr>
            <a:xfrm>
              <a:off x="2656275" y="2433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1"/>
            <p:cNvSpPr/>
            <p:nvPr/>
          </p:nvSpPr>
          <p:spPr>
            <a:xfrm>
              <a:off x="2630975" y="24081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1"/>
            <p:cNvSpPr/>
            <p:nvPr/>
          </p:nvSpPr>
          <p:spPr>
            <a:xfrm>
              <a:off x="2656275" y="2408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1"/>
            <p:cNvSpPr/>
            <p:nvPr/>
          </p:nvSpPr>
          <p:spPr>
            <a:xfrm>
              <a:off x="2668775" y="23956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168"/>
                    <a:pt x="0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4" y="251"/>
                    <a:pt x="286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298" y="61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2643475" y="23956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168"/>
                    <a:pt x="0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4" y="251"/>
                    <a:pt x="286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298" y="61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1"/>
            <p:cNvSpPr/>
            <p:nvPr/>
          </p:nvSpPr>
          <p:spPr>
            <a:xfrm>
              <a:off x="2668775" y="24968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55" y="0"/>
                  </a:moveTo>
                  <a:cubicBezTo>
                    <a:pt x="192" y="0"/>
                    <a:pt x="229" y="16"/>
                    <a:pt x="256" y="42"/>
                  </a:cubicBezTo>
                  <a:lnTo>
                    <a:pt x="256" y="42"/>
                  </a:lnTo>
                  <a:cubicBezTo>
                    <a:pt x="231" y="17"/>
                    <a:pt x="196" y="0"/>
                    <a:pt x="155" y="0"/>
                  </a:cubicBezTo>
                  <a:close/>
                  <a:moveTo>
                    <a:pt x="155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72"/>
                    <a:pt x="60" y="0"/>
                    <a:pt x="155" y="0"/>
                  </a:cubicBezTo>
                  <a:close/>
                  <a:moveTo>
                    <a:pt x="256" y="42"/>
                  </a:moveTo>
                  <a:cubicBezTo>
                    <a:pt x="282" y="70"/>
                    <a:pt x="298" y="106"/>
                    <a:pt x="298" y="143"/>
                  </a:cubicBezTo>
                  <a:cubicBezTo>
                    <a:pt x="298" y="103"/>
                    <a:pt x="281" y="68"/>
                    <a:pt x="256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1"/>
            <p:cNvSpPr/>
            <p:nvPr/>
          </p:nvSpPr>
          <p:spPr>
            <a:xfrm>
              <a:off x="2643475" y="2496875"/>
              <a:ext cx="7475" cy="3575"/>
            </a:xfrm>
            <a:custGeom>
              <a:avLst/>
              <a:gdLst/>
              <a:ahLst/>
              <a:cxnLst/>
              <a:rect l="l" t="t" r="r" b="b"/>
              <a:pathLst>
                <a:path w="299" h="143" extrusionOk="0">
                  <a:moveTo>
                    <a:pt x="155" y="0"/>
                  </a:moveTo>
                  <a:cubicBezTo>
                    <a:pt x="192" y="0"/>
                    <a:pt x="229" y="16"/>
                    <a:pt x="256" y="42"/>
                  </a:cubicBezTo>
                  <a:lnTo>
                    <a:pt x="256" y="42"/>
                  </a:lnTo>
                  <a:cubicBezTo>
                    <a:pt x="231" y="17"/>
                    <a:pt x="196" y="0"/>
                    <a:pt x="155" y="0"/>
                  </a:cubicBezTo>
                  <a:close/>
                  <a:moveTo>
                    <a:pt x="155" y="0"/>
                  </a:moveTo>
                  <a:cubicBezTo>
                    <a:pt x="60" y="0"/>
                    <a:pt x="0" y="60"/>
                    <a:pt x="0" y="143"/>
                  </a:cubicBezTo>
                  <a:cubicBezTo>
                    <a:pt x="0" y="72"/>
                    <a:pt x="60" y="0"/>
                    <a:pt x="155" y="0"/>
                  </a:cubicBezTo>
                  <a:close/>
                  <a:moveTo>
                    <a:pt x="256" y="42"/>
                  </a:moveTo>
                  <a:cubicBezTo>
                    <a:pt x="282" y="70"/>
                    <a:pt x="298" y="106"/>
                    <a:pt x="298" y="143"/>
                  </a:cubicBezTo>
                  <a:cubicBezTo>
                    <a:pt x="298" y="103"/>
                    <a:pt x="281" y="68"/>
                    <a:pt x="256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1"/>
            <p:cNvSpPr/>
            <p:nvPr/>
          </p:nvSpPr>
          <p:spPr>
            <a:xfrm>
              <a:off x="2668775" y="2471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1"/>
            <p:cNvSpPr/>
            <p:nvPr/>
          </p:nvSpPr>
          <p:spPr>
            <a:xfrm>
              <a:off x="2643475" y="2471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1"/>
            <p:cNvSpPr/>
            <p:nvPr/>
          </p:nvSpPr>
          <p:spPr>
            <a:xfrm>
              <a:off x="2630975" y="24840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1"/>
            <p:cNvSpPr/>
            <p:nvPr/>
          </p:nvSpPr>
          <p:spPr>
            <a:xfrm>
              <a:off x="2656275" y="2484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2630975" y="24587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2656275" y="2458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2668775" y="2446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2643475" y="2446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2672650" y="254747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0"/>
                    <a:pt x="143" y="72"/>
                    <a:pt x="143" y="143"/>
                  </a:cubicBezTo>
                  <a:cubicBezTo>
                    <a:pt x="143" y="72"/>
                    <a:pt x="84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1"/>
            <p:cNvSpPr/>
            <p:nvPr/>
          </p:nvSpPr>
          <p:spPr>
            <a:xfrm>
              <a:off x="2647350" y="254747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0"/>
                    <a:pt x="143" y="72"/>
                    <a:pt x="143" y="143"/>
                  </a:cubicBezTo>
                  <a:cubicBezTo>
                    <a:pt x="143" y="72"/>
                    <a:pt x="84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1"/>
            <p:cNvSpPr/>
            <p:nvPr/>
          </p:nvSpPr>
          <p:spPr>
            <a:xfrm>
              <a:off x="2668775" y="2522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2643475" y="2522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1"/>
            <p:cNvSpPr/>
            <p:nvPr/>
          </p:nvSpPr>
          <p:spPr>
            <a:xfrm>
              <a:off x="2630975" y="25346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1"/>
            <p:cNvSpPr/>
            <p:nvPr/>
          </p:nvSpPr>
          <p:spPr>
            <a:xfrm>
              <a:off x="2656275" y="2534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1"/>
            <p:cNvSpPr/>
            <p:nvPr/>
          </p:nvSpPr>
          <p:spPr>
            <a:xfrm>
              <a:off x="2630975" y="25093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1"/>
            <p:cNvSpPr/>
            <p:nvPr/>
          </p:nvSpPr>
          <p:spPr>
            <a:xfrm>
              <a:off x="2656275" y="2509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1"/>
            <p:cNvSpPr/>
            <p:nvPr/>
          </p:nvSpPr>
          <p:spPr>
            <a:xfrm>
              <a:off x="2668775" y="2496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1"/>
            <p:cNvSpPr/>
            <p:nvPr/>
          </p:nvSpPr>
          <p:spPr>
            <a:xfrm>
              <a:off x="2643475" y="2496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1"/>
            <p:cNvSpPr/>
            <p:nvPr/>
          </p:nvSpPr>
          <p:spPr>
            <a:xfrm>
              <a:off x="2672650" y="259807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0"/>
                    <a:pt x="143" y="72"/>
                    <a:pt x="143" y="143"/>
                  </a:cubicBezTo>
                  <a:cubicBezTo>
                    <a:pt x="143" y="72"/>
                    <a:pt x="84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1"/>
            <p:cNvSpPr/>
            <p:nvPr/>
          </p:nvSpPr>
          <p:spPr>
            <a:xfrm>
              <a:off x="2647350" y="259807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0"/>
                    <a:pt x="143" y="72"/>
                    <a:pt x="143" y="143"/>
                  </a:cubicBezTo>
                  <a:cubicBezTo>
                    <a:pt x="143" y="72"/>
                    <a:pt x="84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1"/>
            <p:cNvSpPr/>
            <p:nvPr/>
          </p:nvSpPr>
          <p:spPr>
            <a:xfrm>
              <a:off x="2668775" y="2572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1"/>
            <p:cNvSpPr/>
            <p:nvPr/>
          </p:nvSpPr>
          <p:spPr>
            <a:xfrm>
              <a:off x="2643475" y="2572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1"/>
            <p:cNvSpPr/>
            <p:nvPr/>
          </p:nvSpPr>
          <p:spPr>
            <a:xfrm>
              <a:off x="2630975" y="25852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1"/>
            <p:cNvSpPr/>
            <p:nvPr/>
          </p:nvSpPr>
          <p:spPr>
            <a:xfrm>
              <a:off x="2656275" y="2585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1"/>
            <p:cNvSpPr/>
            <p:nvPr/>
          </p:nvSpPr>
          <p:spPr>
            <a:xfrm>
              <a:off x="2630975" y="25599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1"/>
            <p:cNvSpPr/>
            <p:nvPr/>
          </p:nvSpPr>
          <p:spPr>
            <a:xfrm>
              <a:off x="2656275" y="2559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1"/>
            <p:cNvSpPr/>
            <p:nvPr/>
          </p:nvSpPr>
          <p:spPr>
            <a:xfrm>
              <a:off x="2668775" y="2547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167"/>
                    <a:pt x="0" y="191"/>
                    <a:pt x="24" y="203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4" y="250"/>
                    <a:pt x="286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1"/>
            <p:cNvSpPr/>
            <p:nvPr/>
          </p:nvSpPr>
          <p:spPr>
            <a:xfrm>
              <a:off x="2643475" y="2547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167"/>
                    <a:pt x="0" y="191"/>
                    <a:pt x="24" y="203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4" y="250"/>
                    <a:pt x="286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1"/>
            <p:cNvSpPr/>
            <p:nvPr/>
          </p:nvSpPr>
          <p:spPr>
            <a:xfrm>
              <a:off x="2672650" y="264867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0"/>
                    <a:pt x="143" y="72"/>
                    <a:pt x="143" y="143"/>
                  </a:cubicBezTo>
                  <a:cubicBezTo>
                    <a:pt x="143" y="72"/>
                    <a:pt x="84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1"/>
            <p:cNvSpPr/>
            <p:nvPr/>
          </p:nvSpPr>
          <p:spPr>
            <a:xfrm>
              <a:off x="2647350" y="2648675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0"/>
                    <a:pt x="143" y="72"/>
                    <a:pt x="143" y="143"/>
                  </a:cubicBezTo>
                  <a:cubicBezTo>
                    <a:pt x="143" y="72"/>
                    <a:pt x="84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1"/>
            <p:cNvSpPr/>
            <p:nvPr/>
          </p:nvSpPr>
          <p:spPr>
            <a:xfrm>
              <a:off x="2668775" y="2623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1"/>
            <p:cNvSpPr/>
            <p:nvPr/>
          </p:nvSpPr>
          <p:spPr>
            <a:xfrm>
              <a:off x="2643475" y="2623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1"/>
            <p:cNvSpPr/>
            <p:nvPr/>
          </p:nvSpPr>
          <p:spPr>
            <a:xfrm>
              <a:off x="2630975" y="26358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1"/>
            <p:cNvSpPr/>
            <p:nvPr/>
          </p:nvSpPr>
          <p:spPr>
            <a:xfrm>
              <a:off x="2656275" y="2635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1"/>
            <p:cNvSpPr/>
            <p:nvPr/>
          </p:nvSpPr>
          <p:spPr>
            <a:xfrm>
              <a:off x="2630975" y="26105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1"/>
            <p:cNvSpPr/>
            <p:nvPr/>
          </p:nvSpPr>
          <p:spPr>
            <a:xfrm>
              <a:off x="2656275" y="2610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1"/>
            <p:cNvSpPr/>
            <p:nvPr/>
          </p:nvSpPr>
          <p:spPr>
            <a:xfrm>
              <a:off x="2668775" y="2598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1"/>
            <p:cNvSpPr/>
            <p:nvPr/>
          </p:nvSpPr>
          <p:spPr>
            <a:xfrm>
              <a:off x="2643475" y="2598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1"/>
            <p:cNvSpPr/>
            <p:nvPr/>
          </p:nvSpPr>
          <p:spPr>
            <a:xfrm>
              <a:off x="2668775" y="2699575"/>
              <a:ext cx="7475" cy="3900"/>
            </a:xfrm>
            <a:custGeom>
              <a:avLst/>
              <a:gdLst/>
              <a:ahLst/>
              <a:cxnLst/>
              <a:rect l="l" t="t" r="r" b="b"/>
              <a:pathLst>
                <a:path w="299" h="156" extrusionOk="0">
                  <a:moveTo>
                    <a:pt x="155" y="0"/>
                  </a:moveTo>
                  <a:lnTo>
                    <a:pt x="155" y="0"/>
                  </a:lnTo>
                  <a:cubicBezTo>
                    <a:pt x="196" y="0"/>
                    <a:pt x="238" y="20"/>
                    <a:pt x="265" y="55"/>
                  </a:cubicBezTo>
                  <a:lnTo>
                    <a:pt x="265" y="55"/>
                  </a:lnTo>
                  <a:cubicBezTo>
                    <a:pt x="240" y="22"/>
                    <a:pt x="201" y="0"/>
                    <a:pt x="155" y="0"/>
                  </a:cubicBezTo>
                  <a:close/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72"/>
                    <a:pt x="60" y="0"/>
                    <a:pt x="155" y="0"/>
                  </a:cubicBezTo>
                  <a:close/>
                  <a:moveTo>
                    <a:pt x="265" y="55"/>
                  </a:moveTo>
                  <a:lnTo>
                    <a:pt x="265" y="55"/>
                  </a:lnTo>
                  <a:cubicBezTo>
                    <a:pt x="286" y="82"/>
                    <a:pt x="298" y="117"/>
                    <a:pt x="298" y="155"/>
                  </a:cubicBezTo>
                  <a:cubicBezTo>
                    <a:pt x="298" y="115"/>
                    <a:pt x="285" y="81"/>
                    <a:pt x="265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1"/>
            <p:cNvSpPr/>
            <p:nvPr/>
          </p:nvSpPr>
          <p:spPr>
            <a:xfrm>
              <a:off x="2647350" y="2699575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0" y="0"/>
                  </a:moveTo>
                  <a:lnTo>
                    <a:pt x="0" y="0"/>
                  </a:lnTo>
                  <a:cubicBezTo>
                    <a:pt x="41" y="0"/>
                    <a:pt x="83" y="20"/>
                    <a:pt x="110" y="55"/>
                  </a:cubicBezTo>
                  <a:lnTo>
                    <a:pt x="110" y="55"/>
                  </a:lnTo>
                  <a:cubicBezTo>
                    <a:pt x="85" y="22"/>
                    <a:pt x="46" y="0"/>
                    <a:pt x="0" y="0"/>
                  </a:cubicBezTo>
                  <a:close/>
                  <a:moveTo>
                    <a:pt x="110" y="55"/>
                  </a:moveTo>
                  <a:cubicBezTo>
                    <a:pt x="131" y="82"/>
                    <a:pt x="143" y="117"/>
                    <a:pt x="143" y="155"/>
                  </a:cubicBezTo>
                  <a:cubicBezTo>
                    <a:pt x="143" y="115"/>
                    <a:pt x="130" y="81"/>
                    <a:pt x="110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1"/>
            <p:cNvSpPr/>
            <p:nvPr/>
          </p:nvSpPr>
          <p:spPr>
            <a:xfrm>
              <a:off x="2668775" y="2673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1"/>
            <p:cNvSpPr/>
            <p:nvPr/>
          </p:nvSpPr>
          <p:spPr>
            <a:xfrm>
              <a:off x="2643475" y="2673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1"/>
            <p:cNvSpPr/>
            <p:nvPr/>
          </p:nvSpPr>
          <p:spPr>
            <a:xfrm>
              <a:off x="2630975" y="2686475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cubicBezTo>
                    <a:pt x="238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1"/>
            <p:cNvSpPr/>
            <p:nvPr/>
          </p:nvSpPr>
          <p:spPr>
            <a:xfrm>
              <a:off x="2656275" y="2686475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1"/>
            <p:cNvSpPr/>
            <p:nvPr/>
          </p:nvSpPr>
          <p:spPr>
            <a:xfrm>
              <a:off x="2630975" y="26611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1"/>
            <p:cNvSpPr/>
            <p:nvPr/>
          </p:nvSpPr>
          <p:spPr>
            <a:xfrm>
              <a:off x="2656275" y="2661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9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1"/>
            <p:cNvSpPr/>
            <p:nvPr/>
          </p:nvSpPr>
          <p:spPr>
            <a:xfrm>
              <a:off x="2668775" y="2648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1"/>
            <p:cNvSpPr/>
            <p:nvPr/>
          </p:nvSpPr>
          <p:spPr>
            <a:xfrm>
              <a:off x="2643475" y="2648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9" y="298"/>
                    <a:pt x="298" y="227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1"/>
            <p:cNvSpPr/>
            <p:nvPr/>
          </p:nvSpPr>
          <p:spPr>
            <a:xfrm>
              <a:off x="2668775" y="2699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167"/>
                    <a:pt x="0" y="191"/>
                    <a:pt x="24" y="215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4" y="250"/>
                    <a:pt x="286" y="215"/>
                  </a:cubicBezTo>
                  <a:cubicBezTo>
                    <a:pt x="298" y="191"/>
                    <a:pt x="298" y="167"/>
                    <a:pt x="298" y="155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1"/>
            <p:cNvSpPr/>
            <p:nvPr/>
          </p:nvSpPr>
          <p:spPr>
            <a:xfrm>
              <a:off x="2644075" y="2699575"/>
              <a:ext cx="6875" cy="5675"/>
            </a:xfrm>
            <a:custGeom>
              <a:avLst/>
              <a:gdLst/>
              <a:ahLst/>
              <a:cxnLst/>
              <a:rect l="l" t="t" r="r" b="b"/>
              <a:pathLst>
                <a:path w="275" h="227" extrusionOk="0">
                  <a:moveTo>
                    <a:pt x="131" y="0"/>
                  </a:moveTo>
                  <a:cubicBezTo>
                    <a:pt x="72" y="0"/>
                    <a:pt x="24" y="36"/>
                    <a:pt x="0" y="72"/>
                  </a:cubicBezTo>
                  <a:cubicBezTo>
                    <a:pt x="84" y="119"/>
                    <a:pt x="179" y="179"/>
                    <a:pt x="250" y="226"/>
                  </a:cubicBezTo>
                  <a:lnTo>
                    <a:pt x="262" y="215"/>
                  </a:lnTo>
                  <a:cubicBezTo>
                    <a:pt x="274" y="179"/>
                    <a:pt x="274" y="167"/>
                    <a:pt x="274" y="155"/>
                  </a:cubicBezTo>
                  <a:cubicBezTo>
                    <a:pt x="274" y="60"/>
                    <a:pt x="203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1"/>
            <p:cNvSpPr/>
            <p:nvPr/>
          </p:nvSpPr>
          <p:spPr>
            <a:xfrm>
              <a:off x="2617875" y="2243550"/>
              <a:ext cx="4175" cy="3600"/>
            </a:xfrm>
            <a:custGeom>
              <a:avLst/>
              <a:gdLst/>
              <a:ahLst/>
              <a:cxnLst/>
              <a:rect l="l" t="t" r="r" b="b"/>
              <a:pathLst>
                <a:path w="167" h="144" extrusionOk="0">
                  <a:moveTo>
                    <a:pt x="167" y="1"/>
                  </a:moveTo>
                  <a:lnTo>
                    <a:pt x="167" y="1"/>
                  </a:lnTo>
                  <a:cubicBezTo>
                    <a:pt x="72" y="1"/>
                    <a:pt x="0" y="72"/>
                    <a:pt x="12" y="144"/>
                  </a:cubicBezTo>
                  <a:cubicBezTo>
                    <a:pt x="12" y="72"/>
                    <a:pt x="7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1"/>
            <p:cNvSpPr/>
            <p:nvPr/>
          </p:nvSpPr>
          <p:spPr>
            <a:xfrm>
              <a:off x="2592575" y="2243550"/>
              <a:ext cx="7750" cy="3600"/>
            </a:xfrm>
            <a:custGeom>
              <a:avLst/>
              <a:gdLst/>
              <a:ahLst/>
              <a:cxnLst/>
              <a:rect l="l" t="t" r="r" b="b"/>
              <a:pathLst>
                <a:path w="310" h="144" extrusionOk="0">
                  <a:moveTo>
                    <a:pt x="167" y="1"/>
                  </a:moveTo>
                  <a:lnTo>
                    <a:pt x="167" y="1"/>
                  </a:lnTo>
                  <a:cubicBezTo>
                    <a:pt x="72" y="1"/>
                    <a:pt x="0" y="72"/>
                    <a:pt x="12" y="144"/>
                  </a:cubicBezTo>
                  <a:cubicBezTo>
                    <a:pt x="12" y="72"/>
                    <a:pt x="72" y="1"/>
                    <a:pt x="167" y="1"/>
                  </a:cubicBezTo>
                  <a:close/>
                  <a:moveTo>
                    <a:pt x="167" y="1"/>
                  </a:moveTo>
                  <a:lnTo>
                    <a:pt x="167" y="1"/>
                  </a:lnTo>
                  <a:cubicBezTo>
                    <a:pt x="239" y="1"/>
                    <a:pt x="310" y="72"/>
                    <a:pt x="310" y="144"/>
                  </a:cubicBezTo>
                  <a:cubicBezTo>
                    <a:pt x="310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1"/>
            <p:cNvSpPr/>
            <p:nvPr/>
          </p:nvSpPr>
          <p:spPr>
            <a:xfrm>
              <a:off x="2618175" y="22182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cubicBezTo>
                    <a:pt x="203" y="299"/>
                    <a:pt x="227" y="275"/>
                    <a:pt x="262" y="251"/>
                  </a:cubicBezTo>
                  <a:cubicBezTo>
                    <a:pt x="286" y="215"/>
                    <a:pt x="298" y="191"/>
                    <a:pt x="298" y="144"/>
                  </a:cubicBezTo>
                  <a:cubicBezTo>
                    <a:pt x="298" y="96"/>
                    <a:pt x="286" y="72"/>
                    <a:pt x="262" y="37"/>
                  </a:cubicBezTo>
                  <a:cubicBezTo>
                    <a:pt x="227" y="13"/>
                    <a:pt x="203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1"/>
            <p:cNvSpPr/>
            <p:nvPr/>
          </p:nvSpPr>
          <p:spPr>
            <a:xfrm>
              <a:off x="2596750" y="2222725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131" y="0"/>
                  </a:moveTo>
                  <a:cubicBezTo>
                    <a:pt x="83" y="36"/>
                    <a:pt x="36" y="72"/>
                    <a:pt x="0" y="120"/>
                  </a:cubicBezTo>
                  <a:cubicBezTo>
                    <a:pt x="72" y="120"/>
                    <a:pt x="131" y="72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1"/>
            <p:cNvSpPr/>
            <p:nvPr/>
          </p:nvSpPr>
          <p:spPr>
            <a:xfrm>
              <a:off x="2583350" y="2234025"/>
              <a:ext cx="4475" cy="4225"/>
            </a:xfrm>
            <a:custGeom>
              <a:avLst/>
              <a:gdLst/>
              <a:ahLst/>
              <a:cxnLst/>
              <a:rect l="l" t="t" r="r" b="b"/>
              <a:pathLst>
                <a:path w="179" h="169" extrusionOk="0">
                  <a:moveTo>
                    <a:pt x="179" y="1"/>
                  </a:moveTo>
                  <a:cubicBezTo>
                    <a:pt x="119" y="60"/>
                    <a:pt x="60" y="108"/>
                    <a:pt x="0" y="168"/>
                  </a:cubicBezTo>
                  <a:lnTo>
                    <a:pt x="24" y="168"/>
                  </a:lnTo>
                  <a:cubicBezTo>
                    <a:pt x="30" y="168"/>
                    <a:pt x="36" y="169"/>
                    <a:pt x="42" y="169"/>
                  </a:cubicBezTo>
                  <a:cubicBezTo>
                    <a:pt x="118" y="169"/>
                    <a:pt x="179" y="102"/>
                    <a:pt x="179" y="25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1"/>
            <p:cNvSpPr/>
            <p:nvPr/>
          </p:nvSpPr>
          <p:spPr>
            <a:xfrm>
              <a:off x="2605675" y="2230750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8" y="299"/>
                    <a:pt x="298" y="227"/>
                    <a:pt x="298" y="156"/>
                  </a:cubicBezTo>
                  <a:cubicBezTo>
                    <a:pt x="298" y="72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1"/>
            <p:cNvSpPr/>
            <p:nvPr/>
          </p:nvSpPr>
          <p:spPr>
            <a:xfrm>
              <a:off x="2617875" y="2294150"/>
              <a:ext cx="4175" cy="3600"/>
            </a:xfrm>
            <a:custGeom>
              <a:avLst/>
              <a:gdLst/>
              <a:ahLst/>
              <a:cxnLst/>
              <a:rect l="l" t="t" r="r" b="b"/>
              <a:pathLst>
                <a:path w="167" h="144" extrusionOk="0">
                  <a:moveTo>
                    <a:pt x="167" y="1"/>
                  </a:moveTo>
                  <a:cubicBezTo>
                    <a:pt x="72" y="1"/>
                    <a:pt x="0" y="72"/>
                    <a:pt x="12" y="144"/>
                  </a:cubicBezTo>
                  <a:cubicBezTo>
                    <a:pt x="12" y="72"/>
                    <a:pt x="7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1"/>
            <p:cNvSpPr/>
            <p:nvPr/>
          </p:nvSpPr>
          <p:spPr>
            <a:xfrm>
              <a:off x="2592575" y="2294150"/>
              <a:ext cx="7750" cy="3600"/>
            </a:xfrm>
            <a:custGeom>
              <a:avLst/>
              <a:gdLst/>
              <a:ahLst/>
              <a:cxnLst/>
              <a:rect l="l" t="t" r="r" b="b"/>
              <a:pathLst>
                <a:path w="310" h="144" extrusionOk="0">
                  <a:moveTo>
                    <a:pt x="167" y="1"/>
                  </a:moveTo>
                  <a:cubicBezTo>
                    <a:pt x="72" y="1"/>
                    <a:pt x="0" y="72"/>
                    <a:pt x="12" y="144"/>
                  </a:cubicBezTo>
                  <a:cubicBezTo>
                    <a:pt x="12" y="72"/>
                    <a:pt x="72" y="1"/>
                    <a:pt x="167" y="1"/>
                  </a:cubicBezTo>
                  <a:close/>
                  <a:moveTo>
                    <a:pt x="167" y="1"/>
                  </a:moveTo>
                  <a:lnTo>
                    <a:pt x="167" y="1"/>
                  </a:lnTo>
                  <a:cubicBezTo>
                    <a:pt x="239" y="1"/>
                    <a:pt x="310" y="72"/>
                    <a:pt x="310" y="144"/>
                  </a:cubicBezTo>
                  <a:cubicBezTo>
                    <a:pt x="310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1"/>
            <p:cNvSpPr/>
            <p:nvPr/>
          </p:nvSpPr>
          <p:spPr>
            <a:xfrm>
              <a:off x="2618175" y="22688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15"/>
                    <a:pt x="84" y="299"/>
                    <a:pt x="155" y="299"/>
                  </a:cubicBezTo>
                  <a:cubicBezTo>
                    <a:pt x="203" y="299"/>
                    <a:pt x="227" y="275"/>
                    <a:pt x="262" y="251"/>
                  </a:cubicBezTo>
                  <a:cubicBezTo>
                    <a:pt x="286" y="215"/>
                    <a:pt x="298" y="191"/>
                    <a:pt x="298" y="144"/>
                  </a:cubicBezTo>
                  <a:cubicBezTo>
                    <a:pt x="298" y="96"/>
                    <a:pt x="286" y="72"/>
                    <a:pt x="262" y="37"/>
                  </a:cubicBezTo>
                  <a:cubicBezTo>
                    <a:pt x="227" y="13"/>
                    <a:pt x="203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1"/>
            <p:cNvSpPr/>
            <p:nvPr/>
          </p:nvSpPr>
          <p:spPr>
            <a:xfrm>
              <a:off x="2592875" y="2268850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15"/>
                    <a:pt x="84" y="299"/>
                    <a:pt x="155" y="299"/>
                  </a:cubicBezTo>
                  <a:cubicBezTo>
                    <a:pt x="238" y="299"/>
                    <a:pt x="298" y="215"/>
                    <a:pt x="298" y="144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1"/>
            <p:cNvSpPr/>
            <p:nvPr/>
          </p:nvSpPr>
          <p:spPr>
            <a:xfrm>
              <a:off x="2580375" y="22813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71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71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1"/>
            <p:cNvSpPr/>
            <p:nvPr/>
          </p:nvSpPr>
          <p:spPr>
            <a:xfrm>
              <a:off x="2605675" y="22813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71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71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1"/>
            <p:cNvSpPr/>
            <p:nvPr/>
          </p:nvSpPr>
          <p:spPr>
            <a:xfrm>
              <a:off x="2580375" y="2256050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8" y="299"/>
                    <a:pt x="298" y="227"/>
                    <a:pt x="298" y="156"/>
                  </a:cubicBezTo>
                  <a:cubicBezTo>
                    <a:pt x="298" y="72"/>
                    <a:pt x="227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1"/>
            <p:cNvSpPr/>
            <p:nvPr/>
          </p:nvSpPr>
          <p:spPr>
            <a:xfrm>
              <a:off x="2605675" y="2256050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8" y="299"/>
                    <a:pt x="298" y="227"/>
                    <a:pt x="298" y="156"/>
                  </a:cubicBezTo>
                  <a:cubicBezTo>
                    <a:pt x="298" y="72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1"/>
            <p:cNvSpPr/>
            <p:nvPr/>
          </p:nvSpPr>
          <p:spPr>
            <a:xfrm>
              <a:off x="2567575" y="22941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1"/>
                  </a:moveTo>
                  <a:cubicBezTo>
                    <a:pt x="75" y="1"/>
                    <a:pt x="20" y="51"/>
                    <a:pt x="5" y="110"/>
                  </a:cubicBezTo>
                  <a:lnTo>
                    <a:pt x="5" y="110"/>
                  </a:lnTo>
                  <a:cubicBezTo>
                    <a:pt x="31" y="54"/>
                    <a:pt x="88" y="1"/>
                    <a:pt x="155" y="1"/>
                  </a:cubicBezTo>
                  <a:close/>
                  <a:moveTo>
                    <a:pt x="5" y="110"/>
                  </a:moveTo>
                  <a:lnTo>
                    <a:pt x="5" y="110"/>
                  </a:lnTo>
                  <a:cubicBezTo>
                    <a:pt x="3" y="113"/>
                    <a:pt x="2" y="117"/>
                    <a:pt x="0" y="120"/>
                  </a:cubicBezTo>
                  <a:lnTo>
                    <a:pt x="0" y="144"/>
                  </a:lnTo>
                  <a:cubicBezTo>
                    <a:pt x="0" y="132"/>
                    <a:pt x="2" y="121"/>
                    <a:pt x="5" y="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1"/>
            <p:cNvSpPr/>
            <p:nvPr/>
          </p:nvSpPr>
          <p:spPr>
            <a:xfrm>
              <a:off x="2567275" y="2268850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55" y="1"/>
                  </a:moveTo>
                  <a:cubicBezTo>
                    <a:pt x="72" y="1"/>
                    <a:pt x="0" y="60"/>
                    <a:pt x="0" y="144"/>
                  </a:cubicBezTo>
                  <a:cubicBezTo>
                    <a:pt x="0" y="72"/>
                    <a:pt x="72" y="1"/>
                    <a:pt x="155" y="1"/>
                  </a:cubicBezTo>
                  <a:close/>
                  <a:moveTo>
                    <a:pt x="0" y="144"/>
                  </a:moveTo>
                  <a:cubicBezTo>
                    <a:pt x="0" y="232"/>
                    <a:pt x="62" y="300"/>
                    <a:pt x="137" y="300"/>
                  </a:cubicBezTo>
                  <a:cubicBezTo>
                    <a:pt x="143" y="300"/>
                    <a:pt x="149" y="299"/>
                    <a:pt x="155" y="299"/>
                  </a:cubicBezTo>
                  <a:cubicBezTo>
                    <a:pt x="72" y="299"/>
                    <a:pt x="0" y="215"/>
                    <a:pt x="0" y="1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1"/>
            <p:cNvSpPr/>
            <p:nvPr/>
          </p:nvSpPr>
          <p:spPr>
            <a:xfrm>
              <a:off x="2618175" y="22435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156"/>
                    <a:pt x="0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03" y="299"/>
                    <a:pt x="227" y="275"/>
                    <a:pt x="262" y="251"/>
                  </a:cubicBezTo>
                  <a:cubicBezTo>
                    <a:pt x="274" y="227"/>
                    <a:pt x="286" y="215"/>
                    <a:pt x="286" y="203"/>
                  </a:cubicBezTo>
                  <a:cubicBezTo>
                    <a:pt x="298" y="191"/>
                    <a:pt x="298" y="156"/>
                    <a:pt x="298" y="144"/>
                  </a:cubicBezTo>
                  <a:cubicBezTo>
                    <a:pt x="298" y="96"/>
                    <a:pt x="286" y="72"/>
                    <a:pt x="262" y="37"/>
                  </a:cubicBezTo>
                  <a:cubicBezTo>
                    <a:pt x="227" y="13"/>
                    <a:pt x="203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1"/>
            <p:cNvSpPr/>
            <p:nvPr/>
          </p:nvSpPr>
          <p:spPr>
            <a:xfrm>
              <a:off x="2592875" y="2243550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156"/>
                    <a:pt x="0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4" y="251"/>
                    <a:pt x="286" y="203"/>
                  </a:cubicBezTo>
                  <a:cubicBezTo>
                    <a:pt x="298" y="191"/>
                    <a:pt x="298" y="156"/>
                    <a:pt x="298" y="144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1"/>
            <p:cNvSpPr/>
            <p:nvPr/>
          </p:nvSpPr>
          <p:spPr>
            <a:xfrm>
              <a:off x="2571150" y="2251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1"/>
            <p:cNvSpPr/>
            <p:nvPr/>
          </p:nvSpPr>
          <p:spPr>
            <a:xfrm>
              <a:off x="2617875" y="2344775"/>
              <a:ext cx="6875" cy="3575"/>
            </a:xfrm>
            <a:custGeom>
              <a:avLst/>
              <a:gdLst/>
              <a:ahLst/>
              <a:cxnLst/>
              <a:rect l="l" t="t" r="r" b="b"/>
              <a:pathLst>
                <a:path w="275" h="143" extrusionOk="0">
                  <a:moveTo>
                    <a:pt x="167" y="0"/>
                  </a:moveTo>
                  <a:cubicBezTo>
                    <a:pt x="215" y="0"/>
                    <a:pt x="239" y="24"/>
                    <a:pt x="274" y="36"/>
                  </a:cubicBezTo>
                  <a:cubicBezTo>
                    <a:pt x="239" y="12"/>
                    <a:pt x="215" y="0"/>
                    <a:pt x="167" y="0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12" y="143"/>
                  </a:cubicBezTo>
                  <a:cubicBezTo>
                    <a:pt x="12" y="72"/>
                    <a:pt x="7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1"/>
            <p:cNvSpPr/>
            <p:nvPr/>
          </p:nvSpPr>
          <p:spPr>
            <a:xfrm>
              <a:off x="2592575" y="2344775"/>
              <a:ext cx="7750" cy="3575"/>
            </a:xfrm>
            <a:custGeom>
              <a:avLst/>
              <a:gdLst/>
              <a:ahLst/>
              <a:cxnLst/>
              <a:rect l="l" t="t" r="r" b="b"/>
              <a:pathLst>
                <a:path w="310" h="143" extrusionOk="0">
                  <a:moveTo>
                    <a:pt x="167" y="0"/>
                  </a:moveTo>
                  <a:cubicBezTo>
                    <a:pt x="72" y="0"/>
                    <a:pt x="0" y="72"/>
                    <a:pt x="12" y="143"/>
                  </a:cubicBezTo>
                  <a:cubicBezTo>
                    <a:pt x="12" y="72"/>
                    <a:pt x="72" y="0"/>
                    <a:pt x="167" y="0"/>
                  </a:cubicBezTo>
                  <a:close/>
                  <a:moveTo>
                    <a:pt x="167" y="0"/>
                  </a:moveTo>
                  <a:lnTo>
                    <a:pt x="167" y="0"/>
                  </a:lnTo>
                  <a:cubicBezTo>
                    <a:pt x="239" y="0"/>
                    <a:pt x="310" y="71"/>
                    <a:pt x="310" y="143"/>
                  </a:cubicBez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1"/>
            <p:cNvSpPr/>
            <p:nvPr/>
          </p:nvSpPr>
          <p:spPr>
            <a:xfrm>
              <a:off x="2618175" y="2319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03" y="298"/>
                    <a:pt x="227" y="274"/>
                    <a:pt x="262" y="250"/>
                  </a:cubicBezTo>
                  <a:cubicBezTo>
                    <a:pt x="286" y="214"/>
                    <a:pt x="298" y="191"/>
                    <a:pt x="298" y="143"/>
                  </a:cubicBezTo>
                  <a:cubicBezTo>
                    <a:pt x="298" y="95"/>
                    <a:pt x="286" y="71"/>
                    <a:pt x="262" y="36"/>
                  </a:cubicBezTo>
                  <a:cubicBezTo>
                    <a:pt x="227" y="24"/>
                    <a:pt x="203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1"/>
            <p:cNvSpPr/>
            <p:nvPr/>
          </p:nvSpPr>
          <p:spPr>
            <a:xfrm>
              <a:off x="2592875" y="23194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8" y="298"/>
                    <a:pt x="298" y="214"/>
                    <a:pt x="298" y="143"/>
                  </a:cubicBezTo>
                  <a:cubicBezTo>
                    <a:pt x="298" y="71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1"/>
            <p:cNvSpPr/>
            <p:nvPr/>
          </p:nvSpPr>
          <p:spPr>
            <a:xfrm>
              <a:off x="2580375" y="23319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72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1"/>
            <p:cNvSpPr/>
            <p:nvPr/>
          </p:nvSpPr>
          <p:spPr>
            <a:xfrm>
              <a:off x="2605675" y="23319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72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1"/>
            <p:cNvSpPr/>
            <p:nvPr/>
          </p:nvSpPr>
          <p:spPr>
            <a:xfrm>
              <a:off x="2580375" y="23066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71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71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1"/>
            <p:cNvSpPr/>
            <p:nvPr/>
          </p:nvSpPr>
          <p:spPr>
            <a:xfrm>
              <a:off x="2605675" y="23066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71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71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1"/>
            <p:cNvSpPr/>
            <p:nvPr/>
          </p:nvSpPr>
          <p:spPr>
            <a:xfrm>
              <a:off x="2567575" y="2344775"/>
              <a:ext cx="3900" cy="3575"/>
            </a:xfrm>
            <a:custGeom>
              <a:avLst/>
              <a:gdLst/>
              <a:ahLst/>
              <a:cxnLst/>
              <a:rect l="l" t="t" r="r" b="b"/>
              <a:pathLst>
                <a:path w="156" h="143" extrusionOk="0">
                  <a:moveTo>
                    <a:pt x="155" y="0"/>
                  </a:moveTo>
                  <a:cubicBezTo>
                    <a:pt x="75" y="0"/>
                    <a:pt x="20" y="50"/>
                    <a:pt x="5" y="109"/>
                  </a:cubicBezTo>
                  <a:lnTo>
                    <a:pt x="5" y="109"/>
                  </a:lnTo>
                  <a:cubicBezTo>
                    <a:pt x="31" y="53"/>
                    <a:pt x="88" y="0"/>
                    <a:pt x="155" y="0"/>
                  </a:cubicBezTo>
                  <a:close/>
                  <a:moveTo>
                    <a:pt x="5" y="109"/>
                  </a:moveTo>
                  <a:cubicBezTo>
                    <a:pt x="3" y="112"/>
                    <a:pt x="2" y="116"/>
                    <a:pt x="0" y="119"/>
                  </a:cubicBezTo>
                  <a:lnTo>
                    <a:pt x="0" y="143"/>
                  </a:lnTo>
                  <a:cubicBezTo>
                    <a:pt x="0" y="131"/>
                    <a:pt x="2" y="120"/>
                    <a:pt x="5" y="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1"/>
            <p:cNvSpPr/>
            <p:nvPr/>
          </p:nvSpPr>
          <p:spPr>
            <a:xfrm>
              <a:off x="2567275" y="2319725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37" y="1"/>
                  </a:moveTo>
                  <a:cubicBezTo>
                    <a:pt x="62" y="1"/>
                    <a:pt x="1" y="67"/>
                    <a:pt x="0" y="145"/>
                  </a:cubicBezTo>
                  <a:lnTo>
                    <a:pt x="0" y="145"/>
                  </a:lnTo>
                  <a:cubicBezTo>
                    <a:pt x="1" y="61"/>
                    <a:pt x="72" y="2"/>
                    <a:pt x="155" y="2"/>
                  </a:cubicBezTo>
                  <a:cubicBezTo>
                    <a:pt x="149" y="1"/>
                    <a:pt x="143" y="1"/>
                    <a:pt x="137" y="1"/>
                  </a:cubicBezTo>
                  <a:close/>
                  <a:moveTo>
                    <a:pt x="0" y="145"/>
                  </a:moveTo>
                  <a:cubicBezTo>
                    <a:pt x="0" y="240"/>
                    <a:pt x="72" y="300"/>
                    <a:pt x="155" y="300"/>
                  </a:cubicBezTo>
                  <a:cubicBezTo>
                    <a:pt x="72" y="300"/>
                    <a:pt x="0" y="228"/>
                    <a:pt x="0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1"/>
            <p:cNvSpPr/>
            <p:nvPr/>
          </p:nvSpPr>
          <p:spPr>
            <a:xfrm>
              <a:off x="2618175" y="22941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cubicBezTo>
                    <a:pt x="203" y="299"/>
                    <a:pt x="227" y="275"/>
                    <a:pt x="262" y="251"/>
                  </a:cubicBezTo>
                  <a:cubicBezTo>
                    <a:pt x="286" y="215"/>
                    <a:pt x="298" y="191"/>
                    <a:pt x="298" y="144"/>
                  </a:cubicBezTo>
                  <a:cubicBezTo>
                    <a:pt x="298" y="96"/>
                    <a:pt x="286" y="72"/>
                    <a:pt x="262" y="37"/>
                  </a:cubicBezTo>
                  <a:cubicBezTo>
                    <a:pt x="227" y="13"/>
                    <a:pt x="203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1"/>
            <p:cNvSpPr/>
            <p:nvPr/>
          </p:nvSpPr>
          <p:spPr>
            <a:xfrm>
              <a:off x="2592875" y="2294150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cubicBezTo>
                    <a:pt x="238" y="299"/>
                    <a:pt x="298" y="215"/>
                    <a:pt x="298" y="144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1"/>
            <p:cNvSpPr/>
            <p:nvPr/>
          </p:nvSpPr>
          <p:spPr>
            <a:xfrm>
              <a:off x="2567275" y="2297425"/>
              <a:ext cx="3900" cy="4500"/>
            </a:xfrm>
            <a:custGeom>
              <a:avLst/>
              <a:gdLst/>
              <a:ahLst/>
              <a:cxnLst/>
              <a:rect l="l" t="t" r="r" b="b"/>
              <a:pathLst>
                <a:path w="156" h="180" extrusionOk="0">
                  <a:moveTo>
                    <a:pt x="0" y="1"/>
                  </a:moveTo>
                  <a:lnTo>
                    <a:pt x="0" y="25"/>
                  </a:lnTo>
                  <a:cubicBezTo>
                    <a:pt x="0" y="13"/>
                    <a:pt x="12" y="1"/>
                    <a:pt x="0" y="1"/>
                  </a:cubicBezTo>
                  <a:close/>
                  <a:moveTo>
                    <a:pt x="0" y="25"/>
                  </a:moveTo>
                  <a:cubicBezTo>
                    <a:pt x="0" y="120"/>
                    <a:pt x="72" y="180"/>
                    <a:pt x="155" y="180"/>
                  </a:cubicBezTo>
                  <a:cubicBezTo>
                    <a:pt x="72" y="180"/>
                    <a:pt x="0" y="108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1"/>
            <p:cNvSpPr/>
            <p:nvPr/>
          </p:nvSpPr>
          <p:spPr>
            <a:xfrm>
              <a:off x="2617875" y="23956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67" y="1"/>
                  </a:moveTo>
                  <a:cubicBezTo>
                    <a:pt x="72" y="1"/>
                    <a:pt x="0" y="61"/>
                    <a:pt x="12" y="144"/>
                  </a:cubicBezTo>
                  <a:cubicBezTo>
                    <a:pt x="12" y="72"/>
                    <a:pt x="7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1"/>
            <p:cNvSpPr/>
            <p:nvPr/>
          </p:nvSpPr>
          <p:spPr>
            <a:xfrm>
              <a:off x="2592575" y="2395650"/>
              <a:ext cx="7750" cy="3600"/>
            </a:xfrm>
            <a:custGeom>
              <a:avLst/>
              <a:gdLst/>
              <a:ahLst/>
              <a:cxnLst/>
              <a:rect l="l" t="t" r="r" b="b"/>
              <a:pathLst>
                <a:path w="310" h="144" extrusionOk="0">
                  <a:moveTo>
                    <a:pt x="167" y="1"/>
                  </a:moveTo>
                  <a:cubicBezTo>
                    <a:pt x="204" y="1"/>
                    <a:pt x="241" y="17"/>
                    <a:pt x="268" y="43"/>
                  </a:cubicBezTo>
                  <a:lnTo>
                    <a:pt x="268" y="43"/>
                  </a:lnTo>
                  <a:cubicBezTo>
                    <a:pt x="242" y="18"/>
                    <a:pt x="208" y="1"/>
                    <a:pt x="167" y="1"/>
                  </a:cubicBezTo>
                  <a:close/>
                  <a:moveTo>
                    <a:pt x="167" y="1"/>
                  </a:moveTo>
                  <a:cubicBezTo>
                    <a:pt x="72" y="1"/>
                    <a:pt x="0" y="61"/>
                    <a:pt x="12" y="144"/>
                  </a:cubicBezTo>
                  <a:cubicBezTo>
                    <a:pt x="12" y="72"/>
                    <a:pt x="72" y="1"/>
                    <a:pt x="167" y="1"/>
                  </a:cubicBezTo>
                  <a:close/>
                  <a:moveTo>
                    <a:pt x="268" y="43"/>
                  </a:moveTo>
                  <a:cubicBezTo>
                    <a:pt x="294" y="70"/>
                    <a:pt x="310" y="107"/>
                    <a:pt x="310" y="144"/>
                  </a:cubicBezTo>
                  <a:cubicBezTo>
                    <a:pt x="310" y="103"/>
                    <a:pt x="293" y="69"/>
                    <a:pt x="268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1"/>
            <p:cNvSpPr/>
            <p:nvPr/>
          </p:nvSpPr>
          <p:spPr>
            <a:xfrm>
              <a:off x="2618175" y="23703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cubicBezTo>
                    <a:pt x="203" y="299"/>
                    <a:pt x="227" y="287"/>
                    <a:pt x="262" y="251"/>
                  </a:cubicBezTo>
                  <a:cubicBezTo>
                    <a:pt x="286" y="227"/>
                    <a:pt x="298" y="191"/>
                    <a:pt x="298" y="144"/>
                  </a:cubicBezTo>
                  <a:cubicBezTo>
                    <a:pt x="298" y="108"/>
                    <a:pt x="286" y="72"/>
                    <a:pt x="262" y="49"/>
                  </a:cubicBezTo>
                  <a:cubicBezTo>
                    <a:pt x="227" y="13"/>
                    <a:pt x="203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1"/>
            <p:cNvSpPr/>
            <p:nvPr/>
          </p:nvSpPr>
          <p:spPr>
            <a:xfrm>
              <a:off x="2592875" y="2370350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cubicBezTo>
                    <a:pt x="238" y="299"/>
                    <a:pt x="298" y="227"/>
                    <a:pt x="298" y="144"/>
                  </a:cubicBezTo>
                  <a:cubicBezTo>
                    <a:pt x="298" y="60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1"/>
            <p:cNvSpPr/>
            <p:nvPr/>
          </p:nvSpPr>
          <p:spPr>
            <a:xfrm>
              <a:off x="2580375" y="23828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1"/>
            <p:cNvSpPr/>
            <p:nvPr/>
          </p:nvSpPr>
          <p:spPr>
            <a:xfrm>
              <a:off x="2605675" y="23828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1"/>
            <p:cNvSpPr/>
            <p:nvPr/>
          </p:nvSpPr>
          <p:spPr>
            <a:xfrm>
              <a:off x="2580375" y="2357550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60" y="1"/>
                    <a:pt x="0" y="84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8" y="299"/>
                    <a:pt x="298" y="227"/>
                    <a:pt x="298" y="156"/>
                  </a:cubicBezTo>
                  <a:cubicBezTo>
                    <a:pt x="298" y="61"/>
                    <a:pt x="227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1"/>
            <p:cNvSpPr/>
            <p:nvPr/>
          </p:nvSpPr>
          <p:spPr>
            <a:xfrm>
              <a:off x="2605675" y="2357550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60" y="1"/>
                    <a:pt x="0" y="84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8" y="299"/>
                    <a:pt x="298" y="227"/>
                    <a:pt x="298" y="156"/>
                  </a:cubicBezTo>
                  <a:cubicBezTo>
                    <a:pt x="298" y="61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1"/>
            <p:cNvSpPr/>
            <p:nvPr/>
          </p:nvSpPr>
          <p:spPr>
            <a:xfrm>
              <a:off x="2567575" y="2395650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1"/>
                  </a:moveTo>
                  <a:cubicBezTo>
                    <a:pt x="78" y="1"/>
                    <a:pt x="24" y="48"/>
                    <a:pt x="7" y="104"/>
                  </a:cubicBezTo>
                  <a:lnTo>
                    <a:pt x="7" y="104"/>
                  </a:lnTo>
                  <a:cubicBezTo>
                    <a:pt x="34" y="41"/>
                    <a:pt x="89" y="1"/>
                    <a:pt x="155" y="1"/>
                  </a:cubicBezTo>
                  <a:close/>
                  <a:moveTo>
                    <a:pt x="7" y="104"/>
                  </a:moveTo>
                  <a:lnTo>
                    <a:pt x="7" y="104"/>
                  </a:lnTo>
                  <a:cubicBezTo>
                    <a:pt x="4" y="109"/>
                    <a:pt x="2" y="114"/>
                    <a:pt x="0" y="120"/>
                  </a:cubicBezTo>
                  <a:lnTo>
                    <a:pt x="0" y="144"/>
                  </a:lnTo>
                  <a:cubicBezTo>
                    <a:pt x="0" y="130"/>
                    <a:pt x="2" y="117"/>
                    <a:pt x="7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1"/>
            <p:cNvSpPr/>
            <p:nvPr/>
          </p:nvSpPr>
          <p:spPr>
            <a:xfrm>
              <a:off x="2567275" y="237392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0" y="1"/>
                  </a:moveTo>
                  <a:cubicBezTo>
                    <a:pt x="0" y="96"/>
                    <a:pt x="72" y="156"/>
                    <a:pt x="155" y="156"/>
                  </a:cubicBezTo>
                  <a:cubicBezTo>
                    <a:pt x="72" y="156"/>
                    <a:pt x="0" y="8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1"/>
            <p:cNvSpPr/>
            <p:nvPr/>
          </p:nvSpPr>
          <p:spPr>
            <a:xfrm>
              <a:off x="2618175" y="2344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03" y="298"/>
                    <a:pt x="227" y="274"/>
                    <a:pt x="262" y="250"/>
                  </a:cubicBezTo>
                  <a:cubicBezTo>
                    <a:pt x="286" y="214"/>
                    <a:pt x="298" y="191"/>
                    <a:pt x="298" y="143"/>
                  </a:cubicBezTo>
                  <a:cubicBezTo>
                    <a:pt x="298" y="95"/>
                    <a:pt x="286" y="71"/>
                    <a:pt x="262" y="36"/>
                  </a:cubicBezTo>
                  <a:cubicBezTo>
                    <a:pt x="227" y="24"/>
                    <a:pt x="203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1"/>
            <p:cNvSpPr/>
            <p:nvPr/>
          </p:nvSpPr>
          <p:spPr>
            <a:xfrm>
              <a:off x="2592875" y="23447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8" y="298"/>
                    <a:pt x="298" y="214"/>
                    <a:pt x="298" y="143"/>
                  </a:cubicBezTo>
                  <a:cubicBezTo>
                    <a:pt x="298" y="71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1"/>
            <p:cNvSpPr/>
            <p:nvPr/>
          </p:nvSpPr>
          <p:spPr>
            <a:xfrm>
              <a:off x="2567275" y="2348050"/>
              <a:ext cx="3900" cy="4475"/>
            </a:xfrm>
            <a:custGeom>
              <a:avLst/>
              <a:gdLst/>
              <a:ahLst/>
              <a:cxnLst/>
              <a:rect l="l" t="t" r="r" b="b"/>
              <a:pathLst>
                <a:path w="156" h="179" extrusionOk="0">
                  <a:moveTo>
                    <a:pt x="0" y="0"/>
                  </a:moveTo>
                  <a:lnTo>
                    <a:pt x="0" y="24"/>
                  </a:lnTo>
                  <a:cubicBezTo>
                    <a:pt x="0" y="12"/>
                    <a:pt x="12" y="0"/>
                    <a:pt x="0" y="0"/>
                  </a:cubicBezTo>
                  <a:close/>
                  <a:moveTo>
                    <a:pt x="0" y="24"/>
                  </a:moveTo>
                  <a:cubicBezTo>
                    <a:pt x="0" y="119"/>
                    <a:pt x="72" y="179"/>
                    <a:pt x="155" y="179"/>
                  </a:cubicBezTo>
                  <a:cubicBezTo>
                    <a:pt x="72" y="179"/>
                    <a:pt x="0" y="107"/>
                    <a:pt x="0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1"/>
            <p:cNvSpPr/>
            <p:nvPr/>
          </p:nvSpPr>
          <p:spPr>
            <a:xfrm>
              <a:off x="2617875" y="2446275"/>
              <a:ext cx="4200" cy="3575"/>
            </a:xfrm>
            <a:custGeom>
              <a:avLst/>
              <a:gdLst/>
              <a:ahLst/>
              <a:cxnLst/>
              <a:rect l="l" t="t" r="r" b="b"/>
              <a:pathLst>
                <a:path w="168" h="143" extrusionOk="0">
                  <a:moveTo>
                    <a:pt x="167" y="0"/>
                  </a:moveTo>
                  <a:cubicBezTo>
                    <a:pt x="72" y="0"/>
                    <a:pt x="0" y="60"/>
                    <a:pt x="12" y="143"/>
                  </a:cubicBezTo>
                  <a:cubicBezTo>
                    <a:pt x="12" y="71"/>
                    <a:pt x="7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1"/>
            <p:cNvSpPr/>
            <p:nvPr/>
          </p:nvSpPr>
          <p:spPr>
            <a:xfrm>
              <a:off x="2592575" y="2446275"/>
              <a:ext cx="7750" cy="3575"/>
            </a:xfrm>
            <a:custGeom>
              <a:avLst/>
              <a:gdLst/>
              <a:ahLst/>
              <a:cxnLst/>
              <a:rect l="l" t="t" r="r" b="b"/>
              <a:pathLst>
                <a:path w="310" h="143" extrusionOk="0">
                  <a:moveTo>
                    <a:pt x="167" y="0"/>
                  </a:moveTo>
                  <a:cubicBezTo>
                    <a:pt x="204" y="0"/>
                    <a:pt x="241" y="16"/>
                    <a:pt x="268" y="42"/>
                  </a:cubicBezTo>
                  <a:lnTo>
                    <a:pt x="268" y="42"/>
                  </a:lnTo>
                  <a:cubicBezTo>
                    <a:pt x="242" y="17"/>
                    <a:pt x="208" y="0"/>
                    <a:pt x="167" y="0"/>
                  </a:cubicBezTo>
                  <a:close/>
                  <a:moveTo>
                    <a:pt x="167" y="0"/>
                  </a:moveTo>
                  <a:cubicBezTo>
                    <a:pt x="72" y="0"/>
                    <a:pt x="0" y="60"/>
                    <a:pt x="12" y="143"/>
                  </a:cubicBezTo>
                  <a:cubicBezTo>
                    <a:pt x="12" y="71"/>
                    <a:pt x="72" y="0"/>
                    <a:pt x="167" y="0"/>
                  </a:cubicBezTo>
                  <a:close/>
                  <a:moveTo>
                    <a:pt x="268" y="42"/>
                  </a:moveTo>
                  <a:cubicBezTo>
                    <a:pt x="294" y="69"/>
                    <a:pt x="310" y="106"/>
                    <a:pt x="310" y="143"/>
                  </a:cubicBezTo>
                  <a:cubicBezTo>
                    <a:pt x="310" y="102"/>
                    <a:pt x="293" y="68"/>
                    <a:pt x="268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1"/>
            <p:cNvSpPr/>
            <p:nvPr/>
          </p:nvSpPr>
          <p:spPr>
            <a:xfrm>
              <a:off x="2618175" y="2420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84" y="298"/>
                    <a:pt x="155" y="298"/>
                  </a:cubicBezTo>
                  <a:cubicBezTo>
                    <a:pt x="203" y="298"/>
                    <a:pt x="227" y="286"/>
                    <a:pt x="262" y="250"/>
                  </a:cubicBezTo>
                  <a:cubicBezTo>
                    <a:pt x="286" y="226"/>
                    <a:pt x="298" y="191"/>
                    <a:pt x="298" y="143"/>
                  </a:cubicBezTo>
                  <a:cubicBezTo>
                    <a:pt x="298" y="107"/>
                    <a:pt x="286" y="71"/>
                    <a:pt x="262" y="48"/>
                  </a:cubicBezTo>
                  <a:cubicBezTo>
                    <a:pt x="227" y="12"/>
                    <a:pt x="203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1"/>
            <p:cNvSpPr/>
            <p:nvPr/>
          </p:nvSpPr>
          <p:spPr>
            <a:xfrm>
              <a:off x="2592875" y="24209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84" y="298"/>
                    <a:pt x="155" y="298"/>
                  </a:cubicBezTo>
                  <a:cubicBezTo>
                    <a:pt x="238" y="298"/>
                    <a:pt x="298" y="226"/>
                    <a:pt x="298" y="143"/>
                  </a:cubicBezTo>
                  <a:cubicBezTo>
                    <a:pt x="298" y="71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1"/>
            <p:cNvSpPr/>
            <p:nvPr/>
          </p:nvSpPr>
          <p:spPr>
            <a:xfrm>
              <a:off x="2580375" y="24334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1"/>
            <p:cNvSpPr/>
            <p:nvPr/>
          </p:nvSpPr>
          <p:spPr>
            <a:xfrm>
              <a:off x="2605675" y="24334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1"/>
            <p:cNvSpPr/>
            <p:nvPr/>
          </p:nvSpPr>
          <p:spPr>
            <a:xfrm>
              <a:off x="2580375" y="24081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1"/>
            <p:cNvSpPr/>
            <p:nvPr/>
          </p:nvSpPr>
          <p:spPr>
            <a:xfrm>
              <a:off x="2605675" y="24081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1"/>
            <p:cNvSpPr/>
            <p:nvPr/>
          </p:nvSpPr>
          <p:spPr>
            <a:xfrm>
              <a:off x="2567575" y="2446275"/>
              <a:ext cx="3900" cy="3575"/>
            </a:xfrm>
            <a:custGeom>
              <a:avLst/>
              <a:gdLst/>
              <a:ahLst/>
              <a:cxnLst/>
              <a:rect l="l" t="t" r="r" b="b"/>
              <a:pathLst>
                <a:path w="156" h="143" extrusionOk="0">
                  <a:moveTo>
                    <a:pt x="155" y="0"/>
                  </a:moveTo>
                  <a:cubicBezTo>
                    <a:pt x="78" y="0"/>
                    <a:pt x="24" y="47"/>
                    <a:pt x="7" y="103"/>
                  </a:cubicBezTo>
                  <a:lnTo>
                    <a:pt x="7" y="103"/>
                  </a:lnTo>
                  <a:cubicBezTo>
                    <a:pt x="34" y="40"/>
                    <a:pt x="89" y="0"/>
                    <a:pt x="155" y="0"/>
                  </a:cubicBezTo>
                  <a:close/>
                  <a:moveTo>
                    <a:pt x="7" y="103"/>
                  </a:moveTo>
                  <a:lnTo>
                    <a:pt x="7" y="103"/>
                  </a:lnTo>
                  <a:cubicBezTo>
                    <a:pt x="4" y="108"/>
                    <a:pt x="2" y="113"/>
                    <a:pt x="0" y="119"/>
                  </a:cubicBezTo>
                  <a:lnTo>
                    <a:pt x="0" y="143"/>
                  </a:lnTo>
                  <a:cubicBezTo>
                    <a:pt x="0" y="129"/>
                    <a:pt x="2" y="116"/>
                    <a:pt x="7" y="1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1"/>
            <p:cNvSpPr/>
            <p:nvPr/>
          </p:nvSpPr>
          <p:spPr>
            <a:xfrm>
              <a:off x="2567275" y="2420975"/>
              <a:ext cx="3900" cy="7450"/>
            </a:xfrm>
            <a:custGeom>
              <a:avLst/>
              <a:gdLst/>
              <a:ahLst/>
              <a:cxnLst/>
              <a:rect l="l" t="t" r="r" b="b"/>
              <a:pathLst>
                <a:path w="156" h="298" extrusionOk="0">
                  <a:moveTo>
                    <a:pt x="0" y="143"/>
                  </a:moveTo>
                  <a:cubicBezTo>
                    <a:pt x="0" y="60"/>
                    <a:pt x="72" y="0"/>
                    <a:pt x="155" y="0"/>
                  </a:cubicBezTo>
                  <a:cubicBezTo>
                    <a:pt x="72" y="0"/>
                    <a:pt x="0" y="60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72" y="298"/>
                    <a:pt x="0" y="238"/>
                    <a:pt x="0" y="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1"/>
            <p:cNvSpPr/>
            <p:nvPr/>
          </p:nvSpPr>
          <p:spPr>
            <a:xfrm>
              <a:off x="2618175" y="23956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168"/>
                    <a:pt x="0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03" y="299"/>
                    <a:pt x="227" y="287"/>
                    <a:pt x="262" y="251"/>
                  </a:cubicBezTo>
                  <a:cubicBezTo>
                    <a:pt x="274" y="239"/>
                    <a:pt x="286" y="227"/>
                    <a:pt x="286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298" y="108"/>
                    <a:pt x="286" y="72"/>
                    <a:pt x="262" y="49"/>
                  </a:cubicBezTo>
                  <a:cubicBezTo>
                    <a:pt x="227" y="13"/>
                    <a:pt x="203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1"/>
            <p:cNvSpPr/>
            <p:nvPr/>
          </p:nvSpPr>
          <p:spPr>
            <a:xfrm>
              <a:off x="2592875" y="2395650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168"/>
                    <a:pt x="0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4" y="251"/>
                    <a:pt x="286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298" y="61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1"/>
            <p:cNvSpPr/>
            <p:nvPr/>
          </p:nvSpPr>
          <p:spPr>
            <a:xfrm>
              <a:off x="2567275" y="239922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0" y="1"/>
                  </a:moveTo>
                  <a:cubicBezTo>
                    <a:pt x="0" y="25"/>
                    <a:pt x="0" y="49"/>
                    <a:pt x="12" y="60"/>
                  </a:cubicBezTo>
                  <a:cubicBezTo>
                    <a:pt x="12" y="49"/>
                    <a:pt x="0" y="25"/>
                    <a:pt x="0" y="1"/>
                  </a:cubicBezTo>
                  <a:close/>
                  <a:moveTo>
                    <a:pt x="12" y="60"/>
                  </a:moveTo>
                  <a:lnTo>
                    <a:pt x="12" y="60"/>
                  </a:lnTo>
                  <a:cubicBezTo>
                    <a:pt x="48" y="120"/>
                    <a:pt x="96" y="156"/>
                    <a:pt x="155" y="156"/>
                  </a:cubicBezTo>
                  <a:cubicBezTo>
                    <a:pt x="96" y="156"/>
                    <a:pt x="48" y="108"/>
                    <a:pt x="12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1"/>
            <p:cNvSpPr/>
            <p:nvPr/>
          </p:nvSpPr>
          <p:spPr>
            <a:xfrm>
              <a:off x="2617875" y="2496875"/>
              <a:ext cx="4200" cy="3575"/>
            </a:xfrm>
            <a:custGeom>
              <a:avLst/>
              <a:gdLst/>
              <a:ahLst/>
              <a:cxnLst/>
              <a:rect l="l" t="t" r="r" b="b"/>
              <a:pathLst>
                <a:path w="168" h="143" extrusionOk="0">
                  <a:moveTo>
                    <a:pt x="167" y="0"/>
                  </a:moveTo>
                  <a:cubicBezTo>
                    <a:pt x="72" y="0"/>
                    <a:pt x="0" y="60"/>
                    <a:pt x="12" y="143"/>
                  </a:cubicBezTo>
                  <a:cubicBezTo>
                    <a:pt x="12" y="72"/>
                    <a:pt x="7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1"/>
            <p:cNvSpPr/>
            <p:nvPr/>
          </p:nvSpPr>
          <p:spPr>
            <a:xfrm>
              <a:off x="2592575" y="2496875"/>
              <a:ext cx="7750" cy="3575"/>
            </a:xfrm>
            <a:custGeom>
              <a:avLst/>
              <a:gdLst/>
              <a:ahLst/>
              <a:cxnLst/>
              <a:rect l="l" t="t" r="r" b="b"/>
              <a:pathLst>
                <a:path w="310" h="143" extrusionOk="0">
                  <a:moveTo>
                    <a:pt x="167" y="0"/>
                  </a:moveTo>
                  <a:cubicBezTo>
                    <a:pt x="204" y="0"/>
                    <a:pt x="241" y="16"/>
                    <a:pt x="268" y="42"/>
                  </a:cubicBezTo>
                  <a:lnTo>
                    <a:pt x="268" y="42"/>
                  </a:lnTo>
                  <a:cubicBezTo>
                    <a:pt x="242" y="17"/>
                    <a:pt x="208" y="0"/>
                    <a:pt x="167" y="0"/>
                  </a:cubicBezTo>
                  <a:close/>
                  <a:moveTo>
                    <a:pt x="167" y="0"/>
                  </a:moveTo>
                  <a:cubicBezTo>
                    <a:pt x="72" y="0"/>
                    <a:pt x="0" y="60"/>
                    <a:pt x="12" y="143"/>
                  </a:cubicBezTo>
                  <a:cubicBezTo>
                    <a:pt x="12" y="72"/>
                    <a:pt x="72" y="0"/>
                    <a:pt x="167" y="0"/>
                  </a:cubicBezTo>
                  <a:close/>
                  <a:moveTo>
                    <a:pt x="268" y="42"/>
                  </a:moveTo>
                  <a:cubicBezTo>
                    <a:pt x="294" y="70"/>
                    <a:pt x="310" y="106"/>
                    <a:pt x="310" y="143"/>
                  </a:cubicBezTo>
                  <a:cubicBezTo>
                    <a:pt x="310" y="103"/>
                    <a:pt x="293" y="68"/>
                    <a:pt x="268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1"/>
            <p:cNvSpPr/>
            <p:nvPr/>
          </p:nvSpPr>
          <p:spPr>
            <a:xfrm>
              <a:off x="2618175" y="24715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03" y="298"/>
                    <a:pt x="227" y="286"/>
                    <a:pt x="262" y="250"/>
                  </a:cubicBezTo>
                  <a:cubicBezTo>
                    <a:pt x="286" y="226"/>
                    <a:pt x="298" y="191"/>
                    <a:pt x="298" y="143"/>
                  </a:cubicBezTo>
                  <a:cubicBezTo>
                    <a:pt x="298" y="107"/>
                    <a:pt x="286" y="72"/>
                    <a:pt x="262" y="48"/>
                  </a:cubicBezTo>
                  <a:cubicBezTo>
                    <a:pt x="227" y="12"/>
                    <a:pt x="203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1"/>
            <p:cNvSpPr/>
            <p:nvPr/>
          </p:nvSpPr>
          <p:spPr>
            <a:xfrm>
              <a:off x="2592875" y="24715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8" y="298"/>
                    <a:pt x="298" y="226"/>
                    <a:pt x="298" y="143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1"/>
            <p:cNvSpPr/>
            <p:nvPr/>
          </p:nvSpPr>
          <p:spPr>
            <a:xfrm>
              <a:off x="2580375" y="24840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1"/>
            <p:cNvSpPr/>
            <p:nvPr/>
          </p:nvSpPr>
          <p:spPr>
            <a:xfrm>
              <a:off x="2605675" y="24840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1"/>
            <p:cNvSpPr/>
            <p:nvPr/>
          </p:nvSpPr>
          <p:spPr>
            <a:xfrm>
              <a:off x="2580375" y="24587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60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1"/>
            <p:cNvSpPr/>
            <p:nvPr/>
          </p:nvSpPr>
          <p:spPr>
            <a:xfrm>
              <a:off x="2605675" y="24587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1"/>
            <p:cNvSpPr/>
            <p:nvPr/>
          </p:nvSpPr>
          <p:spPr>
            <a:xfrm>
              <a:off x="2567575" y="2496875"/>
              <a:ext cx="3900" cy="3575"/>
            </a:xfrm>
            <a:custGeom>
              <a:avLst/>
              <a:gdLst/>
              <a:ahLst/>
              <a:cxnLst/>
              <a:rect l="l" t="t" r="r" b="b"/>
              <a:pathLst>
                <a:path w="156" h="143" extrusionOk="0">
                  <a:moveTo>
                    <a:pt x="155" y="0"/>
                  </a:moveTo>
                  <a:cubicBezTo>
                    <a:pt x="78" y="0"/>
                    <a:pt x="24" y="47"/>
                    <a:pt x="7" y="103"/>
                  </a:cubicBezTo>
                  <a:lnTo>
                    <a:pt x="7" y="103"/>
                  </a:lnTo>
                  <a:cubicBezTo>
                    <a:pt x="34" y="41"/>
                    <a:pt x="89" y="0"/>
                    <a:pt x="155" y="0"/>
                  </a:cubicBezTo>
                  <a:close/>
                  <a:moveTo>
                    <a:pt x="7" y="103"/>
                  </a:moveTo>
                  <a:cubicBezTo>
                    <a:pt x="4" y="108"/>
                    <a:pt x="2" y="114"/>
                    <a:pt x="0" y="119"/>
                  </a:cubicBezTo>
                  <a:lnTo>
                    <a:pt x="0" y="143"/>
                  </a:lnTo>
                  <a:cubicBezTo>
                    <a:pt x="0" y="129"/>
                    <a:pt x="2" y="116"/>
                    <a:pt x="7" y="1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1"/>
            <p:cNvSpPr/>
            <p:nvPr/>
          </p:nvSpPr>
          <p:spPr>
            <a:xfrm>
              <a:off x="2567275" y="2471575"/>
              <a:ext cx="3900" cy="7450"/>
            </a:xfrm>
            <a:custGeom>
              <a:avLst/>
              <a:gdLst/>
              <a:ahLst/>
              <a:cxnLst/>
              <a:rect l="l" t="t" r="r" b="b"/>
              <a:pathLst>
                <a:path w="156" h="298" extrusionOk="0">
                  <a:moveTo>
                    <a:pt x="0" y="143"/>
                  </a:moveTo>
                  <a:cubicBezTo>
                    <a:pt x="0" y="60"/>
                    <a:pt x="72" y="0"/>
                    <a:pt x="155" y="0"/>
                  </a:cubicBezTo>
                  <a:cubicBezTo>
                    <a:pt x="72" y="0"/>
                    <a:pt x="0" y="60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72" y="298"/>
                    <a:pt x="0" y="238"/>
                    <a:pt x="0" y="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1"/>
            <p:cNvSpPr/>
            <p:nvPr/>
          </p:nvSpPr>
          <p:spPr>
            <a:xfrm>
              <a:off x="2618175" y="24462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03" y="298"/>
                    <a:pt x="227" y="274"/>
                    <a:pt x="262" y="250"/>
                  </a:cubicBezTo>
                  <a:cubicBezTo>
                    <a:pt x="286" y="226"/>
                    <a:pt x="298" y="191"/>
                    <a:pt x="298" y="143"/>
                  </a:cubicBezTo>
                  <a:cubicBezTo>
                    <a:pt x="298" y="107"/>
                    <a:pt x="286" y="71"/>
                    <a:pt x="262" y="48"/>
                  </a:cubicBezTo>
                  <a:cubicBezTo>
                    <a:pt x="227" y="12"/>
                    <a:pt x="203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1"/>
            <p:cNvSpPr/>
            <p:nvPr/>
          </p:nvSpPr>
          <p:spPr>
            <a:xfrm>
              <a:off x="2592875" y="24462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8" y="298"/>
                    <a:pt x="298" y="226"/>
                    <a:pt x="298" y="143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1"/>
            <p:cNvSpPr/>
            <p:nvPr/>
          </p:nvSpPr>
          <p:spPr>
            <a:xfrm>
              <a:off x="2567275" y="2449250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0" y="0"/>
                  </a:moveTo>
                  <a:lnTo>
                    <a:pt x="0" y="24"/>
                  </a:lnTo>
                  <a:cubicBezTo>
                    <a:pt x="0" y="12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1"/>
            <p:cNvSpPr/>
            <p:nvPr/>
          </p:nvSpPr>
          <p:spPr>
            <a:xfrm>
              <a:off x="2617875" y="2547475"/>
              <a:ext cx="4175" cy="3600"/>
            </a:xfrm>
            <a:custGeom>
              <a:avLst/>
              <a:gdLst/>
              <a:ahLst/>
              <a:cxnLst/>
              <a:rect l="l" t="t" r="r" b="b"/>
              <a:pathLst>
                <a:path w="167" h="144" extrusionOk="0">
                  <a:moveTo>
                    <a:pt x="167" y="0"/>
                  </a:moveTo>
                  <a:cubicBezTo>
                    <a:pt x="72" y="0"/>
                    <a:pt x="0" y="72"/>
                    <a:pt x="12" y="143"/>
                  </a:cubicBezTo>
                  <a:cubicBezTo>
                    <a:pt x="12" y="72"/>
                    <a:pt x="7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1"/>
            <p:cNvSpPr/>
            <p:nvPr/>
          </p:nvSpPr>
          <p:spPr>
            <a:xfrm>
              <a:off x="2592575" y="2547475"/>
              <a:ext cx="7750" cy="3600"/>
            </a:xfrm>
            <a:custGeom>
              <a:avLst/>
              <a:gdLst/>
              <a:ahLst/>
              <a:cxnLst/>
              <a:rect l="l" t="t" r="r" b="b"/>
              <a:pathLst>
                <a:path w="310" h="144" extrusionOk="0">
                  <a:moveTo>
                    <a:pt x="167" y="0"/>
                  </a:moveTo>
                  <a:cubicBezTo>
                    <a:pt x="72" y="0"/>
                    <a:pt x="0" y="72"/>
                    <a:pt x="12" y="143"/>
                  </a:cubicBezTo>
                  <a:cubicBezTo>
                    <a:pt x="12" y="72"/>
                    <a:pt x="72" y="0"/>
                    <a:pt x="167" y="0"/>
                  </a:cubicBezTo>
                  <a:close/>
                  <a:moveTo>
                    <a:pt x="167" y="0"/>
                  </a:moveTo>
                  <a:lnTo>
                    <a:pt x="167" y="0"/>
                  </a:lnTo>
                  <a:cubicBezTo>
                    <a:pt x="239" y="0"/>
                    <a:pt x="310" y="72"/>
                    <a:pt x="310" y="143"/>
                  </a:cubicBez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1"/>
            <p:cNvSpPr/>
            <p:nvPr/>
          </p:nvSpPr>
          <p:spPr>
            <a:xfrm>
              <a:off x="2618175" y="2522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03" y="298"/>
                    <a:pt x="227" y="286"/>
                    <a:pt x="262" y="250"/>
                  </a:cubicBezTo>
                  <a:cubicBezTo>
                    <a:pt x="286" y="226"/>
                    <a:pt x="298" y="191"/>
                    <a:pt x="298" y="143"/>
                  </a:cubicBezTo>
                  <a:cubicBezTo>
                    <a:pt x="298" y="107"/>
                    <a:pt x="286" y="72"/>
                    <a:pt x="262" y="48"/>
                  </a:cubicBezTo>
                  <a:cubicBezTo>
                    <a:pt x="227" y="12"/>
                    <a:pt x="203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1"/>
            <p:cNvSpPr/>
            <p:nvPr/>
          </p:nvSpPr>
          <p:spPr>
            <a:xfrm>
              <a:off x="2592875" y="25221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8" y="298"/>
                    <a:pt x="298" y="226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1"/>
            <p:cNvSpPr/>
            <p:nvPr/>
          </p:nvSpPr>
          <p:spPr>
            <a:xfrm>
              <a:off x="2580375" y="25346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1"/>
            <p:cNvSpPr/>
            <p:nvPr/>
          </p:nvSpPr>
          <p:spPr>
            <a:xfrm>
              <a:off x="2605675" y="25346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84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1"/>
            <p:cNvSpPr/>
            <p:nvPr/>
          </p:nvSpPr>
          <p:spPr>
            <a:xfrm>
              <a:off x="2580375" y="25093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1"/>
            <p:cNvSpPr/>
            <p:nvPr/>
          </p:nvSpPr>
          <p:spPr>
            <a:xfrm>
              <a:off x="2605675" y="25093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84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1"/>
            <p:cNvSpPr/>
            <p:nvPr/>
          </p:nvSpPr>
          <p:spPr>
            <a:xfrm>
              <a:off x="2567575" y="25474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0"/>
                  </a:moveTo>
                  <a:cubicBezTo>
                    <a:pt x="75" y="0"/>
                    <a:pt x="20" y="50"/>
                    <a:pt x="5" y="109"/>
                  </a:cubicBezTo>
                  <a:lnTo>
                    <a:pt x="5" y="109"/>
                  </a:lnTo>
                  <a:cubicBezTo>
                    <a:pt x="31" y="53"/>
                    <a:pt x="88" y="0"/>
                    <a:pt x="155" y="0"/>
                  </a:cubicBezTo>
                  <a:close/>
                  <a:moveTo>
                    <a:pt x="5" y="109"/>
                  </a:moveTo>
                  <a:cubicBezTo>
                    <a:pt x="3" y="112"/>
                    <a:pt x="2" y="116"/>
                    <a:pt x="0" y="119"/>
                  </a:cubicBezTo>
                  <a:lnTo>
                    <a:pt x="0" y="143"/>
                  </a:lnTo>
                  <a:cubicBezTo>
                    <a:pt x="0" y="132"/>
                    <a:pt x="2" y="120"/>
                    <a:pt x="5" y="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1"/>
            <p:cNvSpPr/>
            <p:nvPr/>
          </p:nvSpPr>
          <p:spPr>
            <a:xfrm>
              <a:off x="2567275" y="25221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cubicBezTo>
                    <a:pt x="0" y="72"/>
                    <a:pt x="72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1"/>
            <p:cNvSpPr/>
            <p:nvPr/>
          </p:nvSpPr>
          <p:spPr>
            <a:xfrm>
              <a:off x="2618175" y="24968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03" y="298"/>
                    <a:pt x="227" y="286"/>
                    <a:pt x="262" y="250"/>
                  </a:cubicBezTo>
                  <a:cubicBezTo>
                    <a:pt x="286" y="226"/>
                    <a:pt x="298" y="191"/>
                    <a:pt x="298" y="143"/>
                  </a:cubicBezTo>
                  <a:cubicBezTo>
                    <a:pt x="298" y="107"/>
                    <a:pt x="286" y="72"/>
                    <a:pt x="262" y="48"/>
                  </a:cubicBezTo>
                  <a:cubicBezTo>
                    <a:pt x="227" y="12"/>
                    <a:pt x="203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1"/>
            <p:cNvSpPr/>
            <p:nvPr/>
          </p:nvSpPr>
          <p:spPr>
            <a:xfrm>
              <a:off x="2592875" y="24968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8" y="298"/>
                    <a:pt x="298" y="226"/>
                    <a:pt x="298" y="143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1"/>
            <p:cNvSpPr/>
            <p:nvPr/>
          </p:nvSpPr>
          <p:spPr>
            <a:xfrm>
              <a:off x="2567275" y="2499850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0" y="0"/>
                  </a:moveTo>
                  <a:lnTo>
                    <a:pt x="0" y="24"/>
                  </a:lnTo>
                  <a:cubicBezTo>
                    <a:pt x="0" y="12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1"/>
            <p:cNvSpPr/>
            <p:nvPr/>
          </p:nvSpPr>
          <p:spPr>
            <a:xfrm>
              <a:off x="2617875" y="2598075"/>
              <a:ext cx="4175" cy="3600"/>
            </a:xfrm>
            <a:custGeom>
              <a:avLst/>
              <a:gdLst/>
              <a:ahLst/>
              <a:cxnLst/>
              <a:rect l="l" t="t" r="r" b="b"/>
              <a:pathLst>
                <a:path w="167" h="144" extrusionOk="0">
                  <a:moveTo>
                    <a:pt x="167" y="0"/>
                  </a:moveTo>
                  <a:cubicBezTo>
                    <a:pt x="72" y="0"/>
                    <a:pt x="0" y="72"/>
                    <a:pt x="12" y="143"/>
                  </a:cubicBezTo>
                  <a:cubicBezTo>
                    <a:pt x="12" y="72"/>
                    <a:pt x="7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1"/>
            <p:cNvSpPr/>
            <p:nvPr/>
          </p:nvSpPr>
          <p:spPr>
            <a:xfrm>
              <a:off x="2592575" y="2598075"/>
              <a:ext cx="7750" cy="3600"/>
            </a:xfrm>
            <a:custGeom>
              <a:avLst/>
              <a:gdLst/>
              <a:ahLst/>
              <a:cxnLst/>
              <a:rect l="l" t="t" r="r" b="b"/>
              <a:pathLst>
                <a:path w="310" h="144" extrusionOk="0">
                  <a:moveTo>
                    <a:pt x="167" y="0"/>
                  </a:moveTo>
                  <a:cubicBezTo>
                    <a:pt x="72" y="0"/>
                    <a:pt x="0" y="72"/>
                    <a:pt x="12" y="143"/>
                  </a:cubicBezTo>
                  <a:cubicBezTo>
                    <a:pt x="12" y="72"/>
                    <a:pt x="72" y="0"/>
                    <a:pt x="167" y="0"/>
                  </a:cubicBezTo>
                  <a:close/>
                  <a:moveTo>
                    <a:pt x="167" y="0"/>
                  </a:moveTo>
                  <a:lnTo>
                    <a:pt x="167" y="0"/>
                  </a:lnTo>
                  <a:cubicBezTo>
                    <a:pt x="239" y="0"/>
                    <a:pt x="310" y="72"/>
                    <a:pt x="310" y="143"/>
                  </a:cubicBez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1"/>
            <p:cNvSpPr/>
            <p:nvPr/>
          </p:nvSpPr>
          <p:spPr>
            <a:xfrm>
              <a:off x="2618175" y="2572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84" y="298"/>
                    <a:pt x="155" y="298"/>
                  </a:cubicBezTo>
                  <a:cubicBezTo>
                    <a:pt x="203" y="298"/>
                    <a:pt x="227" y="274"/>
                    <a:pt x="262" y="250"/>
                  </a:cubicBezTo>
                  <a:cubicBezTo>
                    <a:pt x="286" y="226"/>
                    <a:pt x="298" y="191"/>
                    <a:pt x="298" y="143"/>
                  </a:cubicBezTo>
                  <a:cubicBezTo>
                    <a:pt x="298" y="107"/>
                    <a:pt x="286" y="72"/>
                    <a:pt x="262" y="48"/>
                  </a:cubicBezTo>
                  <a:cubicBezTo>
                    <a:pt x="227" y="12"/>
                    <a:pt x="203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1"/>
            <p:cNvSpPr/>
            <p:nvPr/>
          </p:nvSpPr>
          <p:spPr>
            <a:xfrm>
              <a:off x="2592875" y="25727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84" y="298"/>
                    <a:pt x="155" y="298"/>
                  </a:cubicBezTo>
                  <a:cubicBezTo>
                    <a:pt x="238" y="298"/>
                    <a:pt x="298" y="226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1"/>
            <p:cNvSpPr/>
            <p:nvPr/>
          </p:nvSpPr>
          <p:spPr>
            <a:xfrm>
              <a:off x="2580375" y="25852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1"/>
            <p:cNvSpPr/>
            <p:nvPr/>
          </p:nvSpPr>
          <p:spPr>
            <a:xfrm>
              <a:off x="2605675" y="25852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84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1"/>
            <p:cNvSpPr/>
            <p:nvPr/>
          </p:nvSpPr>
          <p:spPr>
            <a:xfrm>
              <a:off x="2580375" y="25599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1"/>
            <p:cNvSpPr/>
            <p:nvPr/>
          </p:nvSpPr>
          <p:spPr>
            <a:xfrm>
              <a:off x="2605675" y="25599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84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1"/>
            <p:cNvSpPr/>
            <p:nvPr/>
          </p:nvSpPr>
          <p:spPr>
            <a:xfrm>
              <a:off x="2567575" y="2598075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155" y="0"/>
                  </a:moveTo>
                  <a:cubicBezTo>
                    <a:pt x="75" y="0"/>
                    <a:pt x="20" y="50"/>
                    <a:pt x="5" y="109"/>
                  </a:cubicBezTo>
                  <a:lnTo>
                    <a:pt x="5" y="109"/>
                  </a:lnTo>
                  <a:cubicBezTo>
                    <a:pt x="31" y="53"/>
                    <a:pt x="88" y="0"/>
                    <a:pt x="155" y="0"/>
                  </a:cubicBezTo>
                  <a:close/>
                  <a:moveTo>
                    <a:pt x="5" y="109"/>
                  </a:moveTo>
                  <a:lnTo>
                    <a:pt x="5" y="109"/>
                  </a:lnTo>
                  <a:cubicBezTo>
                    <a:pt x="3" y="112"/>
                    <a:pt x="2" y="116"/>
                    <a:pt x="0" y="119"/>
                  </a:cubicBezTo>
                  <a:lnTo>
                    <a:pt x="0" y="143"/>
                  </a:lnTo>
                  <a:cubicBezTo>
                    <a:pt x="0" y="132"/>
                    <a:pt x="2" y="120"/>
                    <a:pt x="5" y="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1"/>
            <p:cNvSpPr/>
            <p:nvPr/>
          </p:nvSpPr>
          <p:spPr>
            <a:xfrm>
              <a:off x="2567275" y="2572775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cubicBezTo>
                    <a:pt x="0" y="72"/>
                    <a:pt x="72" y="0"/>
                    <a:pt x="155" y="0"/>
                  </a:cubicBezTo>
                  <a:close/>
                  <a:moveTo>
                    <a:pt x="0" y="143"/>
                  </a:moveTo>
                  <a:cubicBezTo>
                    <a:pt x="0" y="231"/>
                    <a:pt x="62" y="299"/>
                    <a:pt x="137" y="299"/>
                  </a:cubicBezTo>
                  <a:cubicBezTo>
                    <a:pt x="143" y="299"/>
                    <a:pt x="149" y="299"/>
                    <a:pt x="155" y="298"/>
                  </a:cubicBezTo>
                  <a:cubicBezTo>
                    <a:pt x="72" y="298"/>
                    <a:pt x="0" y="226"/>
                    <a:pt x="0" y="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1"/>
            <p:cNvSpPr/>
            <p:nvPr/>
          </p:nvSpPr>
          <p:spPr>
            <a:xfrm>
              <a:off x="2618175" y="25474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167"/>
                    <a:pt x="0" y="191"/>
                    <a:pt x="24" y="203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03" y="298"/>
                    <a:pt x="227" y="286"/>
                    <a:pt x="262" y="250"/>
                  </a:cubicBezTo>
                  <a:cubicBezTo>
                    <a:pt x="274" y="238"/>
                    <a:pt x="286" y="226"/>
                    <a:pt x="286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298" y="107"/>
                    <a:pt x="286" y="72"/>
                    <a:pt x="262" y="48"/>
                  </a:cubicBezTo>
                  <a:cubicBezTo>
                    <a:pt x="227" y="12"/>
                    <a:pt x="203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1"/>
            <p:cNvSpPr/>
            <p:nvPr/>
          </p:nvSpPr>
          <p:spPr>
            <a:xfrm>
              <a:off x="2592875" y="25474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167"/>
                    <a:pt x="0" y="191"/>
                    <a:pt x="24" y="203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4" y="250"/>
                    <a:pt x="286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1"/>
            <p:cNvSpPr/>
            <p:nvPr/>
          </p:nvSpPr>
          <p:spPr>
            <a:xfrm>
              <a:off x="2567275" y="2551050"/>
              <a:ext cx="325" cy="1500"/>
            </a:xfrm>
            <a:custGeom>
              <a:avLst/>
              <a:gdLst/>
              <a:ahLst/>
              <a:cxnLst/>
              <a:rect l="l" t="t" r="r" b="b"/>
              <a:pathLst>
                <a:path w="13" h="60" extrusionOk="0">
                  <a:moveTo>
                    <a:pt x="0" y="0"/>
                  </a:moveTo>
                  <a:cubicBezTo>
                    <a:pt x="0" y="24"/>
                    <a:pt x="0" y="48"/>
                    <a:pt x="12" y="60"/>
                  </a:cubicBezTo>
                  <a:cubicBezTo>
                    <a:pt x="12" y="48"/>
                    <a:pt x="0" y="3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1"/>
            <p:cNvSpPr/>
            <p:nvPr/>
          </p:nvSpPr>
          <p:spPr>
            <a:xfrm>
              <a:off x="2617875" y="2648675"/>
              <a:ext cx="6875" cy="3600"/>
            </a:xfrm>
            <a:custGeom>
              <a:avLst/>
              <a:gdLst/>
              <a:ahLst/>
              <a:cxnLst/>
              <a:rect l="l" t="t" r="r" b="b"/>
              <a:pathLst>
                <a:path w="275" h="144" extrusionOk="0">
                  <a:moveTo>
                    <a:pt x="167" y="0"/>
                  </a:moveTo>
                  <a:cubicBezTo>
                    <a:pt x="215" y="0"/>
                    <a:pt x="239" y="24"/>
                    <a:pt x="274" y="48"/>
                  </a:cubicBezTo>
                  <a:cubicBezTo>
                    <a:pt x="239" y="12"/>
                    <a:pt x="215" y="0"/>
                    <a:pt x="167" y="0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12" y="143"/>
                  </a:cubicBezTo>
                  <a:cubicBezTo>
                    <a:pt x="12" y="72"/>
                    <a:pt x="7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1"/>
            <p:cNvSpPr/>
            <p:nvPr/>
          </p:nvSpPr>
          <p:spPr>
            <a:xfrm>
              <a:off x="2592575" y="2648675"/>
              <a:ext cx="7750" cy="3600"/>
            </a:xfrm>
            <a:custGeom>
              <a:avLst/>
              <a:gdLst/>
              <a:ahLst/>
              <a:cxnLst/>
              <a:rect l="l" t="t" r="r" b="b"/>
              <a:pathLst>
                <a:path w="310" h="144" extrusionOk="0">
                  <a:moveTo>
                    <a:pt x="167" y="0"/>
                  </a:moveTo>
                  <a:cubicBezTo>
                    <a:pt x="72" y="0"/>
                    <a:pt x="0" y="72"/>
                    <a:pt x="12" y="143"/>
                  </a:cubicBezTo>
                  <a:cubicBezTo>
                    <a:pt x="12" y="72"/>
                    <a:pt x="72" y="0"/>
                    <a:pt x="167" y="0"/>
                  </a:cubicBezTo>
                  <a:close/>
                  <a:moveTo>
                    <a:pt x="167" y="0"/>
                  </a:moveTo>
                  <a:lnTo>
                    <a:pt x="167" y="0"/>
                  </a:lnTo>
                  <a:cubicBezTo>
                    <a:pt x="239" y="0"/>
                    <a:pt x="310" y="72"/>
                    <a:pt x="310" y="143"/>
                  </a:cubicBez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1"/>
            <p:cNvSpPr/>
            <p:nvPr/>
          </p:nvSpPr>
          <p:spPr>
            <a:xfrm>
              <a:off x="2618175" y="26233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03" y="298"/>
                    <a:pt x="227" y="286"/>
                    <a:pt x="262" y="250"/>
                  </a:cubicBezTo>
                  <a:cubicBezTo>
                    <a:pt x="286" y="226"/>
                    <a:pt x="298" y="191"/>
                    <a:pt x="298" y="143"/>
                  </a:cubicBezTo>
                  <a:cubicBezTo>
                    <a:pt x="298" y="107"/>
                    <a:pt x="286" y="72"/>
                    <a:pt x="262" y="48"/>
                  </a:cubicBezTo>
                  <a:cubicBezTo>
                    <a:pt x="227" y="12"/>
                    <a:pt x="203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1"/>
            <p:cNvSpPr/>
            <p:nvPr/>
          </p:nvSpPr>
          <p:spPr>
            <a:xfrm>
              <a:off x="2592875" y="26233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8" y="298"/>
                    <a:pt x="298" y="226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1"/>
            <p:cNvSpPr/>
            <p:nvPr/>
          </p:nvSpPr>
          <p:spPr>
            <a:xfrm>
              <a:off x="2580375" y="26358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1"/>
            <p:cNvSpPr/>
            <p:nvPr/>
          </p:nvSpPr>
          <p:spPr>
            <a:xfrm>
              <a:off x="2605675" y="26358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7"/>
                    <a:pt x="298" y="155"/>
                  </a:cubicBezTo>
                  <a:cubicBezTo>
                    <a:pt x="298" y="84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2580375" y="26105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7"/>
                    <a:pt x="298" y="155"/>
                  </a:cubicBezTo>
                  <a:cubicBezTo>
                    <a:pt x="298" y="84"/>
                    <a:pt x="22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1"/>
            <p:cNvSpPr/>
            <p:nvPr/>
          </p:nvSpPr>
          <p:spPr>
            <a:xfrm>
              <a:off x="2605675" y="26105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7"/>
                    <a:pt x="298" y="155"/>
                  </a:cubicBezTo>
                  <a:cubicBezTo>
                    <a:pt x="298" y="84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1"/>
            <p:cNvSpPr/>
            <p:nvPr/>
          </p:nvSpPr>
          <p:spPr>
            <a:xfrm>
              <a:off x="2567275" y="2623625"/>
              <a:ext cx="3900" cy="7500"/>
            </a:xfrm>
            <a:custGeom>
              <a:avLst/>
              <a:gdLst/>
              <a:ahLst/>
              <a:cxnLst/>
              <a:rect l="l" t="t" r="r" b="b"/>
              <a:pathLst>
                <a:path w="156" h="300" extrusionOk="0">
                  <a:moveTo>
                    <a:pt x="137" y="1"/>
                  </a:moveTo>
                  <a:cubicBezTo>
                    <a:pt x="62" y="1"/>
                    <a:pt x="1" y="69"/>
                    <a:pt x="0" y="157"/>
                  </a:cubicBezTo>
                  <a:lnTo>
                    <a:pt x="0" y="157"/>
                  </a:lnTo>
                  <a:cubicBezTo>
                    <a:pt x="1" y="62"/>
                    <a:pt x="72" y="2"/>
                    <a:pt x="155" y="2"/>
                  </a:cubicBezTo>
                  <a:cubicBezTo>
                    <a:pt x="149" y="1"/>
                    <a:pt x="143" y="1"/>
                    <a:pt x="137" y="1"/>
                  </a:cubicBezTo>
                  <a:close/>
                  <a:moveTo>
                    <a:pt x="0" y="157"/>
                  </a:moveTo>
                  <a:cubicBezTo>
                    <a:pt x="0" y="240"/>
                    <a:pt x="72" y="300"/>
                    <a:pt x="155" y="300"/>
                  </a:cubicBezTo>
                  <a:cubicBezTo>
                    <a:pt x="72" y="300"/>
                    <a:pt x="0" y="228"/>
                    <a:pt x="0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2618175" y="25980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03" y="298"/>
                    <a:pt x="227" y="286"/>
                    <a:pt x="262" y="250"/>
                  </a:cubicBezTo>
                  <a:cubicBezTo>
                    <a:pt x="286" y="226"/>
                    <a:pt x="298" y="191"/>
                    <a:pt x="298" y="143"/>
                  </a:cubicBezTo>
                  <a:cubicBezTo>
                    <a:pt x="298" y="107"/>
                    <a:pt x="286" y="72"/>
                    <a:pt x="262" y="48"/>
                  </a:cubicBezTo>
                  <a:cubicBezTo>
                    <a:pt x="227" y="12"/>
                    <a:pt x="203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1"/>
            <p:cNvSpPr/>
            <p:nvPr/>
          </p:nvSpPr>
          <p:spPr>
            <a:xfrm>
              <a:off x="2592875" y="25980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8" y="298"/>
                    <a:pt x="298" y="226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1"/>
            <p:cNvSpPr/>
            <p:nvPr/>
          </p:nvSpPr>
          <p:spPr>
            <a:xfrm>
              <a:off x="2567275" y="2601050"/>
              <a:ext cx="3900" cy="4525"/>
            </a:xfrm>
            <a:custGeom>
              <a:avLst/>
              <a:gdLst/>
              <a:ahLst/>
              <a:cxnLst/>
              <a:rect l="l" t="t" r="r" b="b"/>
              <a:pathLst>
                <a:path w="156" h="181" extrusionOk="0">
                  <a:moveTo>
                    <a:pt x="0" y="0"/>
                  </a:moveTo>
                  <a:lnTo>
                    <a:pt x="0" y="24"/>
                  </a:lnTo>
                  <a:cubicBezTo>
                    <a:pt x="0" y="24"/>
                    <a:pt x="12" y="12"/>
                    <a:pt x="0" y="0"/>
                  </a:cubicBezTo>
                  <a:close/>
                  <a:moveTo>
                    <a:pt x="0" y="26"/>
                  </a:moveTo>
                  <a:cubicBezTo>
                    <a:pt x="1" y="113"/>
                    <a:pt x="62" y="180"/>
                    <a:pt x="137" y="180"/>
                  </a:cubicBezTo>
                  <a:cubicBezTo>
                    <a:pt x="143" y="180"/>
                    <a:pt x="149" y="180"/>
                    <a:pt x="155" y="179"/>
                  </a:cubicBezTo>
                  <a:cubicBezTo>
                    <a:pt x="72" y="179"/>
                    <a:pt x="1" y="120"/>
                    <a:pt x="0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2618175" y="2673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03" y="298"/>
                    <a:pt x="227" y="286"/>
                    <a:pt x="262" y="250"/>
                  </a:cubicBezTo>
                  <a:cubicBezTo>
                    <a:pt x="286" y="227"/>
                    <a:pt x="298" y="191"/>
                    <a:pt x="298" y="143"/>
                  </a:cubicBezTo>
                  <a:cubicBezTo>
                    <a:pt x="298" y="107"/>
                    <a:pt x="286" y="72"/>
                    <a:pt x="262" y="48"/>
                  </a:cubicBezTo>
                  <a:cubicBezTo>
                    <a:pt x="227" y="24"/>
                    <a:pt x="203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1"/>
            <p:cNvSpPr/>
            <p:nvPr/>
          </p:nvSpPr>
          <p:spPr>
            <a:xfrm>
              <a:off x="2605675" y="26611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7"/>
                    <a:pt x="298" y="155"/>
                  </a:cubicBezTo>
                  <a:cubicBezTo>
                    <a:pt x="298" y="84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1"/>
            <p:cNvSpPr/>
            <p:nvPr/>
          </p:nvSpPr>
          <p:spPr>
            <a:xfrm>
              <a:off x="2618175" y="26486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03" y="298"/>
                    <a:pt x="227" y="286"/>
                    <a:pt x="262" y="250"/>
                  </a:cubicBezTo>
                  <a:cubicBezTo>
                    <a:pt x="286" y="227"/>
                    <a:pt x="298" y="191"/>
                    <a:pt x="298" y="143"/>
                  </a:cubicBezTo>
                  <a:cubicBezTo>
                    <a:pt x="298" y="107"/>
                    <a:pt x="286" y="72"/>
                    <a:pt x="262" y="48"/>
                  </a:cubicBezTo>
                  <a:cubicBezTo>
                    <a:pt x="227" y="24"/>
                    <a:pt x="203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2592875" y="26486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8" y="298"/>
                    <a:pt x="298" y="227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1"/>
            <p:cNvSpPr/>
            <p:nvPr/>
          </p:nvSpPr>
          <p:spPr>
            <a:xfrm>
              <a:off x="2575000" y="22468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1"/>
            <p:cNvSpPr/>
            <p:nvPr/>
          </p:nvSpPr>
          <p:spPr>
            <a:xfrm>
              <a:off x="2567350" y="2294150"/>
              <a:ext cx="7675" cy="3600"/>
            </a:xfrm>
            <a:custGeom>
              <a:avLst/>
              <a:gdLst/>
              <a:ahLst/>
              <a:cxnLst/>
              <a:rect l="l" t="t" r="r" b="b"/>
              <a:pathLst>
                <a:path w="307" h="144" extrusionOk="0">
                  <a:moveTo>
                    <a:pt x="164" y="1"/>
                  </a:moveTo>
                  <a:lnTo>
                    <a:pt x="164" y="1"/>
                  </a:lnTo>
                  <a:cubicBezTo>
                    <a:pt x="138" y="1"/>
                    <a:pt x="113" y="6"/>
                    <a:pt x="91" y="16"/>
                  </a:cubicBezTo>
                  <a:lnTo>
                    <a:pt x="91" y="16"/>
                  </a:lnTo>
                  <a:cubicBezTo>
                    <a:pt x="112" y="7"/>
                    <a:pt x="137" y="1"/>
                    <a:pt x="164" y="1"/>
                  </a:cubicBezTo>
                  <a:close/>
                  <a:moveTo>
                    <a:pt x="91" y="16"/>
                  </a:moveTo>
                  <a:cubicBezTo>
                    <a:pt x="35" y="41"/>
                    <a:pt x="1" y="92"/>
                    <a:pt x="9" y="144"/>
                  </a:cubicBezTo>
                  <a:lnTo>
                    <a:pt x="9" y="120"/>
                  </a:lnTo>
                  <a:cubicBezTo>
                    <a:pt x="24" y="68"/>
                    <a:pt x="53" y="34"/>
                    <a:pt x="91" y="16"/>
                  </a:cubicBezTo>
                  <a:close/>
                  <a:moveTo>
                    <a:pt x="164" y="1"/>
                  </a:moveTo>
                  <a:lnTo>
                    <a:pt x="164" y="1"/>
                  </a:lnTo>
                  <a:cubicBezTo>
                    <a:pt x="236" y="1"/>
                    <a:pt x="307" y="72"/>
                    <a:pt x="307" y="144"/>
                  </a:cubicBezTo>
                  <a:cubicBezTo>
                    <a:pt x="307" y="72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2541975" y="2294150"/>
              <a:ext cx="7750" cy="3600"/>
            </a:xfrm>
            <a:custGeom>
              <a:avLst/>
              <a:gdLst/>
              <a:ahLst/>
              <a:cxnLst/>
              <a:rect l="l" t="t" r="r" b="b"/>
              <a:pathLst>
                <a:path w="310" h="144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72"/>
                    <a:pt x="72" y="1"/>
                    <a:pt x="155" y="1"/>
                  </a:cubicBezTo>
                  <a:close/>
                  <a:moveTo>
                    <a:pt x="155" y="1"/>
                  </a:moveTo>
                  <a:cubicBezTo>
                    <a:pt x="239" y="1"/>
                    <a:pt x="298" y="72"/>
                    <a:pt x="298" y="144"/>
                  </a:cubicBezTo>
                  <a:cubicBezTo>
                    <a:pt x="310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1"/>
            <p:cNvSpPr/>
            <p:nvPr/>
          </p:nvSpPr>
          <p:spPr>
            <a:xfrm>
              <a:off x="2567575" y="2268850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15"/>
                    <a:pt x="84" y="299"/>
                    <a:pt x="155" y="299"/>
                  </a:cubicBezTo>
                  <a:cubicBezTo>
                    <a:pt x="238" y="299"/>
                    <a:pt x="298" y="215"/>
                    <a:pt x="298" y="144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1"/>
            <p:cNvSpPr/>
            <p:nvPr/>
          </p:nvSpPr>
          <p:spPr>
            <a:xfrm>
              <a:off x="2555075" y="22813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71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71"/>
                    <a:pt x="226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2571450" y="2246825"/>
              <a:ext cx="3575" cy="4250"/>
            </a:xfrm>
            <a:custGeom>
              <a:avLst/>
              <a:gdLst/>
              <a:ahLst/>
              <a:cxnLst/>
              <a:rect l="l" t="t" r="r" b="b"/>
              <a:pathLst>
                <a:path w="143" h="170" extrusionOk="0">
                  <a:moveTo>
                    <a:pt x="143" y="1"/>
                  </a:moveTo>
                  <a:cubicBezTo>
                    <a:pt x="107" y="60"/>
                    <a:pt x="48" y="108"/>
                    <a:pt x="0" y="168"/>
                  </a:cubicBezTo>
                  <a:cubicBezTo>
                    <a:pt x="6" y="169"/>
                    <a:pt x="12" y="169"/>
                    <a:pt x="18" y="169"/>
                  </a:cubicBezTo>
                  <a:cubicBezTo>
                    <a:pt x="67" y="169"/>
                    <a:pt x="99" y="126"/>
                    <a:pt x="131" y="72"/>
                  </a:cubicBezTo>
                  <a:cubicBezTo>
                    <a:pt x="143" y="60"/>
                    <a:pt x="143" y="25"/>
                    <a:pt x="143" y="13"/>
                  </a:cubicBezTo>
                  <a:lnTo>
                    <a:pt x="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1"/>
            <p:cNvSpPr/>
            <p:nvPr/>
          </p:nvSpPr>
          <p:spPr>
            <a:xfrm>
              <a:off x="2567350" y="2344775"/>
              <a:ext cx="7675" cy="3575"/>
            </a:xfrm>
            <a:custGeom>
              <a:avLst/>
              <a:gdLst/>
              <a:ahLst/>
              <a:cxnLst/>
              <a:rect l="l" t="t" r="r" b="b"/>
              <a:pathLst>
                <a:path w="307" h="143" extrusionOk="0">
                  <a:moveTo>
                    <a:pt x="164" y="0"/>
                  </a:moveTo>
                  <a:lnTo>
                    <a:pt x="164" y="0"/>
                  </a:lnTo>
                  <a:cubicBezTo>
                    <a:pt x="138" y="0"/>
                    <a:pt x="113" y="5"/>
                    <a:pt x="91" y="15"/>
                  </a:cubicBezTo>
                  <a:lnTo>
                    <a:pt x="91" y="15"/>
                  </a:lnTo>
                  <a:cubicBezTo>
                    <a:pt x="112" y="6"/>
                    <a:pt x="137" y="0"/>
                    <a:pt x="164" y="0"/>
                  </a:cubicBezTo>
                  <a:close/>
                  <a:moveTo>
                    <a:pt x="91" y="15"/>
                  </a:moveTo>
                  <a:cubicBezTo>
                    <a:pt x="35" y="40"/>
                    <a:pt x="1" y="92"/>
                    <a:pt x="9" y="143"/>
                  </a:cubicBezTo>
                  <a:lnTo>
                    <a:pt x="9" y="119"/>
                  </a:lnTo>
                  <a:cubicBezTo>
                    <a:pt x="24" y="67"/>
                    <a:pt x="53" y="33"/>
                    <a:pt x="91" y="15"/>
                  </a:cubicBezTo>
                  <a:close/>
                  <a:moveTo>
                    <a:pt x="164" y="0"/>
                  </a:moveTo>
                  <a:lnTo>
                    <a:pt x="164" y="0"/>
                  </a:lnTo>
                  <a:cubicBezTo>
                    <a:pt x="236" y="0"/>
                    <a:pt x="307" y="71"/>
                    <a:pt x="307" y="143"/>
                  </a:cubicBezTo>
                  <a:cubicBezTo>
                    <a:pt x="307" y="71"/>
                    <a:pt x="247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1"/>
            <p:cNvSpPr/>
            <p:nvPr/>
          </p:nvSpPr>
          <p:spPr>
            <a:xfrm>
              <a:off x="2541975" y="2344775"/>
              <a:ext cx="7750" cy="3575"/>
            </a:xfrm>
            <a:custGeom>
              <a:avLst/>
              <a:gdLst/>
              <a:ahLst/>
              <a:cxnLst/>
              <a:rect l="l" t="t" r="r" b="b"/>
              <a:pathLst>
                <a:path w="310" h="143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71"/>
                    <a:pt x="72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2"/>
                    <a:pt x="298" y="143"/>
                  </a:cubicBezTo>
                  <a:cubicBezTo>
                    <a:pt x="310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2567575" y="23194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8" y="298"/>
                    <a:pt x="298" y="214"/>
                    <a:pt x="298" y="143"/>
                  </a:cubicBezTo>
                  <a:cubicBezTo>
                    <a:pt x="298" y="71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1"/>
            <p:cNvSpPr/>
            <p:nvPr/>
          </p:nvSpPr>
          <p:spPr>
            <a:xfrm>
              <a:off x="2541975" y="2319475"/>
              <a:ext cx="7750" cy="7450"/>
            </a:xfrm>
            <a:custGeom>
              <a:avLst/>
              <a:gdLst/>
              <a:ahLst/>
              <a:cxnLst/>
              <a:rect l="l" t="t" r="r" b="b"/>
              <a:pathLst>
                <a:path w="310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310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1"/>
            <p:cNvSpPr/>
            <p:nvPr/>
          </p:nvSpPr>
          <p:spPr>
            <a:xfrm>
              <a:off x="2529175" y="2331975"/>
              <a:ext cx="8050" cy="7450"/>
            </a:xfrm>
            <a:custGeom>
              <a:avLst/>
              <a:gdLst/>
              <a:ahLst/>
              <a:cxnLst/>
              <a:rect l="l" t="t" r="r" b="b"/>
              <a:pathLst>
                <a:path w="322" h="298" extrusionOk="0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50" y="298"/>
                    <a:pt x="298" y="226"/>
                    <a:pt x="298" y="155"/>
                  </a:cubicBez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2555075" y="23319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72"/>
                    <a:pt x="226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2529175" y="2306950"/>
              <a:ext cx="7475" cy="7475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143" y="1"/>
                    <a:pt x="108" y="1"/>
                    <a:pt x="96" y="25"/>
                  </a:cubicBezTo>
                  <a:cubicBezTo>
                    <a:pt x="60" y="84"/>
                    <a:pt x="36" y="144"/>
                    <a:pt x="0" y="180"/>
                  </a:cubicBezTo>
                  <a:cubicBezTo>
                    <a:pt x="36" y="239"/>
                    <a:pt x="96" y="299"/>
                    <a:pt x="155" y="299"/>
                  </a:cubicBezTo>
                  <a:cubicBezTo>
                    <a:pt x="250" y="299"/>
                    <a:pt x="298" y="227"/>
                    <a:pt x="298" y="156"/>
                  </a:cubicBezTo>
                  <a:cubicBezTo>
                    <a:pt x="298" y="60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2555075" y="23066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71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71"/>
                    <a:pt x="226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2567575" y="2294150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cubicBezTo>
                    <a:pt x="238" y="299"/>
                    <a:pt x="298" y="215"/>
                    <a:pt x="298" y="144"/>
                  </a:cubicBez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2541975" y="2294150"/>
              <a:ext cx="7750" cy="7475"/>
            </a:xfrm>
            <a:custGeom>
              <a:avLst/>
              <a:gdLst/>
              <a:ahLst/>
              <a:cxnLst/>
              <a:rect l="l" t="t" r="r" b="b"/>
              <a:pathLst>
                <a:path w="310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72" y="299"/>
                    <a:pt x="155" y="299"/>
                  </a:cubicBezTo>
                  <a:cubicBezTo>
                    <a:pt x="239" y="299"/>
                    <a:pt x="298" y="215"/>
                    <a:pt x="298" y="144"/>
                  </a:cubicBezTo>
                  <a:cubicBezTo>
                    <a:pt x="310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2567275" y="2395650"/>
              <a:ext cx="7750" cy="3600"/>
            </a:xfrm>
            <a:custGeom>
              <a:avLst/>
              <a:gdLst/>
              <a:ahLst/>
              <a:cxnLst/>
              <a:rect l="l" t="t" r="r" b="b"/>
              <a:pathLst>
                <a:path w="310" h="144" extrusionOk="0">
                  <a:moveTo>
                    <a:pt x="167" y="1"/>
                  </a:moveTo>
                  <a:cubicBezTo>
                    <a:pt x="204" y="1"/>
                    <a:pt x="241" y="17"/>
                    <a:pt x="268" y="43"/>
                  </a:cubicBezTo>
                  <a:lnTo>
                    <a:pt x="268" y="43"/>
                  </a:lnTo>
                  <a:cubicBezTo>
                    <a:pt x="242" y="18"/>
                    <a:pt x="208" y="1"/>
                    <a:pt x="167" y="1"/>
                  </a:cubicBezTo>
                  <a:close/>
                  <a:moveTo>
                    <a:pt x="167" y="1"/>
                  </a:moveTo>
                  <a:cubicBezTo>
                    <a:pt x="72" y="1"/>
                    <a:pt x="0" y="61"/>
                    <a:pt x="12" y="144"/>
                  </a:cubicBezTo>
                  <a:lnTo>
                    <a:pt x="12" y="120"/>
                  </a:lnTo>
                  <a:cubicBezTo>
                    <a:pt x="36" y="49"/>
                    <a:pt x="96" y="1"/>
                    <a:pt x="167" y="1"/>
                  </a:cubicBezTo>
                  <a:close/>
                  <a:moveTo>
                    <a:pt x="268" y="43"/>
                  </a:moveTo>
                  <a:cubicBezTo>
                    <a:pt x="294" y="70"/>
                    <a:pt x="310" y="107"/>
                    <a:pt x="310" y="144"/>
                  </a:cubicBezTo>
                  <a:cubicBezTo>
                    <a:pt x="310" y="103"/>
                    <a:pt x="293" y="69"/>
                    <a:pt x="268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1"/>
            <p:cNvSpPr/>
            <p:nvPr/>
          </p:nvSpPr>
          <p:spPr>
            <a:xfrm>
              <a:off x="2541975" y="2395650"/>
              <a:ext cx="7750" cy="3600"/>
            </a:xfrm>
            <a:custGeom>
              <a:avLst/>
              <a:gdLst/>
              <a:ahLst/>
              <a:cxnLst/>
              <a:rect l="l" t="t" r="r" b="b"/>
              <a:pathLst>
                <a:path w="310" h="144" extrusionOk="0">
                  <a:moveTo>
                    <a:pt x="155" y="1"/>
                  </a:moveTo>
                  <a:cubicBezTo>
                    <a:pt x="115" y="1"/>
                    <a:pt x="81" y="14"/>
                    <a:pt x="55" y="34"/>
                  </a:cubicBezTo>
                  <a:lnTo>
                    <a:pt x="55" y="34"/>
                  </a:lnTo>
                  <a:cubicBezTo>
                    <a:pt x="82" y="13"/>
                    <a:pt x="118" y="1"/>
                    <a:pt x="155" y="1"/>
                  </a:cubicBezTo>
                  <a:close/>
                  <a:moveTo>
                    <a:pt x="55" y="34"/>
                  </a:moveTo>
                  <a:cubicBezTo>
                    <a:pt x="22" y="59"/>
                    <a:pt x="0" y="98"/>
                    <a:pt x="0" y="144"/>
                  </a:cubicBezTo>
                  <a:cubicBezTo>
                    <a:pt x="0" y="103"/>
                    <a:pt x="20" y="61"/>
                    <a:pt x="55" y="34"/>
                  </a:cubicBezTo>
                  <a:close/>
                  <a:moveTo>
                    <a:pt x="155" y="1"/>
                  </a:moveTo>
                  <a:cubicBezTo>
                    <a:pt x="239" y="1"/>
                    <a:pt x="298" y="72"/>
                    <a:pt x="298" y="144"/>
                  </a:cubicBezTo>
                  <a:cubicBezTo>
                    <a:pt x="310" y="6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2567575" y="2370350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cubicBezTo>
                    <a:pt x="238" y="299"/>
                    <a:pt x="298" y="227"/>
                    <a:pt x="298" y="144"/>
                  </a:cubicBezTo>
                  <a:cubicBezTo>
                    <a:pt x="298" y="60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2541975" y="2370350"/>
              <a:ext cx="7750" cy="7475"/>
            </a:xfrm>
            <a:custGeom>
              <a:avLst/>
              <a:gdLst/>
              <a:ahLst/>
              <a:cxnLst/>
              <a:rect l="l" t="t" r="r" b="b"/>
              <a:pathLst>
                <a:path w="310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72" y="299"/>
                    <a:pt x="155" y="299"/>
                  </a:cubicBezTo>
                  <a:cubicBezTo>
                    <a:pt x="239" y="299"/>
                    <a:pt x="298" y="227"/>
                    <a:pt x="298" y="144"/>
                  </a:cubicBezTo>
                  <a:cubicBezTo>
                    <a:pt x="310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2529175" y="2382875"/>
              <a:ext cx="8050" cy="7450"/>
            </a:xfrm>
            <a:custGeom>
              <a:avLst/>
              <a:gdLst/>
              <a:ahLst/>
              <a:cxnLst/>
              <a:rect l="l" t="t" r="r" b="b"/>
              <a:pathLst>
                <a:path w="322" h="298" extrusionOk="0"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50" y="298"/>
                    <a:pt x="298" y="226"/>
                    <a:pt x="298" y="155"/>
                  </a:cubicBezTo>
                  <a:cubicBezTo>
                    <a:pt x="322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1"/>
            <p:cNvSpPr/>
            <p:nvPr/>
          </p:nvSpPr>
          <p:spPr>
            <a:xfrm>
              <a:off x="2555075" y="23828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60"/>
                    <a:pt x="226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1"/>
            <p:cNvSpPr/>
            <p:nvPr/>
          </p:nvSpPr>
          <p:spPr>
            <a:xfrm>
              <a:off x="2529175" y="2357550"/>
              <a:ext cx="8050" cy="7475"/>
            </a:xfrm>
            <a:custGeom>
              <a:avLst/>
              <a:gdLst/>
              <a:ahLst/>
              <a:cxnLst/>
              <a:rect l="l" t="t" r="r" b="b"/>
              <a:pathLst>
                <a:path w="322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6"/>
                  </a:cubicBezTo>
                  <a:cubicBezTo>
                    <a:pt x="0" y="239"/>
                    <a:pt x="84" y="299"/>
                    <a:pt x="155" y="299"/>
                  </a:cubicBezTo>
                  <a:cubicBezTo>
                    <a:pt x="250" y="299"/>
                    <a:pt x="298" y="227"/>
                    <a:pt x="298" y="156"/>
                  </a:cubicBezTo>
                  <a:cubicBezTo>
                    <a:pt x="322" y="61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2555075" y="2357550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60" y="1"/>
                    <a:pt x="0" y="84"/>
                    <a:pt x="0" y="156"/>
                  </a:cubicBezTo>
                  <a:cubicBezTo>
                    <a:pt x="0" y="239"/>
                    <a:pt x="72" y="299"/>
                    <a:pt x="143" y="299"/>
                  </a:cubicBezTo>
                  <a:cubicBezTo>
                    <a:pt x="238" y="299"/>
                    <a:pt x="298" y="227"/>
                    <a:pt x="298" y="156"/>
                  </a:cubicBezTo>
                  <a:cubicBezTo>
                    <a:pt x="298" y="61"/>
                    <a:pt x="226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2567575" y="23447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8" y="298"/>
                    <a:pt x="298" y="214"/>
                    <a:pt x="298" y="143"/>
                  </a:cubicBezTo>
                  <a:cubicBezTo>
                    <a:pt x="298" y="71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2541975" y="2344775"/>
              <a:ext cx="7750" cy="7450"/>
            </a:xfrm>
            <a:custGeom>
              <a:avLst/>
              <a:gdLst/>
              <a:ahLst/>
              <a:cxnLst/>
              <a:rect l="l" t="t" r="r" b="b"/>
              <a:pathLst>
                <a:path w="310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239" y="298"/>
                    <a:pt x="298" y="214"/>
                    <a:pt x="298" y="143"/>
                  </a:cubicBezTo>
                  <a:cubicBezTo>
                    <a:pt x="310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2567275" y="2446275"/>
              <a:ext cx="7750" cy="3575"/>
            </a:xfrm>
            <a:custGeom>
              <a:avLst/>
              <a:gdLst/>
              <a:ahLst/>
              <a:cxnLst/>
              <a:rect l="l" t="t" r="r" b="b"/>
              <a:pathLst>
                <a:path w="310" h="143" extrusionOk="0">
                  <a:moveTo>
                    <a:pt x="167" y="0"/>
                  </a:moveTo>
                  <a:cubicBezTo>
                    <a:pt x="204" y="0"/>
                    <a:pt x="241" y="16"/>
                    <a:pt x="268" y="42"/>
                  </a:cubicBezTo>
                  <a:lnTo>
                    <a:pt x="268" y="42"/>
                  </a:lnTo>
                  <a:cubicBezTo>
                    <a:pt x="242" y="17"/>
                    <a:pt x="208" y="0"/>
                    <a:pt x="167" y="0"/>
                  </a:cubicBezTo>
                  <a:close/>
                  <a:moveTo>
                    <a:pt x="167" y="0"/>
                  </a:moveTo>
                  <a:cubicBezTo>
                    <a:pt x="72" y="0"/>
                    <a:pt x="0" y="60"/>
                    <a:pt x="12" y="143"/>
                  </a:cubicBezTo>
                  <a:lnTo>
                    <a:pt x="12" y="119"/>
                  </a:lnTo>
                  <a:cubicBezTo>
                    <a:pt x="36" y="48"/>
                    <a:pt x="96" y="0"/>
                    <a:pt x="167" y="0"/>
                  </a:cubicBezTo>
                  <a:close/>
                  <a:moveTo>
                    <a:pt x="268" y="42"/>
                  </a:moveTo>
                  <a:lnTo>
                    <a:pt x="268" y="42"/>
                  </a:lnTo>
                  <a:cubicBezTo>
                    <a:pt x="294" y="69"/>
                    <a:pt x="310" y="106"/>
                    <a:pt x="310" y="143"/>
                  </a:cubicBezTo>
                  <a:cubicBezTo>
                    <a:pt x="310" y="102"/>
                    <a:pt x="293" y="68"/>
                    <a:pt x="268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2541975" y="2446275"/>
              <a:ext cx="7750" cy="3575"/>
            </a:xfrm>
            <a:custGeom>
              <a:avLst/>
              <a:gdLst/>
              <a:ahLst/>
              <a:cxnLst/>
              <a:rect l="l" t="t" r="r" b="b"/>
              <a:pathLst>
                <a:path w="310" h="143" extrusionOk="0">
                  <a:moveTo>
                    <a:pt x="155" y="0"/>
                  </a:moveTo>
                  <a:cubicBezTo>
                    <a:pt x="115" y="0"/>
                    <a:pt x="81" y="13"/>
                    <a:pt x="55" y="33"/>
                  </a:cubicBezTo>
                  <a:lnTo>
                    <a:pt x="55" y="33"/>
                  </a:lnTo>
                  <a:cubicBezTo>
                    <a:pt x="82" y="12"/>
                    <a:pt x="118" y="0"/>
                    <a:pt x="155" y="0"/>
                  </a:cubicBezTo>
                  <a:close/>
                  <a:moveTo>
                    <a:pt x="55" y="33"/>
                  </a:moveTo>
                  <a:cubicBezTo>
                    <a:pt x="22" y="59"/>
                    <a:pt x="0" y="97"/>
                    <a:pt x="0" y="143"/>
                  </a:cubicBezTo>
                  <a:cubicBezTo>
                    <a:pt x="0" y="102"/>
                    <a:pt x="20" y="61"/>
                    <a:pt x="55" y="33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1"/>
                    <a:pt x="298" y="143"/>
                  </a:cubicBezTo>
                  <a:cubicBezTo>
                    <a:pt x="310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2567575" y="24209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84" y="298"/>
                    <a:pt x="155" y="298"/>
                  </a:cubicBezTo>
                  <a:cubicBezTo>
                    <a:pt x="238" y="298"/>
                    <a:pt x="298" y="226"/>
                    <a:pt x="298" y="143"/>
                  </a:cubicBezTo>
                  <a:cubicBezTo>
                    <a:pt x="298" y="71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2541975" y="24209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1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2529175" y="2433475"/>
              <a:ext cx="8050" cy="7450"/>
            </a:xfrm>
            <a:custGeom>
              <a:avLst/>
              <a:gdLst/>
              <a:ahLst/>
              <a:cxnLst/>
              <a:rect l="l" t="t" r="r" b="b"/>
              <a:pathLst>
                <a:path w="322" h="298" extrusionOk="0"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50" y="298"/>
                    <a:pt x="298" y="226"/>
                    <a:pt x="298" y="155"/>
                  </a:cubicBezTo>
                  <a:cubicBezTo>
                    <a:pt x="322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2555075" y="24334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60"/>
                    <a:pt x="226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2529175" y="2408175"/>
              <a:ext cx="8050" cy="7450"/>
            </a:xfrm>
            <a:custGeom>
              <a:avLst/>
              <a:gdLst/>
              <a:ahLst/>
              <a:cxnLst/>
              <a:rect l="l" t="t" r="r" b="b"/>
              <a:pathLst>
                <a:path w="322" h="298" extrusionOk="0"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50" y="298"/>
                    <a:pt x="298" y="226"/>
                    <a:pt x="298" y="155"/>
                  </a:cubicBezTo>
                  <a:cubicBezTo>
                    <a:pt x="322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2555075" y="24081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60"/>
                    <a:pt x="226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2567575" y="2395650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168"/>
                    <a:pt x="0" y="191"/>
                    <a:pt x="24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4" y="251"/>
                    <a:pt x="286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298" y="61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2541975" y="2395650"/>
              <a:ext cx="7750" cy="7475"/>
            </a:xfrm>
            <a:custGeom>
              <a:avLst/>
              <a:gdLst/>
              <a:ahLst/>
              <a:cxnLst/>
              <a:rect l="l" t="t" r="r" b="b"/>
              <a:pathLst>
                <a:path w="310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168"/>
                    <a:pt x="0" y="191"/>
                    <a:pt x="12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215" y="299"/>
                    <a:pt x="274" y="251"/>
                    <a:pt x="286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310" y="61"/>
                    <a:pt x="239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2567275" y="2496875"/>
              <a:ext cx="7750" cy="3575"/>
            </a:xfrm>
            <a:custGeom>
              <a:avLst/>
              <a:gdLst/>
              <a:ahLst/>
              <a:cxnLst/>
              <a:rect l="l" t="t" r="r" b="b"/>
              <a:pathLst>
                <a:path w="310" h="143" extrusionOk="0">
                  <a:moveTo>
                    <a:pt x="167" y="0"/>
                  </a:moveTo>
                  <a:cubicBezTo>
                    <a:pt x="204" y="0"/>
                    <a:pt x="241" y="16"/>
                    <a:pt x="268" y="42"/>
                  </a:cubicBezTo>
                  <a:lnTo>
                    <a:pt x="268" y="42"/>
                  </a:lnTo>
                  <a:cubicBezTo>
                    <a:pt x="242" y="17"/>
                    <a:pt x="208" y="0"/>
                    <a:pt x="167" y="0"/>
                  </a:cubicBezTo>
                  <a:close/>
                  <a:moveTo>
                    <a:pt x="167" y="0"/>
                  </a:moveTo>
                  <a:cubicBezTo>
                    <a:pt x="72" y="0"/>
                    <a:pt x="0" y="60"/>
                    <a:pt x="12" y="143"/>
                  </a:cubicBezTo>
                  <a:lnTo>
                    <a:pt x="12" y="119"/>
                  </a:lnTo>
                  <a:cubicBezTo>
                    <a:pt x="36" y="48"/>
                    <a:pt x="96" y="0"/>
                    <a:pt x="167" y="0"/>
                  </a:cubicBezTo>
                  <a:close/>
                  <a:moveTo>
                    <a:pt x="268" y="42"/>
                  </a:moveTo>
                  <a:lnTo>
                    <a:pt x="268" y="42"/>
                  </a:lnTo>
                  <a:cubicBezTo>
                    <a:pt x="294" y="70"/>
                    <a:pt x="310" y="106"/>
                    <a:pt x="310" y="143"/>
                  </a:cubicBezTo>
                  <a:cubicBezTo>
                    <a:pt x="310" y="103"/>
                    <a:pt x="293" y="68"/>
                    <a:pt x="268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2541975" y="2496875"/>
              <a:ext cx="7750" cy="3575"/>
            </a:xfrm>
            <a:custGeom>
              <a:avLst/>
              <a:gdLst/>
              <a:ahLst/>
              <a:cxnLst/>
              <a:rect l="l" t="t" r="r" b="b"/>
              <a:pathLst>
                <a:path w="310" h="143" extrusionOk="0">
                  <a:moveTo>
                    <a:pt x="155" y="0"/>
                  </a:moveTo>
                  <a:cubicBezTo>
                    <a:pt x="115" y="0"/>
                    <a:pt x="81" y="13"/>
                    <a:pt x="55" y="33"/>
                  </a:cubicBezTo>
                  <a:lnTo>
                    <a:pt x="55" y="33"/>
                  </a:lnTo>
                  <a:cubicBezTo>
                    <a:pt x="82" y="12"/>
                    <a:pt x="118" y="0"/>
                    <a:pt x="155" y="0"/>
                  </a:cubicBezTo>
                  <a:close/>
                  <a:moveTo>
                    <a:pt x="55" y="33"/>
                  </a:moveTo>
                  <a:cubicBezTo>
                    <a:pt x="22" y="59"/>
                    <a:pt x="0" y="97"/>
                    <a:pt x="0" y="143"/>
                  </a:cubicBezTo>
                  <a:cubicBezTo>
                    <a:pt x="0" y="102"/>
                    <a:pt x="20" y="61"/>
                    <a:pt x="55" y="33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2"/>
                    <a:pt x="298" y="143"/>
                  </a:cubicBezTo>
                  <a:cubicBezTo>
                    <a:pt x="310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2567575" y="24715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8" y="298"/>
                    <a:pt x="298" y="226"/>
                    <a:pt x="298" y="143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2541975" y="2471575"/>
              <a:ext cx="7750" cy="7450"/>
            </a:xfrm>
            <a:custGeom>
              <a:avLst/>
              <a:gdLst/>
              <a:ahLst/>
              <a:cxnLst/>
              <a:rect l="l" t="t" r="r" b="b"/>
              <a:pathLst>
                <a:path w="310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10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2529175" y="2484075"/>
              <a:ext cx="8050" cy="7450"/>
            </a:xfrm>
            <a:custGeom>
              <a:avLst/>
              <a:gdLst/>
              <a:ahLst/>
              <a:cxnLst/>
              <a:rect l="l" t="t" r="r" b="b"/>
              <a:pathLst>
                <a:path w="322" h="298" extrusionOk="0"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50" y="298"/>
                    <a:pt x="298" y="226"/>
                    <a:pt x="298" y="155"/>
                  </a:cubicBezTo>
                  <a:cubicBezTo>
                    <a:pt x="322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2555075" y="24840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60"/>
                    <a:pt x="226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2529175" y="2458775"/>
              <a:ext cx="8050" cy="7450"/>
            </a:xfrm>
            <a:custGeom>
              <a:avLst/>
              <a:gdLst/>
              <a:ahLst/>
              <a:cxnLst/>
              <a:rect l="l" t="t" r="r" b="b"/>
              <a:pathLst>
                <a:path w="322" h="298" extrusionOk="0"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50" y="298"/>
                    <a:pt x="298" y="226"/>
                    <a:pt x="298" y="155"/>
                  </a:cubicBezTo>
                  <a:cubicBezTo>
                    <a:pt x="322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2555075" y="24587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60"/>
                    <a:pt x="226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2567575" y="24462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8" y="298"/>
                    <a:pt x="298" y="226"/>
                    <a:pt x="298" y="143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2541975" y="2446275"/>
              <a:ext cx="7750" cy="7450"/>
            </a:xfrm>
            <a:custGeom>
              <a:avLst/>
              <a:gdLst/>
              <a:ahLst/>
              <a:cxnLst/>
              <a:rect l="l" t="t" r="r" b="b"/>
              <a:pathLst>
                <a:path w="310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10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2567275" y="2547475"/>
              <a:ext cx="7750" cy="3600"/>
            </a:xfrm>
            <a:custGeom>
              <a:avLst/>
              <a:gdLst/>
              <a:ahLst/>
              <a:cxnLst/>
              <a:rect l="l" t="t" r="r" b="b"/>
              <a:pathLst>
                <a:path w="310" h="144" extrusionOk="0">
                  <a:moveTo>
                    <a:pt x="167" y="0"/>
                  </a:moveTo>
                  <a:cubicBezTo>
                    <a:pt x="72" y="0"/>
                    <a:pt x="0" y="72"/>
                    <a:pt x="12" y="143"/>
                  </a:cubicBezTo>
                  <a:lnTo>
                    <a:pt x="12" y="119"/>
                  </a:lnTo>
                  <a:cubicBezTo>
                    <a:pt x="36" y="48"/>
                    <a:pt x="96" y="0"/>
                    <a:pt x="167" y="0"/>
                  </a:cubicBezTo>
                  <a:close/>
                  <a:moveTo>
                    <a:pt x="167" y="0"/>
                  </a:moveTo>
                  <a:lnTo>
                    <a:pt x="167" y="0"/>
                  </a:lnTo>
                  <a:cubicBezTo>
                    <a:pt x="239" y="0"/>
                    <a:pt x="310" y="72"/>
                    <a:pt x="310" y="143"/>
                  </a:cubicBez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2541975" y="2547475"/>
              <a:ext cx="7750" cy="3600"/>
            </a:xfrm>
            <a:custGeom>
              <a:avLst/>
              <a:gdLst/>
              <a:ahLst/>
              <a:cxnLst/>
              <a:rect l="l" t="t" r="r" b="b"/>
              <a:pathLst>
                <a:path w="310" h="144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72"/>
                    <a:pt x="72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2"/>
                    <a:pt x="298" y="143"/>
                  </a:cubicBezTo>
                  <a:cubicBezTo>
                    <a:pt x="310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2567575" y="25221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8" y="298"/>
                    <a:pt x="298" y="226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2541975" y="2522175"/>
              <a:ext cx="7750" cy="7450"/>
            </a:xfrm>
            <a:custGeom>
              <a:avLst/>
              <a:gdLst/>
              <a:ahLst/>
              <a:cxnLst/>
              <a:rect l="l" t="t" r="r" b="b"/>
              <a:pathLst>
                <a:path w="310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10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1"/>
            <p:cNvSpPr/>
            <p:nvPr/>
          </p:nvSpPr>
          <p:spPr>
            <a:xfrm>
              <a:off x="2529175" y="2534675"/>
              <a:ext cx="8050" cy="7450"/>
            </a:xfrm>
            <a:custGeom>
              <a:avLst/>
              <a:gdLst/>
              <a:ahLst/>
              <a:cxnLst/>
              <a:rect l="l" t="t" r="r" b="b"/>
              <a:pathLst>
                <a:path w="322" h="298" extrusionOk="0">
                  <a:moveTo>
                    <a:pt x="155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50" y="298"/>
                    <a:pt x="298" y="226"/>
                    <a:pt x="298" y="155"/>
                  </a:cubicBez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1"/>
            <p:cNvSpPr/>
            <p:nvPr/>
          </p:nvSpPr>
          <p:spPr>
            <a:xfrm>
              <a:off x="2555075" y="25346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84"/>
                    <a:pt x="226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2529175" y="2509375"/>
              <a:ext cx="8050" cy="7450"/>
            </a:xfrm>
            <a:custGeom>
              <a:avLst/>
              <a:gdLst/>
              <a:ahLst/>
              <a:cxnLst/>
              <a:rect l="l" t="t" r="r" b="b"/>
              <a:pathLst>
                <a:path w="322" h="298" extrusionOk="0">
                  <a:moveTo>
                    <a:pt x="155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50" y="298"/>
                    <a:pt x="298" y="226"/>
                    <a:pt x="298" y="155"/>
                  </a:cubicBez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2555075" y="25093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84"/>
                    <a:pt x="226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2567575" y="24968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8" y="298"/>
                    <a:pt x="298" y="226"/>
                    <a:pt x="298" y="143"/>
                  </a:cubicBez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2541975" y="2496875"/>
              <a:ext cx="7750" cy="7450"/>
            </a:xfrm>
            <a:custGeom>
              <a:avLst/>
              <a:gdLst/>
              <a:ahLst/>
              <a:cxnLst/>
              <a:rect l="l" t="t" r="r" b="b"/>
              <a:pathLst>
                <a:path w="310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10" y="60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2567275" y="2598075"/>
              <a:ext cx="7750" cy="3600"/>
            </a:xfrm>
            <a:custGeom>
              <a:avLst/>
              <a:gdLst/>
              <a:ahLst/>
              <a:cxnLst/>
              <a:rect l="l" t="t" r="r" b="b"/>
              <a:pathLst>
                <a:path w="310" h="144" extrusionOk="0">
                  <a:moveTo>
                    <a:pt x="167" y="0"/>
                  </a:moveTo>
                  <a:lnTo>
                    <a:pt x="167" y="0"/>
                  </a:lnTo>
                  <a:cubicBezTo>
                    <a:pt x="72" y="0"/>
                    <a:pt x="0" y="72"/>
                    <a:pt x="12" y="143"/>
                  </a:cubicBezTo>
                  <a:lnTo>
                    <a:pt x="12" y="119"/>
                  </a:lnTo>
                  <a:cubicBezTo>
                    <a:pt x="36" y="48"/>
                    <a:pt x="96" y="0"/>
                    <a:pt x="167" y="0"/>
                  </a:cubicBezTo>
                  <a:close/>
                  <a:moveTo>
                    <a:pt x="167" y="0"/>
                  </a:moveTo>
                  <a:lnTo>
                    <a:pt x="167" y="0"/>
                  </a:lnTo>
                  <a:cubicBezTo>
                    <a:pt x="239" y="0"/>
                    <a:pt x="310" y="72"/>
                    <a:pt x="310" y="143"/>
                  </a:cubicBez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2541975" y="2598075"/>
              <a:ext cx="7750" cy="3600"/>
            </a:xfrm>
            <a:custGeom>
              <a:avLst/>
              <a:gdLst/>
              <a:ahLst/>
              <a:cxnLst/>
              <a:rect l="l" t="t" r="r" b="b"/>
              <a:pathLst>
                <a:path w="310" h="144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72"/>
                    <a:pt x="72" y="0"/>
                    <a:pt x="155" y="0"/>
                  </a:cubicBezTo>
                  <a:close/>
                  <a:moveTo>
                    <a:pt x="155" y="0"/>
                  </a:moveTo>
                  <a:cubicBezTo>
                    <a:pt x="239" y="0"/>
                    <a:pt x="298" y="72"/>
                    <a:pt x="298" y="143"/>
                  </a:cubicBezTo>
                  <a:cubicBezTo>
                    <a:pt x="310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2567575" y="25727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84" y="298"/>
                    <a:pt x="155" y="298"/>
                  </a:cubicBezTo>
                  <a:cubicBezTo>
                    <a:pt x="238" y="298"/>
                    <a:pt x="298" y="226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2541975" y="25727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2531850" y="2585275"/>
              <a:ext cx="5375" cy="6875"/>
            </a:xfrm>
            <a:custGeom>
              <a:avLst/>
              <a:gdLst/>
              <a:ahLst/>
              <a:cxnLst/>
              <a:rect l="l" t="t" r="r" b="b"/>
              <a:pathLst>
                <a:path w="215" h="275" extrusionOk="0">
                  <a:moveTo>
                    <a:pt x="60" y="0"/>
                  </a:moveTo>
                  <a:cubicBezTo>
                    <a:pt x="36" y="0"/>
                    <a:pt x="24" y="0"/>
                    <a:pt x="1" y="24"/>
                  </a:cubicBezTo>
                  <a:cubicBezTo>
                    <a:pt x="48" y="107"/>
                    <a:pt x="108" y="203"/>
                    <a:pt x="155" y="274"/>
                  </a:cubicBezTo>
                  <a:cubicBezTo>
                    <a:pt x="179" y="262"/>
                    <a:pt x="215" y="215"/>
                    <a:pt x="215" y="155"/>
                  </a:cubicBezTo>
                  <a:cubicBezTo>
                    <a:pt x="215" y="60"/>
                    <a:pt x="14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2555075" y="25852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84"/>
                    <a:pt x="226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2529175" y="2559975"/>
              <a:ext cx="8050" cy="7450"/>
            </a:xfrm>
            <a:custGeom>
              <a:avLst/>
              <a:gdLst/>
              <a:ahLst/>
              <a:cxnLst/>
              <a:rect l="l" t="t" r="r" b="b"/>
              <a:pathLst>
                <a:path w="322" h="298" extrusionOk="0">
                  <a:moveTo>
                    <a:pt x="155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50" y="298"/>
                    <a:pt x="298" y="226"/>
                    <a:pt x="298" y="155"/>
                  </a:cubicBez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2555075" y="25599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84"/>
                    <a:pt x="226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2567575" y="25474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167"/>
                    <a:pt x="0" y="191"/>
                    <a:pt x="24" y="203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4" y="250"/>
                    <a:pt x="286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2541975" y="2547475"/>
              <a:ext cx="7750" cy="7450"/>
            </a:xfrm>
            <a:custGeom>
              <a:avLst/>
              <a:gdLst/>
              <a:ahLst/>
              <a:cxnLst/>
              <a:rect l="l" t="t" r="r" b="b"/>
              <a:pathLst>
                <a:path w="310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167"/>
                    <a:pt x="0" y="191"/>
                    <a:pt x="12" y="203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215" y="298"/>
                    <a:pt x="274" y="250"/>
                    <a:pt x="286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310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2567575" y="26233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8" y="298"/>
                    <a:pt x="298" y="226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2555075" y="26105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7"/>
                    <a:pt x="298" y="155"/>
                  </a:cubicBezTo>
                  <a:cubicBezTo>
                    <a:pt x="298" y="84"/>
                    <a:pt x="226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2567575" y="25980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84" y="298"/>
                    <a:pt x="155" y="298"/>
                  </a:cubicBezTo>
                  <a:cubicBezTo>
                    <a:pt x="238" y="298"/>
                    <a:pt x="298" y="226"/>
                    <a:pt x="298" y="143"/>
                  </a:cubicBezTo>
                  <a:cubicBezTo>
                    <a:pt x="298" y="72"/>
                    <a:pt x="22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2541975" y="2598075"/>
              <a:ext cx="7750" cy="7450"/>
            </a:xfrm>
            <a:custGeom>
              <a:avLst/>
              <a:gdLst/>
              <a:ahLst/>
              <a:cxnLst/>
              <a:rect l="l" t="t" r="r" b="b"/>
              <a:pathLst>
                <a:path w="310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239" y="298"/>
                    <a:pt x="298" y="226"/>
                    <a:pt x="298" y="143"/>
                  </a:cubicBezTo>
                  <a:cubicBezTo>
                    <a:pt x="310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2516675" y="2344775"/>
              <a:ext cx="6275" cy="3575"/>
            </a:xfrm>
            <a:custGeom>
              <a:avLst/>
              <a:gdLst/>
              <a:ahLst/>
              <a:cxnLst/>
              <a:rect l="l" t="t" r="r" b="b"/>
              <a:pathLst>
                <a:path w="251" h="143" extrusionOk="0">
                  <a:moveTo>
                    <a:pt x="155" y="0"/>
                  </a:moveTo>
                  <a:cubicBezTo>
                    <a:pt x="191" y="0"/>
                    <a:pt x="238" y="24"/>
                    <a:pt x="250" y="36"/>
                  </a:cubicBezTo>
                  <a:cubicBezTo>
                    <a:pt x="227" y="12"/>
                    <a:pt x="191" y="0"/>
                    <a:pt x="155" y="0"/>
                  </a:cubicBezTo>
                  <a:close/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71"/>
                    <a:pt x="72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2522325" y="2322450"/>
              <a:ext cx="2100" cy="4175"/>
            </a:xfrm>
            <a:custGeom>
              <a:avLst/>
              <a:gdLst/>
              <a:ahLst/>
              <a:cxnLst/>
              <a:rect l="l" t="t" r="r" b="b"/>
              <a:pathLst>
                <a:path w="84" h="167" extrusionOk="0">
                  <a:moveTo>
                    <a:pt x="72" y="0"/>
                  </a:moveTo>
                  <a:cubicBezTo>
                    <a:pt x="36" y="48"/>
                    <a:pt x="12" y="119"/>
                    <a:pt x="1" y="167"/>
                  </a:cubicBezTo>
                  <a:cubicBezTo>
                    <a:pt x="12" y="155"/>
                    <a:pt x="24" y="155"/>
                    <a:pt x="36" y="143"/>
                  </a:cubicBezTo>
                  <a:cubicBezTo>
                    <a:pt x="60" y="119"/>
                    <a:pt x="84" y="72"/>
                    <a:pt x="84" y="36"/>
                  </a:cubicBezTo>
                  <a:cubicBezTo>
                    <a:pt x="84" y="24"/>
                    <a:pt x="84" y="12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2516675" y="2395650"/>
              <a:ext cx="6275" cy="3600"/>
            </a:xfrm>
            <a:custGeom>
              <a:avLst/>
              <a:gdLst/>
              <a:ahLst/>
              <a:cxnLst/>
              <a:rect l="l" t="t" r="r" b="b"/>
              <a:pathLst>
                <a:path w="251" h="144" extrusionOk="0">
                  <a:moveTo>
                    <a:pt x="155" y="1"/>
                  </a:moveTo>
                  <a:cubicBezTo>
                    <a:pt x="115" y="1"/>
                    <a:pt x="81" y="14"/>
                    <a:pt x="55" y="34"/>
                  </a:cubicBezTo>
                  <a:lnTo>
                    <a:pt x="55" y="34"/>
                  </a:lnTo>
                  <a:cubicBezTo>
                    <a:pt x="82" y="13"/>
                    <a:pt x="118" y="1"/>
                    <a:pt x="155" y="1"/>
                  </a:cubicBezTo>
                  <a:close/>
                  <a:moveTo>
                    <a:pt x="155" y="1"/>
                  </a:moveTo>
                  <a:cubicBezTo>
                    <a:pt x="191" y="1"/>
                    <a:pt x="227" y="13"/>
                    <a:pt x="250" y="49"/>
                  </a:cubicBezTo>
                  <a:cubicBezTo>
                    <a:pt x="238" y="13"/>
                    <a:pt x="191" y="1"/>
                    <a:pt x="155" y="1"/>
                  </a:cubicBezTo>
                  <a:close/>
                  <a:moveTo>
                    <a:pt x="55" y="34"/>
                  </a:moveTo>
                  <a:cubicBezTo>
                    <a:pt x="22" y="59"/>
                    <a:pt x="0" y="98"/>
                    <a:pt x="0" y="144"/>
                  </a:cubicBezTo>
                  <a:cubicBezTo>
                    <a:pt x="0" y="103"/>
                    <a:pt x="20" y="61"/>
                    <a:pt x="55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2516675" y="2370350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72" y="299"/>
                    <a:pt x="155" y="299"/>
                  </a:cubicBezTo>
                  <a:cubicBezTo>
                    <a:pt x="191" y="299"/>
                    <a:pt x="227" y="287"/>
                    <a:pt x="250" y="251"/>
                  </a:cubicBezTo>
                  <a:cubicBezTo>
                    <a:pt x="286" y="227"/>
                    <a:pt x="298" y="191"/>
                    <a:pt x="298" y="144"/>
                  </a:cubicBezTo>
                  <a:cubicBezTo>
                    <a:pt x="298" y="108"/>
                    <a:pt x="286" y="72"/>
                    <a:pt x="250" y="49"/>
                  </a:cubicBezTo>
                  <a:cubicBezTo>
                    <a:pt x="238" y="13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2504175" y="2382875"/>
              <a:ext cx="7750" cy="7450"/>
            </a:xfrm>
            <a:custGeom>
              <a:avLst/>
              <a:gdLst/>
              <a:ahLst/>
              <a:cxnLst/>
              <a:rect l="l" t="t" r="r" b="b"/>
              <a:pathLst>
                <a:path w="310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310" y="60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1"/>
            <p:cNvSpPr/>
            <p:nvPr/>
          </p:nvSpPr>
          <p:spPr>
            <a:xfrm>
              <a:off x="2508625" y="2358450"/>
              <a:ext cx="3300" cy="6575"/>
            </a:xfrm>
            <a:custGeom>
              <a:avLst/>
              <a:gdLst/>
              <a:ahLst/>
              <a:cxnLst/>
              <a:rect l="l" t="t" r="r" b="b"/>
              <a:pathLst>
                <a:path w="132" h="263" extrusionOk="0">
                  <a:moveTo>
                    <a:pt x="72" y="1"/>
                  </a:moveTo>
                  <a:cubicBezTo>
                    <a:pt x="37" y="84"/>
                    <a:pt x="13" y="179"/>
                    <a:pt x="1" y="263"/>
                  </a:cubicBezTo>
                  <a:cubicBezTo>
                    <a:pt x="60" y="251"/>
                    <a:pt x="132" y="191"/>
                    <a:pt x="132" y="120"/>
                  </a:cubicBezTo>
                  <a:cubicBezTo>
                    <a:pt x="132" y="72"/>
                    <a:pt x="96" y="25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1"/>
            <p:cNvSpPr/>
            <p:nvPr/>
          </p:nvSpPr>
          <p:spPr>
            <a:xfrm>
              <a:off x="2516675" y="23447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191" y="298"/>
                    <a:pt x="227" y="274"/>
                    <a:pt x="250" y="250"/>
                  </a:cubicBezTo>
                  <a:cubicBezTo>
                    <a:pt x="286" y="214"/>
                    <a:pt x="298" y="191"/>
                    <a:pt x="298" y="143"/>
                  </a:cubicBezTo>
                  <a:cubicBezTo>
                    <a:pt x="298" y="95"/>
                    <a:pt x="286" y="71"/>
                    <a:pt x="250" y="36"/>
                  </a:cubicBezTo>
                  <a:cubicBezTo>
                    <a:pt x="238" y="24"/>
                    <a:pt x="191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2516675" y="2446275"/>
              <a:ext cx="6275" cy="3575"/>
            </a:xfrm>
            <a:custGeom>
              <a:avLst/>
              <a:gdLst/>
              <a:ahLst/>
              <a:cxnLst/>
              <a:rect l="l" t="t" r="r" b="b"/>
              <a:pathLst>
                <a:path w="251" h="143" extrusionOk="0">
                  <a:moveTo>
                    <a:pt x="155" y="0"/>
                  </a:moveTo>
                  <a:cubicBezTo>
                    <a:pt x="115" y="0"/>
                    <a:pt x="81" y="13"/>
                    <a:pt x="55" y="33"/>
                  </a:cubicBezTo>
                  <a:lnTo>
                    <a:pt x="55" y="33"/>
                  </a:lnTo>
                  <a:cubicBezTo>
                    <a:pt x="82" y="12"/>
                    <a:pt x="118" y="0"/>
                    <a:pt x="155" y="0"/>
                  </a:cubicBezTo>
                  <a:close/>
                  <a:moveTo>
                    <a:pt x="155" y="0"/>
                  </a:moveTo>
                  <a:lnTo>
                    <a:pt x="155" y="0"/>
                  </a:lnTo>
                  <a:cubicBezTo>
                    <a:pt x="191" y="0"/>
                    <a:pt x="227" y="12"/>
                    <a:pt x="250" y="48"/>
                  </a:cubicBezTo>
                  <a:cubicBezTo>
                    <a:pt x="238" y="12"/>
                    <a:pt x="191" y="0"/>
                    <a:pt x="155" y="0"/>
                  </a:cubicBezTo>
                  <a:close/>
                  <a:moveTo>
                    <a:pt x="55" y="33"/>
                  </a:moveTo>
                  <a:cubicBezTo>
                    <a:pt x="22" y="59"/>
                    <a:pt x="0" y="97"/>
                    <a:pt x="0" y="143"/>
                  </a:cubicBezTo>
                  <a:cubicBezTo>
                    <a:pt x="0" y="102"/>
                    <a:pt x="20" y="61"/>
                    <a:pt x="55" y="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2496725" y="2446550"/>
              <a:ext cx="2400" cy="3300"/>
            </a:xfrm>
            <a:custGeom>
              <a:avLst/>
              <a:gdLst/>
              <a:ahLst/>
              <a:cxnLst/>
              <a:rect l="l" t="t" r="r" b="b"/>
              <a:pathLst>
                <a:path w="96" h="132" extrusionOk="0">
                  <a:moveTo>
                    <a:pt x="96" y="132"/>
                  </a:moveTo>
                  <a:cubicBezTo>
                    <a:pt x="96" y="72"/>
                    <a:pt x="60" y="13"/>
                    <a:pt x="1" y="1"/>
                  </a:cubicBezTo>
                  <a:lnTo>
                    <a:pt x="1" y="1"/>
                  </a:lnTo>
                  <a:cubicBezTo>
                    <a:pt x="60" y="13"/>
                    <a:pt x="96" y="72"/>
                    <a:pt x="96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2516675" y="24209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cubicBezTo>
                    <a:pt x="191" y="298"/>
                    <a:pt x="227" y="286"/>
                    <a:pt x="250" y="250"/>
                  </a:cubicBezTo>
                  <a:cubicBezTo>
                    <a:pt x="286" y="226"/>
                    <a:pt x="298" y="191"/>
                    <a:pt x="298" y="143"/>
                  </a:cubicBezTo>
                  <a:cubicBezTo>
                    <a:pt x="298" y="107"/>
                    <a:pt x="286" y="71"/>
                    <a:pt x="250" y="48"/>
                  </a:cubicBezTo>
                  <a:cubicBezTo>
                    <a:pt x="238" y="12"/>
                    <a:pt x="191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2497325" y="2421550"/>
              <a:ext cx="1800" cy="5975"/>
            </a:xfrm>
            <a:custGeom>
              <a:avLst/>
              <a:gdLst/>
              <a:ahLst/>
              <a:cxnLst/>
              <a:rect l="l" t="t" r="r" b="b"/>
              <a:pathLst>
                <a:path w="72" h="239" extrusionOk="0">
                  <a:moveTo>
                    <a:pt x="12" y="1"/>
                  </a:moveTo>
                  <a:cubicBezTo>
                    <a:pt x="12" y="84"/>
                    <a:pt x="0" y="168"/>
                    <a:pt x="0" y="239"/>
                  </a:cubicBezTo>
                  <a:cubicBezTo>
                    <a:pt x="48" y="215"/>
                    <a:pt x="72" y="168"/>
                    <a:pt x="72" y="120"/>
                  </a:cubicBezTo>
                  <a:cubicBezTo>
                    <a:pt x="72" y="84"/>
                    <a:pt x="60" y="37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2504175" y="2433475"/>
              <a:ext cx="7750" cy="7450"/>
            </a:xfrm>
            <a:custGeom>
              <a:avLst/>
              <a:gdLst/>
              <a:ahLst/>
              <a:cxnLst/>
              <a:rect l="l" t="t" r="r" b="b"/>
              <a:pathLst>
                <a:path w="310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310" y="60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2504175" y="2408175"/>
              <a:ext cx="7750" cy="7450"/>
            </a:xfrm>
            <a:custGeom>
              <a:avLst/>
              <a:gdLst/>
              <a:ahLst/>
              <a:cxnLst/>
              <a:rect l="l" t="t" r="r" b="b"/>
              <a:pathLst>
                <a:path w="310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310" y="60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2516675" y="2395650"/>
              <a:ext cx="7450" cy="7475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168"/>
                    <a:pt x="0" y="191"/>
                    <a:pt x="12" y="203"/>
                  </a:cubicBezTo>
                  <a:cubicBezTo>
                    <a:pt x="48" y="263"/>
                    <a:pt x="96" y="299"/>
                    <a:pt x="155" y="299"/>
                  </a:cubicBezTo>
                  <a:cubicBezTo>
                    <a:pt x="191" y="299"/>
                    <a:pt x="227" y="287"/>
                    <a:pt x="250" y="251"/>
                  </a:cubicBezTo>
                  <a:cubicBezTo>
                    <a:pt x="274" y="239"/>
                    <a:pt x="286" y="227"/>
                    <a:pt x="286" y="203"/>
                  </a:cubicBezTo>
                  <a:cubicBezTo>
                    <a:pt x="298" y="191"/>
                    <a:pt x="298" y="168"/>
                    <a:pt x="298" y="144"/>
                  </a:cubicBezTo>
                  <a:cubicBezTo>
                    <a:pt x="298" y="108"/>
                    <a:pt x="286" y="72"/>
                    <a:pt x="250" y="49"/>
                  </a:cubicBezTo>
                  <a:cubicBezTo>
                    <a:pt x="238" y="13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2516675" y="2496875"/>
              <a:ext cx="6275" cy="3575"/>
            </a:xfrm>
            <a:custGeom>
              <a:avLst/>
              <a:gdLst/>
              <a:ahLst/>
              <a:cxnLst/>
              <a:rect l="l" t="t" r="r" b="b"/>
              <a:pathLst>
                <a:path w="251" h="143" extrusionOk="0">
                  <a:moveTo>
                    <a:pt x="155" y="0"/>
                  </a:moveTo>
                  <a:cubicBezTo>
                    <a:pt x="115" y="0"/>
                    <a:pt x="81" y="13"/>
                    <a:pt x="55" y="33"/>
                  </a:cubicBezTo>
                  <a:lnTo>
                    <a:pt x="55" y="33"/>
                  </a:lnTo>
                  <a:cubicBezTo>
                    <a:pt x="82" y="12"/>
                    <a:pt x="118" y="0"/>
                    <a:pt x="155" y="0"/>
                  </a:cubicBezTo>
                  <a:close/>
                  <a:moveTo>
                    <a:pt x="155" y="0"/>
                  </a:moveTo>
                  <a:cubicBezTo>
                    <a:pt x="191" y="0"/>
                    <a:pt x="227" y="12"/>
                    <a:pt x="250" y="48"/>
                  </a:cubicBezTo>
                  <a:cubicBezTo>
                    <a:pt x="238" y="12"/>
                    <a:pt x="191" y="0"/>
                    <a:pt x="155" y="0"/>
                  </a:cubicBezTo>
                  <a:close/>
                  <a:moveTo>
                    <a:pt x="55" y="33"/>
                  </a:moveTo>
                  <a:cubicBezTo>
                    <a:pt x="22" y="59"/>
                    <a:pt x="0" y="97"/>
                    <a:pt x="0" y="143"/>
                  </a:cubicBezTo>
                  <a:cubicBezTo>
                    <a:pt x="0" y="102"/>
                    <a:pt x="20" y="61"/>
                    <a:pt x="55" y="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2516675" y="24715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191" y="298"/>
                    <a:pt x="227" y="286"/>
                    <a:pt x="250" y="250"/>
                  </a:cubicBezTo>
                  <a:cubicBezTo>
                    <a:pt x="286" y="226"/>
                    <a:pt x="298" y="191"/>
                    <a:pt x="298" y="143"/>
                  </a:cubicBezTo>
                  <a:cubicBezTo>
                    <a:pt x="298" y="107"/>
                    <a:pt x="286" y="72"/>
                    <a:pt x="250" y="48"/>
                  </a:cubicBezTo>
                  <a:cubicBezTo>
                    <a:pt x="238" y="12"/>
                    <a:pt x="191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2497625" y="2472750"/>
              <a:ext cx="1500" cy="4800"/>
            </a:xfrm>
            <a:custGeom>
              <a:avLst/>
              <a:gdLst/>
              <a:ahLst/>
              <a:cxnLst/>
              <a:rect l="l" t="t" r="r" b="b"/>
              <a:pathLst>
                <a:path w="60" h="192" extrusionOk="0">
                  <a:moveTo>
                    <a:pt x="0" y="1"/>
                  </a:moveTo>
                  <a:cubicBezTo>
                    <a:pt x="0" y="60"/>
                    <a:pt x="24" y="132"/>
                    <a:pt x="24" y="191"/>
                  </a:cubicBezTo>
                  <a:cubicBezTo>
                    <a:pt x="36" y="155"/>
                    <a:pt x="48" y="132"/>
                    <a:pt x="48" y="96"/>
                  </a:cubicBezTo>
                  <a:cubicBezTo>
                    <a:pt x="60" y="60"/>
                    <a:pt x="36" y="1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2504175" y="2484075"/>
              <a:ext cx="7750" cy="7450"/>
            </a:xfrm>
            <a:custGeom>
              <a:avLst/>
              <a:gdLst/>
              <a:ahLst/>
              <a:cxnLst/>
              <a:rect l="l" t="t" r="r" b="b"/>
              <a:pathLst>
                <a:path w="310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310" y="60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2504175" y="2458775"/>
              <a:ext cx="7750" cy="7450"/>
            </a:xfrm>
            <a:custGeom>
              <a:avLst/>
              <a:gdLst/>
              <a:ahLst/>
              <a:cxnLst/>
              <a:rect l="l" t="t" r="r" b="b"/>
              <a:pathLst>
                <a:path w="310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38"/>
                    <a:pt x="72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310" y="60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2516675" y="24462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191" y="298"/>
                    <a:pt x="227" y="274"/>
                    <a:pt x="250" y="250"/>
                  </a:cubicBezTo>
                  <a:cubicBezTo>
                    <a:pt x="286" y="226"/>
                    <a:pt x="298" y="191"/>
                    <a:pt x="298" y="143"/>
                  </a:cubicBezTo>
                  <a:cubicBezTo>
                    <a:pt x="298" y="107"/>
                    <a:pt x="286" y="71"/>
                    <a:pt x="250" y="48"/>
                  </a:cubicBezTo>
                  <a:cubicBezTo>
                    <a:pt x="238" y="12"/>
                    <a:pt x="191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2496725" y="2446550"/>
              <a:ext cx="2400" cy="6875"/>
            </a:xfrm>
            <a:custGeom>
              <a:avLst/>
              <a:gdLst/>
              <a:ahLst/>
              <a:cxnLst/>
              <a:rect l="l" t="t" r="r" b="b"/>
              <a:pathLst>
                <a:path w="96" h="275" extrusionOk="0">
                  <a:moveTo>
                    <a:pt x="1" y="1"/>
                  </a:moveTo>
                  <a:lnTo>
                    <a:pt x="1" y="275"/>
                  </a:lnTo>
                  <a:cubicBezTo>
                    <a:pt x="60" y="251"/>
                    <a:pt x="96" y="191"/>
                    <a:pt x="96" y="132"/>
                  </a:cubicBezTo>
                  <a:cubicBezTo>
                    <a:pt x="96" y="72"/>
                    <a:pt x="60" y="1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2516675" y="2547475"/>
              <a:ext cx="6275" cy="3600"/>
            </a:xfrm>
            <a:custGeom>
              <a:avLst/>
              <a:gdLst/>
              <a:ahLst/>
              <a:cxnLst/>
              <a:rect l="l" t="t" r="r" b="b"/>
              <a:pathLst>
                <a:path w="251" h="144" extrusionOk="0">
                  <a:moveTo>
                    <a:pt x="155" y="0"/>
                  </a:moveTo>
                  <a:lnTo>
                    <a:pt x="155" y="0"/>
                  </a:lnTo>
                  <a:cubicBezTo>
                    <a:pt x="191" y="0"/>
                    <a:pt x="227" y="12"/>
                    <a:pt x="250" y="48"/>
                  </a:cubicBezTo>
                  <a:cubicBezTo>
                    <a:pt x="238" y="12"/>
                    <a:pt x="191" y="0"/>
                    <a:pt x="155" y="0"/>
                  </a:cubicBezTo>
                  <a:close/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72"/>
                    <a:pt x="72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2516675" y="25221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191" y="298"/>
                    <a:pt x="227" y="286"/>
                    <a:pt x="250" y="250"/>
                  </a:cubicBezTo>
                  <a:cubicBezTo>
                    <a:pt x="286" y="226"/>
                    <a:pt x="298" y="191"/>
                    <a:pt x="298" y="143"/>
                  </a:cubicBezTo>
                  <a:cubicBezTo>
                    <a:pt x="298" y="107"/>
                    <a:pt x="286" y="72"/>
                    <a:pt x="250" y="48"/>
                  </a:cubicBezTo>
                  <a:cubicBezTo>
                    <a:pt x="238" y="12"/>
                    <a:pt x="191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2510425" y="2535850"/>
              <a:ext cx="1500" cy="3300"/>
            </a:xfrm>
            <a:custGeom>
              <a:avLst/>
              <a:gdLst/>
              <a:ahLst/>
              <a:cxnLst/>
              <a:rect l="l" t="t" r="r" b="b"/>
              <a:pathLst>
                <a:path w="60" h="132" extrusionOk="0">
                  <a:moveTo>
                    <a:pt x="0" y="1"/>
                  </a:moveTo>
                  <a:lnTo>
                    <a:pt x="48" y="132"/>
                  </a:lnTo>
                  <a:lnTo>
                    <a:pt x="48" y="108"/>
                  </a:lnTo>
                  <a:cubicBezTo>
                    <a:pt x="60" y="60"/>
                    <a:pt x="24" y="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2504175" y="25093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43" y="0"/>
                  </a:moveTo>
                  <a:cubicBezTo>
                    <a:pt x="72" y="0"/>
                    <a:pt x="12" y="60"/>
                    <a:pt x="0" y="131"/>
                  </a:cubicBezTo>
                  <a:cubicBezTo>
                    <a:pt x="12" y="167"/>
                    <a:pt x="12" y="191"/>
                    <a:pt x="24" y="238"/>
                  </a:cubicBezTo>
                  <a:cubicBezTo>
                    <a:pt x="60" y="274"/>
                    <a:pt x="96" y="298"/>
                    <a:pt x="143" y="298"/>
                  </a:cubicBezTo>
                  <a:cubicBezTo>
                    <a:pt x="238" y="298"/>
                    <a:pt x="298" y="226"/>
                    <a:pt x="298" y="155"/>
                  </a:cubicBezTo>
                  <a:cubicBezTo>
                    <a:pt x="298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2516675" y="24968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38"/>
                    <a:pt x="72" y="298"/>
                    <a:pt x="155" y="298"/>
                  </a:cubicBezTo>
                  <a:cubicBezTo>
                    <a:pt x="191" y="298"/>
                    <a:pt x="227" y="286"/>
                    <a:pt x="250" y="250"/>
                  </a:cubicBezTo>
                  <a:cubicBezTo>
                    <a:pt x="286" y="226"/>
                    <a:pt x="298" y="191"/>
                    <a:pt x="298" y="143"/>
                  </a:cubicBezTo>
                  <a:cubicBezTo>
                    <a:pt x="298" y="107"/>
                    <a:pt x="286" y="72"/>
                    <a:pt x="250" y="48"/>
                  </a:cubicBezTo>
                  <a:cubicBezTo>
                    <a:pt x="238" y="12"/>
                    <a:pt x="191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2516675" y="2547475"/>
              <a:ext cx="7450" cy="7450"/>
            </a:xfrm>
            <a:custGeom>
              <a:avLst/>
              <a:gdLst/>
              <a:ahLst/>
              <a:cxnLst/>
              <a:rect l="l" t="t" r="r" b="b"/>
              <a:pathLst>
                <a:path w="298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167"/>
                    <a:pt x="0" y="191"/>
                    <a:pt x="12" y="203"/>
                  </a:cubicBezTo>
                  <a:cubicBezTo>
                    <a:pt x="48" y="262"/>
                    <a:pt x="96" y="298"/>
                    <a:pt x="155" y="298"/>
                  </a:cubicBezTo>
                  <a:cubicBezTo>
                    <a:pt x="191" y="298"/>
                    <a:pt x="227" y="286"/>
                    <a:pt x="250" y="250"/>
                  </a:cubicBezTo>
                  <a:cubicBezTo>
                    <a:pt x="274" y="238"/>
                    <a:pt x="286" y="226"/>
                    <a:pt x="286" y="203"/>
                  </a:cubicBezTo>
                  <a:cubicBezTo>
                    <a:pt x="298" y="191"/>
                    <a:pt x="298" y="167"/>
                    <a:pt x="298" y="143"/>
                  </a:cubicBezTo>
                  <a:cubicBezTo>
                    <a:pt x="298" y="107"/>
                    <a:pt x="286" y="72"/>
                    <a:pt x="250" y="48"/>
                  </a:cubicBezTo>
                  <a:cubicBezTo>
                    <a:pt x="238" y="12"/>
                    <a:pt x="191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3" name="Google Shape;1313;p11"/>
          <p:cNvSpPr/>
          <p:nvPr/>
        </p:nvSpPr>
        <p:spPr>
          <a:xfrm rot="-9945166" flipH="1">
            <a:off x="6378895" y="3326995"/>
            <a:ext cx="3450781" cy="3471574"/>
          </a:xfrm>
          <a:custGeom>
            <a:avLst/>
            <a:gdLst/>
            <a:ahLst/>
            <a:cxnLst/>
            <a:rect l="l" t="t" r="r" b="b"/>
            <a:pathLst>
              <a:path w="102228" h="102844" extrusionOk="0">
                <a:moveTo>
                  <a:pt x="0" y="1"/>
                </a:moveTo>
                <a:lnTo>
                  <a:pt x="0" y="32683"/>
                </a:lnTo>
                <a:cubicBezTo>
                  <a:pt x="0" y="32683"/>
                  <a:pt x="1840" y="31967"/>
                  <a:pt x="5060" y="31967"/>
                </a:cubicBezTo>
                <a:cubicBezTo>
                  <a:pt x="10534" y="31967"/>
                  <a:pt x="19997" y="34039"/>
                  <a:pt x="31183" y="45233"/>
                </a:cubicBezTo>
                <a:cubicBezTo>
                  <a:pt x="48935" y="62997"/>
                  <a:pt x="46494" y="76832"/>
                  <a:pt x="66366" y="92786"/>
                </a:cubicBezTo>
                <a:cubicBezTo>
                  <a:pt x="76554" y="100971"/>
                  <a:pt x="86244" y="102843"/>
                  <a:pt x="92977" y="102843"/>
                </a:cubicBezTo>
                <a:cubicBezTo>
                  <a:pt x="98653" y="102843"/>
                  <a:pt x="102227" y="101513"/>
                  <a:pt x="102227" y="101513"/>
                </a:cubicBezTo>
                <a:lnTo>
                  <a:pt x="10107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11"/>
          <p:cNvSpPr/>
          <p:nvPr/>
        </p:nvSpPr>
        <p:spPr>
          <a:xfrm flipH="1">
            <a:off x="7577500" y="4450150"/>
            <a:ext cx="610225" cy="610225"/>
          </a:xfrm>
          <a:custGeom>
            <a:avLst/>
            <a:gdLst/>
            <a:ahLst/>
            <a:cxnLst/>
            <a:rect l="l" t="t" r="r" b="b"/>
            <a:pathLst>
              <a:path w="24409" h="24409" extrusionOk="0">
                <a:moveTo>
                  <a:pt x="12205" y="1"/>
                </a:moveTo>
                <a:cubicBezTo>
                  <a:pt x="5454" y="1"/>
                  <a:pt x="1" y="5466"/>
                  <a:pt x="1" y="12205"/>
                </a:cubicBezTo>
                <a:cubicBezTo>
                  <a:pt x="1" y="18944"/>
                  <a:pt x="5454" y="24409"/>
                  <a:pt x="12205" y="24409"/>
                </a:cubicBezTo>
                <a:cubicBezTo>
                  <a:pt x="18944" y="24409"/>
                  <a:pt x="24409" y="18944"/>
                  <a:pt x="24409" y="12205"/>
                </a:cubicBezTo>
                <a:cubicBezTo>
                  <a:pt x="24409" y="5466"/>
                  <a:pt x="18944" y="1"/>
                  <a:pt x="122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"/>
          <p:cNvSpPr/>
          <p:nvPr/>
        </p:nvSpPr>
        <p:spPr>
          <a:xfrm>
            <a:off x="265050" y="303150"/>
            <a:ext cx="8613900" cy="45372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3"/>
          <p:cNvSpPr txBox="1">
            <a:spLocks noGrp="1"/>
          </p:cNvSpPr>
          <p:nvPr>
            <p:ph type="title"/>
          </p:nvPr>
        </p:nvSpPr>
        <p:spPr>
          <a:xfrm>
            <a:off x="720001" y="1811175"/>
            <a:ext cx="23577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19" name="Google Shape;1319;p13"/>
          <p:cNvSpPr txBox="1">
            <a:spLocks noGrp="1"/>
          </p:cNvSpPr>
          <p:nvPr>
            <p:ph type="subTitle" idx="1"/>
          </p:nvPr>
        </p:nvSpPr>
        <p:spPr>
          <a:xfrm>
            <a:off x="719975" y="2210543"/>
            <a:ext cx="235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0" name="Google Shape;1320;p13"/>
          <p:cNvSpPr txBox="1">
            <a:spLocks noGrp="1"/>
          </p:cNvSpPr>
          <p:nvPr>
            <p:ph type="title" idx="2"/>
          </p:nvPr>
        </p:nvSpPr>
        <p:spPr>
          <a:xfrm>
            <a:off x="3419276" y="1811175"/>
            <a:ext cx="23577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1" name="Google Shape;1321;p13"/>
          <p:cNvSpPr txBox="1">
            <a:spLocks noGrp="1"/>
          </p:cNvSpPr>
          <p:nvPr>
            <p:ph type="subTitle" idx="3"/>
          </p:nvPr>
        </p:nvSpPr>
        <p:spPr>
          <a:xfrm>
            <a:off x="3419250" y="2210543"/>
            <a:ext cx="235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2" name="Google Shape;1322;p13"/>
          <p:cNvSpPr txBox="1">
            <a:spLocks noGrp="1"/>
          </p:cNvSpPr>
          <p:nvPr>
            <p:ph type="title" idx="4"/>
          </p:nvPr>
        </p:nvSpPr>
        <p:spPr>
          <a:xfrm>
            <a:off x="720001" y="3632105"/>
            <a:ext cx="23577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3" name="Google Shape;1323;p13"/>
          <p:cNvSpPr txBox="1">
            <a:spLocks noGrp="1"/>
          </p:cNvSpPr>
          <p:nvPr>
            <p:ph type="subTitle" idx="5"/>
          </p:nvPr>
        </p:nvSpPr>
        <p:spPr>
          <a:xfrm>
            <a:off x="720001" y="4031398"/>
            <a:ext cx="235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4" name="Google Shape;1324;p13"/>
          <p:cNvSpPr txBox="1">
            <a:spLocks noGrp="1"/>
          </p:cNvSpPr>
          <p:nvPr>
            <p:ph type="title" idx="6"/>
          </p:nvPr>
        </p:nvSpPr>
        <p:spPr>
          <a:xfrm>
            <a:off x="3419276" y="3632105"/>
            <a:ext cx="23577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5" name="Google Shape;1325;p13"/>
          <p:cNvSpPr txBox="1">
            <a:spLocks noGrp="1"/>
          </p:cNvSpPr>
          <p:nvPr>
            <p:ph type="subTitle" idx="7"/>
          </p:nvPr>
        </p:nvSpPr>
        <p:spPr>
          <a:xfrm>
            <a:off x="3419276" y="4031398"/>
            <a:ext cx="235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6" name="Google Shape;1326;p13"/>
          <p:cNvSpPr txBox="1">
            <a:spLocks noGrp="1"/>
          </p:cNvSpPr>
          <p:nvPr>
            <p:ph type="title" idx="8"/>
          </p:nvPr>
        </p:nvSpPr>
        <p:spPr>
          <a:xfrm>
            <a:off x="6118551" y="1811175"/>
            <a:ext cx="23577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7" name="Google Shape;1327;p13"/>
          <p:cNvSpPr txBox="1">
            <a:spLocks noGrp="1"/>
          </p:cNvSpPr>
          <p:nvPr>
            <p:ph type="subTitle" idx="9"/>
          </p:nvPr>
        </p:nvSpPr>
        <p:spPr>
          <a:xfrm>
            <a:off x="6118525" y="2210543"/>
            <a:ext cx="235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8" name="Google Shape;1328;p13"/>
          <p:cNvSpPr txBox="1">
            <a:spLocks noGrp="1"/>
          </p:cNvSpPr>
          <p:nvPr>
            <p:ph type="title" idx="13"/>
          </p:nvPr>
        </p:nvSpPr>
        <p:spPr>
          <a:xfrm>
            <a:off x="6118551" y="3632105"/>
            <a:ext cx="23577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9" name="Google Shape;1329;p13"/>
          <p:cNvSpPr txBox="1">
            <a:spLocks noGrp="1"/>
          </p:cNvSpPr>
          <p:nvPr>
            <p:ph type="subTitle" idx="14"/>
          </p:nvPr>
        </p:nvSpPr>
        <p:spPr>
          <a:xfrm>
            <a:off x="6118551" y="4031398"/>
            <a:ext cx="235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0" name="Google Shape;1330;p13"/>
          <p:cNvSpPr txBox="1">
            <a:spLocks noGrp="1"/>
          </p:cNvSpPr>
          <p:nvPr>
            <p:ph type="title" idx="15" hasCustomPrompt="1"/>
          </p:nvPr>
        </p:nvSpPr>
        <p:spPr>
          <a:xfrm>
            <a:off x="826476" y="1321800"/>
            <a:ext cx="994500" cy="4308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31" name="Google Shape;1331;p13"/>
          <p:cNvSpPr txBox="1">
            <a:spLocks noGrp="1"/>
          </p:cNvSpPr>
          <p:nvPr>
            <p:ph type="title" idx="16" hasCustomPrompt="1"/>
          </p:nvPr>
        </p:nvSpPr>
        <p:spPr>
          <a:xfrm>
            <a:off x="3525751" y="1321800"/>
            <a:ext cx="994500" cy="4308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32" name="Google Shape;1332;p13"/>
          <p:cNvSpPr txBox="1">
            <a:spLocks noGrp="1"/>
          </p:cNvSpPr>
          <p:nvPr>
            <p:ph type="title" idx="17" hasCustomPrompt="1"/>
          </p:nvPr>
        </p:nvSpPr>
        <p:spPr>
          <a:xfrm>
            <a:off x="6225026" y="1321800"/>
            <a:ext cx="994500" cy="4308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33" name="Google Shape;1333;p13"/>
          <p:cNvSpPr txBox="1">
            <a:spLocks noGrp="1"/>
          </p:cNvSpPr>
          <p:nvPr>
            <p:ph type="title" idx="18" hasCustomPrompt="1"/>
          </p:nvPr>
        </p:nvSpPr>
        <p:spPr>
          <a:xfrm>
            <a:off x="826476" y="3142800"/>
            <a:ext cx="994500" cy="4308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34" name="Google Shape;1334;p13"/>
          <p:cNvSpPr txBox="1">
            <a:spLocks noGrp="1"/>
          </p:cNvSpPr>
          <p:nvPr>
            <p:ph type="title" idx="19" hasCustomPrompt="1"/>
          </p:nvPr>
        </p:nvSpPr>
        <p:spPr>
          <a:xfrm>
            <a:off x="3525751" y="3142800"/>
            <a:ext cx="994500" cy="4308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35" name="Google Shape;1335;p13"/>
          <p:cNvSpPr txBox="1">
            <a:spLocks noGrp="1"/>
          </p:cNvSpPr>
          <p:nvPr>
            <p:ph type="title" idx="20" hasCustomPrompt="1"/>
          </p:nvPr>
        </p:nvSpPr>
        <p:spPr>
          <a:xfrm>
            <a:off x="6225026" y="3142800"/>
            <a:ext cx="994500" cy="4308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36" name="Google Shape;1336;p13"/>
          <p:cNvSpPr/>
          <p:nvPr/>
        </p:nvSpPr>
        <p:spPr>
          <a:xfrm>
            <a:off x="5810150" y="-1859925"/>
            <a:ext cx="4015765" cy="3483989"/>
          </a:xfrm>
          <a:custGeom>
            <a:avLst/>
            <a:gdLst/>
            <a:ahLst/>
            <a:cxnLst/>
            <a:rect l="l" t="t" r="r" b="b"/>
            <a:pathLst>
              <a:path w="118968" h="103214" extrusionOk="0">
                <a:moveTo>
                  <a:pt x="99358" y="1"/>
                </a:moveTo>
                <a:lnTo>
                  <a:pt x="0" y="18360"/>
                </a:lnTo>
                <a:lnTo>
                  <a:pt x="5942" y="50519"/>
                </a:lnTo>
                <a:cubicBezTo>
                  <a:pt x="5942" y="50519"/>
                  <a:pt x="9198" y="48503"/>
                  <a:pt x="15190" y="48503"/>
                </a:cubicBezTo>
                <a:cubicBezTo>
                  <a:pt x="20819" y="48503"/>
                  <a:pt x="28862" y="50283"/>
                  <a:pt x="38886" y="57187"/>
                </a:cubicBezTo>
                <a:cubicBezTo>
                  <a:pt x="59567" y="71426"/>
                  <a:pt x="59686" y="85476"/>
                  <a:pt x="82118" y="97549"/>
                </a:cubicBezTo>
                <a:cubicBezTo>
                  <a:pt x="90158" y="101871"/>
                  <a:pt x="97396" y="103213"/>
                  <a:pt x="103286" y="103213"/>
                </a:cubicBezTo>
                <a:cubicBezTo>
                  <a:pt x="112938" y="103213"/>
                  <a:pt x="118968" y="99608"/>
                  <a:pt x="118968" y="99608"/>
                </a:cubicBezTo>
                <a:lnTo>
                  <a:pt x="99358" y="1"/>
                </a:lnTo>
                <a:close/>
              </a:path>
            </a:pathLst>
          </a:custGeom>
          <a:solidFill>
            <a:srgbClr val="BDDAE0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13"/>
          <p:cNvSpPr/>
          <p:nvPr/>
        </p:nvSpPr>
        <p:spPr>
          <a:xfrm>
            <a:off x="64875" y="4533275"/>
            <a:ext cx="610225" cy="610225"/>
          </a:xfrm>
          <a:custGeom>
            <a:avLst/>
            <a:gdLst/>
            <a:ahLst/>
            <a:cxnLst/>
            <a:rect l="l" t="t" r="r" b="b"/>
            <a:pathLst>
              <a:path w="24409" h="24409" extrusionOk="0">
                <a:moveTo>
                  <a:pt x="12205" y="1"/>
                </a:moveTo>
                <a:cubicBezTo>
                  <a:pt x="5454" y="1"/>
                  <a:pt x="1" y="5466"/>
                  <a:pt x="1" y="12205"/>
                </a:cubicBezTo>
                <a:cubicBezTo>
                  <a:pt x="1" y="18944"/>
                  <a:pt x="5454" y="24409"/>
                  <a:pt x="12205" y="24409"/>
                </a:cubicBezTo>
                <a:cubicBezTo>
                  <a:pt x="18944" y="24409"/>
                  <a:pt x="24409" y="18944"/>
                  <a:pt x="24409" y="12205"/>
                </a:cubicBezTo>
                <a:cubicBezTo>
                  <a:pt x="24409" y="5466"/>
                  <a:pt x="18944" y="1"/>
                  <a:pt x="12205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13"/>
          <p:cNvSpPr/>
          <p:nvPr/>
        </p:nvSpPr>
        <p:spPr>
          <a:xfrm>
            <a:off x="142923" y="4251824"/>
            <a:ext cx="352274" cy="352274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9" name="Google Shape;133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9725" y="-212788"/>
            <a:ext cx="2357675" cy="24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13"/>
          <p:cNvSpPr txBox="1">
            <a:spLocks noGrp="1"/>
          </p:cNvSpPr>
          <p:nvPr>
            <p:ph type="title" idx="21"/>
          </p:nvPr>
        </p:nvSpPr>
        <p:spPr>
          <a:xfrm>
            <a:off x="265050" y="303150"/>
            <a:ext cx="4514100" cy="7872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4"/>
          <p:cNvSpPr txBox="1">
            <a:spLocks noGrp="1"/>
          </p:cNvSpPr>
          <p:nvPr>
            <p:ph type="title"/>
          </p:nvPr>
        </p:nvSpPr>
        <p:spPr>
          <a:xfrm>
            <a:off x="265050" y="3210125"/>
            <a:ext cx="3207300" cy="5319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43" name="Google Shape;1343;p14"/>
          <p:cNvSpPr txBox="1">
            <a:spLocks noGrp="1"/>
          </p:cNvSpPr>
          <p:nvPr>
            <p:ph type="subTitle" idx="1"/>
          </p:nvPr>
        </p:nvSpPr>
        <p:spPr>
          <a:xfrm>
            <a:off x="713100" y="1325200"/>
            <a:ext cx="5187300" cy="17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44" name="Google Shape;1344;p14"/>
          <p:cNvSpPr/>
          <p:nvPr/>
        </p:nvSpPr>
        <p:spPr>
          <a:xfrm>
            <a:off x="-442825" y="-780450"/>
            <a:ext cx="4202735" cy="1924673"/>
          </a:xfrm>
          <a:custGeom>
            <a:avLst/>
            <a:gdLst/>
            <a:ahLst/>
            <a:cxnLst/>
            <a:rect l="l" t="t" r="r" b="b"/>
            <a:pathLst>
              <a:path w="123874" h="56729" extrusionOk="0">
                <a:moveTo>
                  <a:pt x="1" y="1"/>
                </a:moveTo>
                <a:lnTo>
                  <a:pt x="3656" y="32790"/>
                </a:lnTo>
                <a:cubicBezTo>
                  <a:pt x="3656" y="32790"/>
                  <a:pt x="7596" y="31184"/>
                  <a:pt x="14347" y="31184"/>
                </a:cubicBezTo>
                <a:cubicBezTo>
                  <a:pt x="23267" y="31184"/>
                  <a:pt x="37093" y="33988"/>
                  <a:pt x="53222" y="47006"/>
                </a:cubicBezTo>
                <a:cubicBezTo>
                  <a:pt x="61859" y="53978"/>
                  <a:pt x="70316" y="56728"/>
                  <a:pt x="78120" y="56728"/>
                </a:cubicBezTo>
                <a:cubicBezTo>
                  <a:pt x="91456" y="56728"/>
                  <a:pt x="102885" y="48697"/>
                  <a:pt x="110050" y="39970"/>
                </a:cubicBezTo>
                <a:cubicBezTo>
                  <a:pt x="123873" y="23087"/>
                  <a:pt x="115289" y="8490"/>
                  <a:pt x="115289" y="8490"/>
                </a:cubicBezTo>
                <a:lnTo>
                  <a:pt x="115289" y="1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5" name="Google Shape;134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39850" y="-936401"/>
            <a:ext cx="2357675" cy="24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14"/>
          <p:cNvSpPr/>
          <p:nvPr/>
        </p:nvSpPr>
        <p:spPr>
          <a:xfrm flipH="1">
            <a:off x="8567628" y="128349"/>
            <a:ext cx="352274" cy="352274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15"/>
          <p:cNvSpPr/>
          <p:nvPr/>
        </p:nvSpPr>
        <p:spPr>
          <a:xfrm flipH="1">
            <a:off x="94040" y="4563028"/>
            <a:ext cx="718757" cy="718757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9" name="Google Shape;134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4320713" y="-2788550"/>
            <a:ext cx="278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0" name="Google Shape;1350;p15"/>
          <p:cNvSpPr/>
          <p:nvPr/>
        </p:nvSpPr>
        <p:spPr>
          <a:xfrm flipH="1">
            <a:off x="8567628" y="128349"/>
            <a:ext cx="352274" cy="352274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15"/>
          <p:cNvSpPr/>
          <p:nvPr/>
        </p:nvSpPr>
        <p:spPr>
          <a:xfrm flipH="1">
            <a:off x="139829" y="4355622"/>
            <a:ext cx="352274" cy="352274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15"/>
          <p:cNvSpPr/>
          <p:nvPr/>
        </p:nvSpPr>
        <p:spPr>
          <a:xfrm rot="-9945166" flipH="1">
            <a:off x="6552520" y="3301595"/>
            <a:ext cx="3450781" cy="3471574"/>
          </a:xfrm>
          <a:custGeom>
            <a:avLst/>
            <a:gdLst/>
            <a:ahLst/>
            <a:cxnLst/>
            <a:rect l="l" t="t" r="r" b="b"/>
            <a:pathLst>
              <a:path w="102228" h="102844" extrusionOk="0">
                <a:moveTo>
                  <a:pt x="0" y="1"/>
                </a:moveTo>
                <a:lnTo>
                  <a:pt x="0" y="32683"/>
                </a:lnTo>
                <a:cubicBezTo>
                  <a:pt x="0" y="32683"/>
                  <a:pt x="1840" y="31967"/>
                  <a:pt x="5060" y="31967"/>
                </a:cubicBezTo>
                <a:cubicBezTo>
                  <a:pt x="10534" y="31967"/>
                  <a:pt x="19997" y="34039"/>
                  <a:pt x="31183" y="45233"/>
                </a:cubicBezTo>
                <a:cubicBezTo>
                  <a:pt x="48935" y="62997"/>
                  <a:pt x="46494" y="76832"/>
                  <a:pt x="66366" y="92786"/>
                </a:cubicBezTo>
                <a:cubicBezTo>
                  <a:pt x="76554" y="100971"/>
                  <a:pt x="86244" y="102843"/>
                  <a:pt x="92977" y="102843"/>
                </a:cubicBezTo>
                <a:cubicBezTo>
                  <a:pt x="98653" y="102843"/>
                  <a:pt x="102227" y="101513"/>
                  <a:pt x="102227" y="101513"/>
                </a:cubicBezTo>
                <a:lnTo>
                  <a:pt x="10107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15"/>
          <p:cNvSpPr/>
          <p:nvPr/>
        </p:nvSpPr>
        <p:spPr>
          <a:xfrm flipH="1">
            <a:off x="7751125" y="4424750"/>
            <a:ext cx="610225" cy="610225"/>
          </a:xfrm>
          <a:custGeom>
            <a:avLst/>
            <a:gdLst/>
            <a:ahLst/>
            <a:cxnLst/>
            <a:rect l="l" t="t" r="r" b="b"/>
            <a:pathLst>
              <a:path w="24409" h="24409" extrusionOk="0">
                <a:moveTo>
                  <a:pt x="12205" y="1"/>
                </a:moveTo>
                <a:cubicBezTo>
                  <a:pt x="5454" y="1"/>
                  <a:pt x="1" y="5466"/>
                  <a:pt x="1" y="12205"/>
                </a:cubicBezTo>
                <a:cubicBezTo>
                  <a:pt x="1" y="18944"/>
                  <a:pt x="5454" y="24409"/>
                  <a:pt x="12205" y="24409"/>
                </a:cubicBezTo>
                <a:cubicBezTo>
                  <a:pt x="18944" y="24409"/>
                  <a:pt x="24409" y="18944"/>
                  <a:pt x="24409" y="12205"/>
                </a:cubicBezTo>
                <a:cubicBezTo>
                  <a:pt x="24409" y="5466"/>
                  <a:pt x="18944" y="1"/>
                  <a:pt x="122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/>
          </p:nvPr>
        </p:nvSpPr>
        <p:spPr>
          <a:xfrm>
            <a:off x="265050" y="303150"/>
            <a:ext cx="3184800" cy="7872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7"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6"/>
          <p:cNvSpPr/>
          <p:nvPr/>
        </p:nvSpPr>
        <p:spPr>
          <a:xfrm flipH="1">
            <a:off x="94040" y="4563028"/>
            <a:ext cx="718757" cy="718757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7" name="Google Shape;135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4320713" y="-2788550"/>
            <a:ext cx="278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8" name="Google Shape;1358;p16"/>
          <p:cNvSpPr/>
          <p:nvPr/>
        </p:nvSpPr>
        <p:spPr>
          <a:xfrm flipH="1">
            <a:off x="8567628" y="128349"/>
            <a:ext cx="352274" cy="352274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16"/>
          <p:cNvSpPr/>
          <p:nvPr/>
        </p:nvSpPr>
        <p:spPr>
          <a:xfrm flipH="1">
            <a:off x="139829" y="4355622"/>
            <a:ext cx="352274" cy="352274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16"/>
          <p:cNvSpPr/>
          <p:nvPr/>
        </p:nvSpPr>
        <p:spPr>
          <a:xfrm rot="-9945166" flipH="1">
            <a:off x="6552520" y="3301595"/>
            <a:ext cx="3450781" cy="3471574"/>
          </a:xfrm>
          <a:custGeom>
            <a:avLst/>
            <a:gdLst/>
            <a:ahLst/>
            <a:cxnLst/>
            <a:rect l="l" t="t" r="r" b="b"/>
            <a:pathLst>
              <a:path w="102228" h="102844" extrusionOk="0">
                <a:moveTo>
                  <a:pt x="0" y="1"/>
                </a:moveTo>
                <a:lnTo>
                  <a:pt x="0" y="32683"/>
                </a:lnTo>
                <a:cubicBezTo>
                  <a:pt x="0" y="32683"/>
                  <a:pt x="1840" y="31967"/>
                  <a:pt x="5060" y="31967"/>
                </a:cubicBezTo>
                <a:cubicBezTo>
                  <a:pt x="10534" y="31967"/>
                  <a:pt x="19997" y="34039"/>
                  <a:pt x="31183" y="45233"/>
                </a:cubicBezTo>
                <a:cubicBezTo>
                  <a:pt x="48935" y="62997"/>
                  <a:pt x="46494" y="76832"/>
                  <a:pt x="66366" y="92786"/>
                </a:cubicBezTo>
                <a:cubicBezTo>
                  <a:pt x="76554" y="100971"/>
                  <a:pt x="86244" y="102843"/>
                  <a:pt x="92977" y="102843"/>
                </a:cubicBezTo>
                <a:cubicBezTo>
                  <a:pt x="98653" y="102843"/>
                  <a:pt x="102227" y="101513"/>
                  <a:pt x="102227" y="101513"/>
                </a:cubicBezTo>
                <a:lnTo>
                  <a:pt x="10107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16"/>
          <p:cNvSpPr/>
          <p:nvPr/>
        </p:nvSpPr>
        <p:spPr>
          <a:xfrm flipH="1">
            <a:off x="7751125" y="4424750"/>
            <a:ext cx="610225" cy="610225"/>
          </a:xfrm>
          <a:custGeom>
            <a:avLst/>
            <a:gdLst/>
            <a:ahLst/>
            <a:cxnLst/>
            <a:rect l="l" t="t" r="r" b="b"/>
            <a:pathLst>
              <a:path w="24409" h="24409" extrusionOk="0">
                <a:moveTo>
                  <a:pt x="12205" y="1"/>
                </a:moveTo>
                <a:cubicBezTo>
                  <a:pt x="5454" y="1"/>
                  <a:pt x="1" y="5466"/>
                  <a:pt x="1" y="12205"/>
                </a:cubicBezTo>
                <a:cubicBezTo>
                  <a:pt x="1" y="18944"/>
                  <a:pt x="5454" y="24409"/>
                  <a:pt x="12205" y="24409"/>
                </a:cubicBezTo>
                <a:cubicBezTo>
                  <a:pt x="18944" y="24409"/>
                  <a:pt x="24409" y="18944"/>
                  <a:pt x="24409" y="12205"/>
                </a:cubicBezTo>
                <a:cubicBezTo>
                  <a:pt x="24409" y="5466"/>
                  <a:pt x="18944" y="1"/>
                  <a:pt x="122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16"/>
          <p:cNvSpPr txBox="1">
            <a:spLocks noGrp="1"/>
          </p:cNvSpPr>
          <p:nvPr>
            <p:ph type="title"/>
          </p:nvPr>
        </p:nvSpPr>
        <p:spPr>
          <a:xfrm>
            <a:off x="265050" y="303150"/>
            <a:ext cx="5586300" cy="7872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17"/>
          <p:cNvSpPr txBox="1">
            <a:spLocks noGrp="1"/>
          </p:cNvSpPr>
          <p:nvPr>
            <p:ph type="title"/>
          </p:nvPr>
        </p:nvSpPr>
        <p:spPr>
          <a:xfrm>
            <a:off x="5236425" y="1679100"/>
            <a:ext cx="3647100" cy="6381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17"/>
          <p:cNvSpPr txBox="1">
            <a:spLocks noGrp="1"/>
          </p:cNvSpPr>
          <p:nvPr>
            <p:ph type="subTitle" idx="1"/>
          </p:nvPr>
        </p:nvSpPr>
        <p:spPr>
          <a:xfrm>
            <a:off x="5277550" y="2453737"/>
            <a:ext cx="3153600" cy="8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6" name="Google Shape;1366;p17"/>
          <p:cNvSpPr/>
          <p:nvPr/>
        </p:nvSpPr>
        <p:spPr>
          <a:xfrm>
            <a:off x="5817375" y="-1977300"/>
            <a:ext cx="4015765" cy="3483989"/>
          </a:xfrm>
          <a:custGeom>
            <a:avLst/>
            <a:gdLst/>
            <a:ahLst/>
            <a:cxnLst/>
            <a:rect l="l" t="t" r="r" b="b"/>
            <a:pathLst>
              <a:path w="118968" h="103214" extrusionOk="0">
                <a:moveTo>
                  <a:pt x="99358" y="1"/>
                </a:moveTo>
                <a:lnTo>
                  <a:pt x="0" y="18360"/>
                </a:lnTo>
                <a:lnTo>
                  <a:pt x="5942" y="50519"/>
                </a:lnTo>
                <a:cubicBezTo>
                  <a:pt x="5942" y="50519"/>
                  <a:pt x="9198" y="48503"/>
                  <a:pt x="15190" y="48503"/>
                </a:cubicBezTo>
                <a:cubicBezTo>
                  <a:pt x="20819" y="48503"/>
                  <a:pt x="28862" y="50283"/>
                  <a:pt x="38886" y="57187"/>
                </a:cubicBezTo>
                <a:cubicBezTo>
                  <a:pt x="59567" y="71426"/>
                  <a:pt x="59686" y="85476"/>
                  <a:pt x="82118" y="97549"/>
                </a:cubicBezTo>
                <a:cubicBezTo>
                  <a:pt x="90158" y="101871"/>
                  <a:pt x="97396" y="103213"/>
                  <a:pt x="103286" y="103213"/>
                </a:cubicBezTo>
                <a:cubicBezTo>
                  <a:pt x="112938" y="103213"/>
                  <a:pt x="118968" y="99608"/>
                  <a:pt x="118968" y="99608"/>
                </a:cubicBezTo>
                <a:lnTo>
                  <a:pt x="99358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8"/>
          <p:cNvSpPr txBox="1">
            <a:spLocks noGrp="1"/>
          </p:cNvSpPr>
          <p:nvPr>
            <p:ph type="title"/>
          </p:nvPr>
        </p:nvSpPr>
        <p:spPr>
          <a:xfrm>
            <a:off x="257175" y="1705500"/>
            <a:ext cx="3310800" cy="5727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9" name="Google Shape;1369;p18"/>
          <p:cNvSpPr txBox="1">
            <a:spLocks noGrp="1"/>
          </p:cNvSpPr>
          <p:nvPr>
            <p:ph type="subTitle" idx="1"/>
          </p:nvPr>
        </p:nvSpPr>
        <p:spPr>
          <a:xfrm>
            <a:off x="720000" y="2390388"/>
            <a:ext cx="28479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0" name="Google Shape;1370;p18"/>
          <p:cNvSpPr/>
          <p:nvPr/>
        </p:nvSpPr>
        <p:spPr>
          <a:xfrm flipH="1">
            <a:off x="94040" y="4563028"/>
            <a:ext cx="718757" cy="718757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18"/>
          <p:cNvSpPr/>
          <p:nvPr/>
        </p:nvSpPr>
        <p:spPr>
          <a:xfrm rot="-9945166" flipH="1">
            <a:off x="6552520" y="3301595"/>
            <a:ext cx="3450781" cy="3471574"/>
          </a:xfrm>
          <a:custGeom>
            <a:avLst/>
            <a:gdLst/>
            <a:ahLst/>
            <a:cxnLst/>
            <a:rect l="l" t="t" r="r" b="b"/>
            <a:pathLst>
              <a:path w="102228" h="102844" extrusionOk="0">
                <a:moveTo>
                  <a:pt x="0" y="1"/>
                </a:moveTo>
                <a:lnTo>
                  <a:pt x="0" y="32683"/>
                </a:lnTo>
                <a:cubicBezTo>
                  <a:pt x="0" y="32683"/>
                  <a:pt x="1840" y="31967"/>
                  <a:pt x="5060" y="31967"/>
                </a:cubicBezTo>
                <a:cubicBezTo>
                  <a:pt x="10534" y="31967"/>
                  <a:pt x="19997" y="34039"/>
                  <a:pt x="31183" y="45233"/>
                </a:cubicBezTo>
                <a:cubicBezTo>
                  <a:pt x="48935" y="62997"/>
                  <a:pt x="46494" y="76832"/>
                  <a:pt x="66366" y="92786"/>
                </a:cubicBezTo>
                <a:cubicBezTo>
                  <a:pt x="76554" y="100971"/>
                  <a:pt x="86244" y="102843"/>
                  <a:pt x="92977" y="102843"/>
                </a:cubicBezTo>
                <a:cubicBezTo>
                  <a:pt x="98653" y="102843"/>
                  <a:pt x="102227" y="101513"/>
                  <a:pt x="102227" y="101513"/>
                </a:cubicBezTo>
                <a:lnTo>
                  <a:pt x="10107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2" name="Google Shape;137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4320713" y="-2788550"/>
            <a:ext cx="278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18"/>
          <p:cNvSpPr/>
          <p:nvPr/>
        </p:nvSpPr>
        <p:spPr>
          <a:xfrm flipH="1">
            <a:off x="7751125" y="4424750"/>
            <a:ext cx="610225" cy="610225"/>
          </a:xfrm>
          <a:custGeom>
            <a:avLst/>
            <a:gdLst/>
            <a:ahLst/>
            <a:cxnLst/>
            <a:rect l="l" t="t" r="r" b="b"/>
            <a:pathLst>
              <a:path w="24409" h="24409" extrusionOk="0">
                <a:moveTo>
                  <a:pt x="12205" y="1"/>
                </a:moveTo>
                <a:cubicBezTo>
                  <a:pt x="5454" y="1"/>
                  <a:pt x="1" y="5466"/>
                  <a:pt x="1" y="12205"/>
                </a:cubicBezTo>
                <a:cubicBezTo>
                  <a:pt x="1" y="18944"/>
                  <a:pt x="5454" y="24409"/>
                  <a:pt x="12205" y="24409"/>
                </a:cubicBezTo>
                <a:cubicBezTo>
                  <a:pt x="18944" y="24409"/>
                  <a:pt x="24409" y="18944"/>
                  <a:pt x="24409" y="12205"/>
                </a:cubicBezTo>
                <a:cubicBezTo>
                  <a:pt x="24409" y="5466"/>
                  <a:pt x="18944" y="1"/>
                  <a:pt x="122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18"/>
          <p:cNvSpPr/>
          <p:nvPr/>
        </p:nvSpPr>
        <p:spPr>
          <a:xfrm flipH="1">
            <a:off x="8567628" y="128349"/>
            <a:ext cx="352274" cy="352274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18"/>
          <p:cNvSpPr/>
          <p:nvPr/>
        </p:nvSpPr>
        <p:spPr>
          <a:xfrm flipH="1">
            <a:off x="139829" y="4355622"/>
            <a:ext cx="352274" cy="352274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9"/>
          <p:cNvSpPr txBox="1">
            <a:spLocks noGrp="1"/>
          </p:cNvSpPr>
          <p:nvPr>
            <p:ph type="body" idx="1"/>
          </p:nvPr>
        </p:nvSpPr>
        <p:spPr>
          <a:xfrm>
            <a:off x="720000" y="1426050"/>
            <a:ext cx="3718800" cy="27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8" name="Google Shape;1378;p19"/>
          <p:cNvSpPr txBox="1">
            <a:spLocks noGrp="1"/>
          </p:cNvSpPr>
          <p:nvPr>
            <p:ph type="body" idx="2"/>
          </p:nvPr>
        </p:nvSpPr>
        <p:spPr>
          <a:xfrm>
            <a:off x="4705128" y="1426050"/>
            <a:ext cx="3718800" cy="27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9" name="Google Shape;1379;p19"/>
          <p:cNvSpPr/>
          <p:nvPr/>
        </p:nvSpPr>
        <p:spPr>
          <a:xfrm flipH="1">
            <a:off x="6266140" y="-856650"/>
            <a:ext cx="4202735" cy="1924673"/>
          </a:xfrm>
          <a:custGeom>
            <a:avLst/>
            <a:gdLst/>
            <a:ahLst/>
            <a:cxnLst/>
            <a:rect l="l" t="t" r="r" b="b"/>
            <a:pathLst>
              <a:path w="123874" h="56729" extrusionOk="0">
                <a:moveTo>
                  <a:pt x="1" y="1"/>
                </a:moveTo>
                <a:lnTo>
                  <a:pt x="3656" y="32790"/>
                </a:lnTo>
                <a:cubicBezTo>
                  <a:pt x="3656" y="32790"/>
                  <a:pt x="7596" y="31184"/>
                  <a:pt x="14347" y="31184"/>
                </a:cubicBezTo>
                <a:cubicBezTo>
                  <a:pt x="23267" y="31184"/>
                  <a:pt x="37093" y="33988"/>
                  <a:pt x="53222" y="47006"/>
                </a:cubicBezTo>
                <a:cubicBezTo>
                  <a:pt x="61859" y="53978"/>
                  <a:pt x="70316" y="56728"/>
                  <a:pt x="78120" y="56728"/>
                </a:cubicBezTo>
                <a:cubicBezTo>
                  <a:pt x="91456" y="56728"/>
                  <a:pt x="102885" y="48697"/>
                  <a:pt x="110050" y="39970"/>
                </a:cubicBezTo>
                <a:cubicBezTo>
                  <a:pt x="123873" y="23087"/>
                  <a:pt x="115289" y="8490"/>
                  <a:pt x="115289" y="8490"/>
                </a:cubicBezTo>
                <a:lnTo>
                  <a:pt x="115289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0" name="Google Shape;138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4723400" y="-2809587"/>
            <a:ext cx="278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19"/>
          <p:cNvSpPr/>
          <p:nvPr/>
        </p:nvSpPr>
        <p:spPr>
          <a:xfrm>
            <a:off x="142923" y="4251824"/>
            <a:ext cx="352274" cy="352274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19"/>
          <p:cNvSpPr/>
          <p:nvPr/>
        </p:nvSpPr>
        <p:spPr>
          <a:xfrm>
            <a:off x="64875" y="4533275"/>
            <a:ext cx="610225" cy="610225"/>
          </a:xfrm>
          <a:custGeom>
            <a:avLst/>
            <a:gdLst/>
            <a:ahLst/>
            <a:cxnLst/>
            <a:rect l="l" t="t" r="r" b="b"/>
            <a:pathLst>
              <a:path w="24409" h="24409" extrusionOk="0">
                <a:moveTo>
                  <a:pt x="12205" y="1"/>
                </a:moveTo>
                <a:cubicBezTo>
                  <a:pt x="5454" y="1"/>
                  <a:pt x="1" y="5466"/>
                  <a:pt x="1" y="12205"/>
                </a:cubicBezTo>
                <a:cubicBezTo>
                  <a:pt x="1" y="18944"/>
                  <a:pt x="5454" y="24409"/>
                  <a:pt x="12205" y="24409"/>
                </a:cubicBezTo>
                <a:cubicBezTo>
                  <a:pt x="18944" y="24409"/>
                  <a:pt x="24409" y="18944"/>
                  <a:pt x="24409" y="12205"/>
                </a:cubicBezTo>
                <a:cubicBezTo>
                  <a:pt x="24409" y="5466"/>
                  <a:pt x="18944" y="1"/>
                  <a:pt x="12205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19"/>
          <p:cNvSpPr/>
          <p:nvPr/>
        </p:nvSpPr>
        <p:spPr>
          <a:xfrm rot="-9945166" flipH="1">
            <a:off x="6552520" y="3301595"/>
            <a:ext cx="3450781" cy="3471574"/>
          </a:xfrm>
          <a:custGeom>
            <a:avLst/>
            <a:gdLst/>
            <a:ahLst/>
            <a:cxnLst/>
            <a:rect l="l" t="t" r="r" b="b"/>
            <a:pathLst>
              <a:path w="102228" h="102844" extrusionOk="0">
                <a:moveTo>
                  <a:pt x="0" y="1"/>
                </a:moveTo>
                <a:lnTo>
                  <a:pt x="0" y="32683"/>
                </a:lnTo>
                <a:cubicBezTo>
                  <a:pt x="0" y="32683"/>
                  <a:pt x="1840" y="31967"/>
                  <a:pt x="5060" y="31967"/>
                </a:cubicBezTo>
                <a:cubicBezTo>
                  <a:pt x="10534" y="31967"/>
                  <a:pt x="19997" y="34039"/>
                  <a:pt x="31183" y="45233"/>
                </a:cubicBezTo>
                <a:cubicBezTo>
                  <a:pt x="48935" y="62997"/>
                  <a:pt x="46494" y="76832"/>
                  <a:pt x="66366" y="92786"/>
                </a:cubicBezTo>
                <a:cubicBezTo>
                  <a:pt x="76554" y="100971"/>
                  <a:pt x="86244" y="102843"/>
                  <a:pt x="92977" y="102843"/>
                </a:cubicBezTo>
                <a:cubicBezTo>
                  <a:pt x="98653" y="102843"/>
                  <a:pt x="102227" y="101513"/>
                  <a:pt x="102227" y="101513"/>
                </a:cubicBezTo>
                <a:lnTo>
                  <a:pt x="101072" y="1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19"/>
          <p:cNvSpPr/>
          <p:nvPr/>
        </p:nvSpPr>
        <p:spPr>
          <a:xfrm flipH="1">
            <a:off x="7751125" y="4424750"/>
            <a:ext cx="610225" cy="610225"/>
          </a:xfrm>
          <a:custGeom>
            <a:avLst/>
            <a:gdLst/>
            <a:ahLst/>
            <a:cxnLst/>
            <a:rect l="l" t="t" r="r" b="b"/>
            <a:pathLst>
              <a:path w="24409" h="24409" extrusionOk="0">
                <a:moveTo>
                  <a:pt x="12205" y="1"/>
                </a:moveTo>
                <a:cubicBezTo>
                  <a:pt x="5454" y="1"/>
                  <a:pt x="1" y="5466"/>
                  <a:pt x="1" y="12205"/>
                </a:cubicBezTo>
                <a:cubicBezTo>
                  <a:pt x="1" y="18944"/>
                  <a:pt x="5454" y="24409"/>
                  <a:pt x="12205" y="24409"/>
                </a:cubicBezTo>
                <a:cubicBezTo>
                  <a:pt x="18944" y="24409"/>
                  <a:pt x="24409" y="18944"/>
                  <a:pt x="24409" y="12205"/>
                </a:cubicBezTo>
                <a:cubicBezTo>
                  <a:pt x="24409" y="5466"/>
                  <a:pt x="18944" y="1"/>
                  <a:pt x="122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19"/>
          <p:cNvSpPr txBox="1">
            <a:spLocks noGrp="1"/>
          </p:cNvSpPr>
          <p:nvPr>
            <p:ph type="title"/>
          </p:nvPr>
        </p:nvSpPr>
        <p:spPr>
          <a:xfrm>
            <a:off x="265050" y="303150"/>
            <a:ext cx="3064800" cy="7872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"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20"/>
          <p:cNvSpPr txBox="1">
            <a:spLocks noGrp="1"/>
          </p:cNvSpPr>
          <p:nvPr>
            <p:ph type="title"/>
          </p:nvPr>
        </p:nvSpPr>
        <p:spPr>
          <a:xfrm>
            <a:off x="862200" y="2483175"/>
            <a:ext cx="2175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8" name="Google Shape;1388;p20"/>
          <p:cNvSpPr txBox="1">
            <a:spLocks noGrp="1"/>
          </p:cNvSpPr>
          <p:nvPr>
            <p:ph type="subTitle" idx="1"/>
          </p:nvPr>
        </p:nvSpPr>
        <p:spPr>
          <a:xfrm>
            <a:off x="862200" y="2877350"/>
            <a:ext cx="2175300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9" name="Google Shape;1389;p20"/>
          <p:cNvSpPr txBox="1">
            <a:spLocks noGrp="1"/>
          </p:cNvSpPr>
          <p:nvPr>
            <p:ph type="title" idx="2"/>
          </p:nvPr>
        </p:nvSpPr>
        <p:spPr>
          <a:xfrm>
            <a:off x="6106496" y="2483175"/>
            <a:ext cx="2175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0" name="Google Shape;1390;p20"/>
          <p:cNvSpPr txBox="1">
            <a:spLocks noGrp="1"/>
          </p:cNvSpPr>
          <p:nvPr>
            <p:ph type="subTitle" idx="3"/>
          </p:nvPr>
        </p:nvSpPr>
        <p:spPr>
          <a:xfrm>
            <a:off x="6106500" y="2877350"/>
            <a:ext cx="2175300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20"/>
          <p:cNvSpPr/>
          <p:nvPr/>
        </p:nvSpPr>
        <p:spPr>
          <a:xfrm flipH="1">
            <a:off x="6266140" y="-856650"/>
            <a:ext cx="4202735" cy="1924673"/>
          </a:xfrm>
          <a:custGeom>
            <a:avLst/>
            <a:gdLst/>
            <a:ahLst/>
            <a:cxnLst/>
            <a:rect l="l" t="t" r="r" b="b"/>
            <a:pathLst>
              <a:path w="123874" h="56729" extrusionOk="0">
                <a:moveTo>
                  <a:pt x="1" y="1"/>
                </a:moveTo>
                <a:lnTo>
                  <a:pt x="3656" y="32790"/>
                </a:lnTo>
                <a:cubicBezTo>
                  <a:pt x="3656" y="32790"/>
                  <a:pt x="7596" y="31184"/>
                  <a:pt x="14347" y="31184"/>
                </a:cubicBezTo>
                <a:cubicBezTo>
                  <a:pt x="23267" y="31184"/>
                  <a:pt x="37093" y="33988"/>
                  <a:pt x="53222" y="47006"/>
                </a:cubicBezTo>
                <a:cubicBezTo>
                  <a:pt x="61859" y="53978"/>
                  <a:pt x="70316" y="56728"/>
                  <a:pt x="78120" y="56728"/>
                </a:cubicBezTo>
                <a:cubicBezTo>
                  <a:pt x="91456" y="56728"/>
                  <a:pt x="102885" y="48697"/>
                  <a:pt x="110050" y="39970"/>
                </a:cubicBezTo>
                <a:cubicBezTo>
                  <a:pt x="123873" y="23087"/>
                  <a:pt x="115289" y="8490"/>
                  <a:pt x="115289" y="8490"/>
                </a:cubicBezTo>
                <a:lnTo>
                  <a:pt x="115289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2" name="Google Shape;139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4723400" y="-2809587"/>
            <a:ext cx="278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3" name="Google Shape;1393;p20"/>
          <p:cNvSpPr/>
          <p:nvPr/>
        </p:nvSpPr>
        <p:spPr>
          <a:xfrm>
            <a:off x="142923" y="4251824"/>
            <a:ext cx="352274" cy="352274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20"/>
          <p:cNvSpPr/>
          <p:nvPr/>
        </p:nvSpPr>
        <p:spPr>
          <a:xfrm>
            <a:off x="64875" y="4533275"/>
            <a:ext cx="610225" cy="610225"/>
          </a:xfrm>
          <a:custGeom>
            <a:avLst/>
            <a:gdLst/>
            <a:ahLst/>
            <a:cxnLst/>
            <a:rect l="l" t="t" r="r" b="b"/>
            <a:pathLst>
              <a:path w="24409" h="24409" extrusionOk="0">
                <a:moveTo>
                  <a:pt x="12205" y="1"/>
                </a:moveTo>
                <a:cubicBezTo>
                  <a:pt x="5454" y="1"/>
                  <a:pt x="1" y="5466"/>
                  <a:pt x="1" y="12205"/>
                </a:cubicBezTo>
                <a:cubicBezTo>
                  <a:pt x="1" y="18944"/>
                  <a:pt x="5454" y="24409"/>
                  <a:pt x="12205" y="24409"/>
                </a:cubicBezTo>
                <a:cubicBezTo>
                  <a:pt x="18944" y="24409"/>
                  <a:pt x="24409" y="18944"/>
                  <a:pt x="24409" y="12205"/>
                </a:cubicBezTo>
                <a:cubicBezTo>
                  <a:pt x="24409" y="5466"/>
                  <a:pt x="18944" y="1"/>
                  <a:pt x="12205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20"/>
          <p:cNvSpPr txBox="1">
            <a:spLocks noGrp="1"/>
          </p:cNvSpPr>
          <p:nvPr>
            <p:ph type="title" idx="4"/>
          </p:nvPr>
        </p:nvSpPr>
        <p:spPr>
          <a:xfrm>
            <a:off x="265050" y="303150"/>
            <a:ext cx="2935500" cy="7872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0000" y="1768425"/>
            <a:ext cx="4102200" cy="16701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9728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20000" y="34572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-5400000">
            <a:off x="7488372" y="3581778"/>
            <a:ext cx="610225" cy="610225"/>
          </a:xfrm>
          <a:custGeom>
            <a:avLst/>
            <a:gdLst/>
            <a:ahLst/>
            <a:cxnLst/>
            <a:rect l="l" t="t" r="r" b="b"/>
            <a:pathLst>
              <a:path w="24409" h="24409" extrusionOk="0">
                <a:moveTo>
                  <a:pt x="12205" y="1"/>
                </a:moveTo>
                <a:cubicBezTo>
                  <a:pt x="5454" y="1"/>
                  <a:pt x="1" y="5466"/>
                  <a:pt x="1" y="12205"/>
                </a:cubicBezTo>
                <a:cubicBezTo>
                  <a:pt x="1" y="18944"/>
                  <a:pt x="5454" y="24409"/>
                  <a:pt x="12205" y="24409"/>
                </a:cubicBezTo>
                <a:cubicBezTo>
                  <a:pt x="18944" y="24409"/>
                  <a:pt x="24409" y="18944"/>
                  <a:pt x="24409" y="12205"/>
                </a:cubicBezTo>
                <a:cubicBezTo>
                  <a:pt x="24409" y="5466"/>
                  <a:pt x="18944" y="1"/>
                  <a:pt x="122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573922" y="491678"/>
            <a:ext cx="278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64875" y="4533275"/>
            <a:ext cx="610225" cy="610225"/>
          </a:xfrm>
          <a:custGeom>
            <a:avLst/>
            <a:gdLst/>
            <a:ahLst/>
            <a:cxnLst/>
            <a:rect l="l" t="t" r="r" b="b"/>
            <a:pathLst>
              <a:path w="24409" h="24409" extrusionOk="0">
                <a:moveTo>
                  <a:pt x="12205" y="1"/>
                </a:moveTo>
                <a:cubicBezTo>
                  <a:pt x="5454" y="1"/>
                  <a:pt x="1" y="5466"/>
                  <a:pt x="1" y="12205"/>
                </a:cubicBezTo>
                <a:cubicBezTo>
                  <a:pt x="1" y="18944"/>
                  <a:pt x="5454" y="24409"/>
                  <a:pt x="12205" y="24409"/>
                </a:cubicBezTo>
                <a:cubicBezTo>
                  <a:pt x="18944" y="24409"/>
                  <a:pt x="24409" y="18944"/>
                  <a:pt x="24409" y="12205"/>
                </a:cubicBezTo>
                <a:cubicBezTo>
                  <a:pt x="24409" y="5466"/>
                  <a:pt x="18944" y="1"/>
                  <a:pt x="12205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42923" y="4251824"/>
            <a:ext cx="352274" cy="352274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4352875" y="-778250"/>
            <a:ext cx="1493858" cy="1493858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-5400000">
            <a:off x="7296793" y="1901225"/>
            <a:ext cx="3335564" cy="3355992"/>
          </a:xfrm>
          <a:custGeom>
            <a:avLst/>
            <a:gdLst/>
            <a:ahLst/>
            <a:cxnLst/>
            <a:rect l="l" t="t" r="r" b="b"/>
            <a:pathLst>
              <a:path w="102216" h="102842" extrusionOk="0">
                <a:moveTo>
                  <a:pt x="9244" y="0"/>
                </a:moveTo>
                <a:cubicBezTo>
                  <a:pt x="3571" y="0"/>
                  <a:pt x="0" y="1329"/>
                  <a:pt x="0" y="1329"/>
                </a:cubicBezTo>
                <a:lnTo>
                  <a:pt x="1143" y="102842"/>
                </a:lnTo>
                <a:lnTo>
                  <a:pt x="102215" y="102842"/>
                </a:lnTo>
                <a:lnTo>
                  <a:pt x="102215" y="70159"/>
                </a:lnTo>
                <a:cubicBezTo>
                  <a:pt x="102215" y="70159"/>
                  <a:pt x="100375" y="70876"/>
                  <a:pt x="97156" y="70876"/>
                </a:cubicBezTo>
                <a:cubicBezTo>
                  <a:pt x="91683" y="70876"/>
                  <a:pt x="82223" y="68803"/>
                  <a:pt x="71045" y="57610"/>
                </a:cubicBezTo>
                <a:cubicBezTo>
                  <a:pt x="53281" y="39846"/>
                  <a:pt x="55721" y="26011"/>
                  <a:pt x="35874" y="10068"/>
                </a:cubicBezTo>
                <a:cubicBezTo>
                  <a:pt x="25675" y="1874"/>
                  <a:pt x="15979" y="0"/>
                  <a:pt x="9244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3"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21"/>
          <p:cNvSpPr txBox="1">
            <a:spLocks noGrp="1"/>
          </p:cNvSpPr>
          <p:nvPr>
            <p:ph type="title"/>
          </p:nvPr>
        </p:nvSpPr>
        <p:spPr>
          <a:xfrm>
            <a:off x="2207300" y="2398150"/>
            <a:ext cx="2175300" cy="5226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8" name="Google Shape;1398;p21"/>
          <p:cNvSpPr txBox="1">
            <a:spLocks noGrp="1"/>
          </p:cNvSpPr>
          <p:nvPr>
            <p:ph type="subTitle" idx="1"/>
          </p:nvPr>
        </p:nvSpPr>
        <p:spPr>
          <a:xfrm>
            <a:off x="2207300" y="3110700"/>
            <a:ext cx="2175300" cy="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21"/>
          <p:cNvSpPr txBox="1">
            <a:spLocks noGrp="1"/>
          </p:cNvSpPr>
          <p:nvPr>
            <p:ph type="title" idx="2"/>
          </p:nvPr>
        </p:nvSpPr>
        <p:spPr>
          <a:xfrm>
            <a:off x="6100299" y="2398150"/>
            <a:ext cx="2175300" cy="5226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00" name="Google Shape;1400;p21"/>
          <p:cNvSpPr txBox="1">
            <a:spLocks noGrp="1"/>
          </p:cNvSpPr>
          <p:nvPr>
            <p:ph type="subTitle" idx="3"/>
          </p:nvPr>
        </p:nvSpPr>
        <p:spPr>
          <a:xfrm>
            <a:off x="6100300" y="3110700"/>
            <a:ext cx="2175300" cy="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01" name="Google Shape;140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69500" y="3336299"/>
            <a:ext cx="2357675" cy="24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2" name="Google Shape;14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7104525" y="-3020025"/>
            <a:ext cx="278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Google Shape;1403;p21"/>
          <p:cNvSpPr/>
          <p:nvPr/>
        </p:nvSpPr>
        <p:spPr>
          <a:xfrm>
            <a:off x="7865854" y="-624"/>
            <a:ext cx="610233" cy="610233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21"/>
          <p:cNvSpPr/>
          <p:nvPr/>
        </p:nvSpPr>
        <p:spPr>
          <a:xfrm rot="-5400000">
            <a:off x="6915526" y="2517433"/>
            <a:ext cx="3335564" cy="3355992"/>
          </a:xfrm>
          <a:custGeom>
            <a:avLst/>
            <a:gdLst/>
            <a:ahLst/>
            <a:cxnLst/>
            <a:rect l="l" t="t" r="r" b="b"/>
            <a:pathLst>
              <a:path w="102216" h="102842" extrusionOk="0">
                <a:moveTo>
                  <a:pt x="9244" y="0"/>
                </a:moveTo>
                <a:cubicBezTo>
                  <a:pt x="3571" y="0"/>
                  <a:pt x="0" y="1329"/>
                  <a:pt x="0" y="1329"/>
                </a:cubicBezTo>
                <a:lnTo>
                  <a:pt x="1143" y="102842"/>
                </a:lnTo>
                <a:lnTo>
                  <a:pt x="102215" y="102842"/>
                </a:lnTo>
                <a:lnTo>
                  <a:pt x="102215" y="70159"/>
                </a:lnTo>
                <a:cubicBezTo>
                  <a:pt x="102215" y="70159"/>
                  <a:pt x="100375" y="70876"/>
                  <a:pt x="97156" y="70876"/>
                </a:cubicBezTo>
                <a:cubicBezTo>
                  <a:pt x="91683" y="70876"/>
                  <a:pt x="82223" y="68803"/>
                  <a:pt x="71045" y="57610"/>
                </a:cubicBezTo>
                <a:cubicBezTo>
                  <a:pt x="53281" y="39846"/>
                  <a:pt x="55721" y="26011"/>
                  <a:pt x="35874" y="10068"/>
                </a:cubicBezTo>
                <a:cubicBezTo>
                  <a:pt x="25675" y="1874"/>
                  <a:pt x="15979" y="0"/>
                  <a:pt x="9244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21"/>
          <p:cNvSpPr txBox="1">
            <a:spLocks noGrp="1"/>
          </p:cNvSpPr>
          <p:nvPr>
            <p:ph type="title" idx="4"/>
          </p:nvPr>
        </p:nvSpPr>
        <p:spPr>
          <a:xfrm>
            <a:off x="265050" y="303150"/>
            <a:ext cx="2711700" cy="7872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6"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22"/>
          <p:cNvSpPr txBox="1">
            <a:spLocks noGrp="1"/>
          </p:cNvSpPr>
          <p:nvPr>
            <p:ph type="body" idx="1"/>
          </p:nvPr>
        </p:nvSpPr>
        <p:spPr>
          <a:xfrm>
            <a:off x="720000" y="1807650"/>
            <a:ext cx="36780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08" name="Google Shape;1408;p22"/>
          <p:cNvSpPr/>
          <p:nvPr/>
        </p:nvSpPr>
        <p:spPr>
          <a:xfrm>
            <a:off x="5817408" y="-1630472"/>
            <a:ext cx="3450706" cy="3471499"/>
          </a:xfrm>
          <a:custGeom>
            <a:avLst/>
            <a:gdLst/>
            <a:ahLst/>
            <a:cxnLst/>
            <a:rect l="l" t="t" r="r" b="b"/>
            <a:pathLst>
              <a:path w="102228" h="102844" extrusionOk="0">
                <a:moveTo>
                  <a:pt x="0" y="1"/>
                </a:moveTo>
                <a:lnTo>
                  <a:pt x="0" y="32683"/>
                </a:lnTo>
                <a:cubicBezTo>
                  <a:pt x="0" y="32683"/>
                  <a:pt x="1840" y="31967"/>
                  <a:pt x="5060" y="31967"/>
                </a:cubicBezTo>
                <a:cubicBezTo>
                  <a:pt x="10534" y="31967"/>
                  <a:pt x="19997" y="34039"/>
                  <a:pt x="31183" y="45233"/>
                </a:cubicBezTo>
                <a:cubicBezTo>
                  <a:pt x="48935" y="62997"/>
                  <a:pt x="46494" y="76832"/>
                  <a:pt x="66366" y="92786"/>
                </a:cubicBezTo>
                <a:cubicBezTo>
                  <a:pt x="76554" y="100971"/>
                  <a:pt x="86244" y="102843"/>
                  <a:pt x="92977" y="102843"/>
                </a:cubicBezTo>
                <a:cubicBezTo>
                  <a:pt x="98653" y="102843"/>
                  <a:pt x="102227" y="101513"/>
                  <a:pt x="102227" y="101513"/>
                </a:cubicBezTo>
                <a:lnTo>
                  <a:pt x="101072" y="1"/>
                </a:lnTo>
                <a:close/>
              </a:path>
            </a:pathLst>
          </a:custGeom>
          <a:solidFill>
            <a:srgbClr val="878A7D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22"/>
          <p:cNvSpPr/>
          <p:nvPr/>
        </p:nvSpPr>
        <p:spPr>
          <a:xfrm>
            <a:off x="-728074" y="3758233"/>
            <a:ext cx="3335564" cy="3355992"/>
          </a:xfrm>
          <a:custGeom>
            <a:avLst/>
            <a:gdLst/>
            <a:ahLst/>
            <a:cxnLst/>
            <a:rect l="l" t="t" r="r" b="b"/>
            <a:pathLst>
              <a:path w="102216" h="102842" extrusionOk="0">
                <a:moveTo>
                  <a:pt x="9244" y="0"/>
                </a:moveTo>
                <a:cubicBezTo>
                  <a:pt x="3571" y="0"/>
                  <a:pt x="0" y="1329"/>
                  <a:pt x="0" y="1329"/>
                </a:cubicBezTo>
                <a:lnTo>
                  <a:pt x="1143" y="102842"/>
                </a:lnTo>
                <a:lnTo>
                  <a:pt x="102215" y="102842"/>
                </a:lnTo>
                <a:lnTo>
                  <a:pt x="102215" y="70159"/>
                </a:lnTo>
                <a:cubicBezTo>
                  <a:pt x="102215" y="70159"/>
                  <a:pt x="100375" y="70876"/>
                  <a:pt x="97156" y="70876"/>
                </a:cubicBezTo>
                <a:cubicBezTo>
                  <a:pt x="91683" y="70876"/>
                  <a:pt x="82223" y="68803"/>
                  <a:pt x="71045" y="57610"/>
                </a:cubicBezTo>
                <a:cubicBezTo>
                  <a:pt x="53281" y="39846"/>
                  <a:pt x="55721" y="26011"/>
                  <a:pt x="35874" y="10068"/>
                </a:cubicBezTo>
                <a:cubicBezTo>
                  <a:pt x="25675" y="1874"/>
                  <a:pt x="15979" y="0"/>
                  <a:pt x="9244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0" name="Google Shape;141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64850" y="2864475"/>
            <a:ext cx="278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22"/>
          <p:cNvSpPr/>
          <p:nvPr/>
        </p:nvSpPr>
        <p:spPr>
          <a:xfrm>
            <a:off x="5615650" y="-2591025"/>
            <a:ext cx="4015765" cy="3483989"/>
          </a:xfrm>
          <a:custGeom>
            <a:avLst/>
            <a:gdLst/>
            <a:ahLst/>
            <a:cxnLst/>
            <a:rect l="l" t="t" r="r" b="b"/>
            <a:pathLst>
              <a:path w="118968" h="103214" extrusionOk="0">
                <a:moveTo>
                  <a:pt x="99358" y="1"/>
                </a:moveTo>
                <a:lnTo>
                  <a:pt x="0" y="18360"/>
                </a:lnTo>
                <a:lnTo>
                  <a:pt x="5942" y="50519"/>
                </a:lnTo>
                <a:cubicBezTo>
                  <a:pt x="5942" y="50519"/>
                  <a:pt x="9198" y="48503"/>
                  <a:pt x="15190" y="48503"/>
                </a:cubicBezTo>
                <a:cubicBezTo>
                  <a:pt x="20819" y="48503"/>
                  <a:pt x="28862" y="50283"/>
                  <a:pt x="38886" y="57187"/>
                </a:cubicBezTo>
                <a:cubicBezTo>
                  <a:pt x="59567" y="71426"/>
                  <a:pt x="59686" y="85476"/>
                  <a:pt x="82118" y="97549"/>
                </a:cubicBezTo>
                <a:cubicBezTo>
                  <a:pt x="90158" y="101871"/>
                  <a:pt x="97396" y="103213"/>
                  <a:pt x="103286" y="103213"/>
                </a:cubicBezTo>
                <a:cubicBezTo>
                  <a:pt x="112938" y="103213"/>
                  <a:pt x="118968" y="99608"/>
                  <a:pt x="118968" y="99608"/>
                </a:cubicBezTo>
                <a:lnTo>
                  <a:pt x="99358" y="1"/>
                </a:lnTo>
                <a:close/>
              </a:path>
            </a:pathLst>
          </a:custGeom>
          <a:solidFill>
            <a:srgbClr val="BDDAE0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22"/>
          <p:cNvSpPr/>
          <p:nvPr/>
        </p:nvSpPr>
        <p:spPr>
          <a:xfrm>
            <a:off x="6110750" y="-778250"/>
            <a:ext cx="1493858" cy="1493858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22"/>
          <p:cNvSpPr txBox="1">
            <a:spLocks noGrp="1"/>
          </p:cNvSpPr>
          <p:nvPr>
            <p:ph type="body" idx="2"/>
          </p:nvPr>
        </p:nvSpPr>
        <p:spPr>
          <a:xfrm>
            <a:off x="4753050" y="1807650"/>
            <a:ext cx="36780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4" name="Google Shape;1414;p22"/>
          <p:cNvSpPr txBox="1">
            <a:spLocks noGrp="1"/>
          </p:cNvSpPr>
          <p:nvPr>
            <p:ph type="title"/>
          </p:nvPr>
        </p:nvSpPr>
        <p:spPr>
          <a:xfrm>
            <a:off x="720000" y="1445375"/>
            <a:ext cx="36780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5" name="Google Shape;1415;p22"/>
          <p:cNvSpPr txBox="1">
            <a:spLocks noGrp="1"/>
          </p:cNvSpPr>
          <p:nvPr>
            <p:ph type="title" idx="3"/>
          </p:nvPr>
        </p:nvSpPr>
        <p:spPr>
          <a:xfrm>
            <a:off x="4753053" y="1445375"/>
            <a:ext cx="36780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6" name="Google Shape;1416;p22"/>
          <p:cNvSpPr txBox="1">
            <a:spLocks noGrp="1"/>
          </p:cNvSpPr>
          <p:nvPr>
            <p:ph type="title" idx="4"/>
          </p:nvPr>
        </p:nvSpPr>
        <p:spPr>
          <a:xfrm>
            <a:off x="265050" y="303150"/>
            <a:ext cx="5586300" cy="7872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23"/>
          <p:cNvSpPr txBox="1">
            <a:spLocks noGrp="1"/>
          </p:cNvSpPr>
          <p:nvPr>
            <p:ph type="title"/>
          </p:nvPr>
        </p:nvSpPr>
        <p:spPr>
          <a:xfrm>
            <a:off x="937700" y="2483175"/>
            <a:ext cx="2175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9" name="Google Shape;1419;p23"/>
          <p:cNvSpPr txBox="1">
            <a:spLocks noGrp="1"/>
          </p:cNvSpPr>
          <p:nvPr>
            <p:ph type="subTitle" idx="1"/>
          </p:nvPr>
        </p:nvSpPr>
        <p:spPr>
          <a:xfrm>
            <a:off x="937700" y="28773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0" name="Google Shape;1420;p23"/>
          <p:cNvSpPr txBox="1">
            <a:spLocks noGrp="1"/>
          </p:cNvSpPr>
          <p:nvPr>
            <p:ph type="title" idx="2"/>
          </p:nvPr>
        </p:nvSpPr>
        <p:spPr>
          <a:xfrm>
            <a:off x="3484421" y="2483175"/>
            <a:ext cx="2175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21" name="Google Shape;1421;p23"/>
          <p:cNvSpPr txBox="1">
            <a:spLocks noGrp="1"/>
          </p:cNvSpPr>
          <p:nvPr>
            <p:ph type="subTitle" idx="3"/>
          </p:nvPr>
        </p:nvSpPr>
        <p:spPr>
          <a:xfrm>
            <a:off x="3484421" y="28773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2" name="Google Shape;1422;p23"/>
          <p:cNvSpPr txBox="1">
            <a:spLocks noGrp="1"/>
          </p:cNvSpPr>
          <p:nvPr>
            <p:ph type="title" idx="4"/>
          </p:nvPr>
        </p:nvSpPr>
        <p:spPr>
          <a:xfrm>
            <a:off x="6031149" y="2483175"/>
            <a:ext cx="2175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23" name="Google Shape;1423;p23"/>
          <p:cNvSpPr txBox="1">
            <a:spLocks noGrp="1"/>
          </p:cNvSpPr>
          <p:nvPr>
            <p:ph type="subTitle" idx="5"/>
          </p:nvPr>
        </p:nvSpPr>
        <p:spPr>
          <a:xfrm>
            <a:off x="6031149" y="28773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4" name="Google Shape;1424;p23"/>
          <p:cNvSpPr/>
          <p:nvPr/>
        </p:nvSpPr>
        <p:spPr>
          <a:xfrm flipH="1">
            <a:off x="6266140" y="-780450"/>
            <a:ext cx="4202735" cy="1924673"/>
          </a:xfrm>
          <a:custGeom>
            <a:avLst/>
            <a:gdLst/>
            <a:ahLst/>
            <a:cxnLst/>
            <a:rect l="l" t="t" r="r" b="b"/>
            <a:pathLst>
              <a:path w="123874" h="56729" extrusionOk="0">
                <a:moveTo>
                  <a:pt x="1" y="1"/>
                </a:moveTo>
                <a:lnTo>
                  <a:pt x="3656" y="32790"/>
                </a:lnTo>
                <a:cubicBezTo>
                  <a:pt x="3656" y="32790"/>
                  <a:pt x="7596" y="31184"/>
                  <a:pt x="14347" y="31184"/>
                </a:cubicBezTo>
                <a:cubicBezTo>
                  <a:pt x="23267" y="31184"/>
                  <a:pt x="37093" y="33988"/>
                  <a:pt x="53222" y="47006"/>
                </a:cubicBezTo>
                <a:cubicBezTo>
                  <a:pt x="61859" y="53978"/>
                  <a:pt x="70316" y="56728"/>
                  <a:pt x="78120" y="56728"/>
                </a:cubicBezTo>
                <a:cubicBezTo>
                  <a:pt x="91456" y="56728"/>
                  <a:pt x="102885" y="48697"/>
                  <a:pt x="110050" y="39970"/>
                </a:cubicBezTo>
                <a:cubicBezTo>
                  <a:pt x="123873" y="23087"/>
                  <a:pt x="115289" y="8490"/>
                  <a:pt x="115289" y="8490"/>
                </a:cubicBezTo>
                <a:lnTo>
                  <a:pt x="115289" y="1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5" name="Google Shape;142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4723400" y="-2733387"/>
            <a:ext cx="278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6" name="Google Shape;1426;p23"/>
          <p:cNvSpPr/>
          <p:nvPr/>
        </p:nvSpPr>
        <p:spPr>
          <a:xfrm>
            <a:off x="8424000" y="4359675"/>
            <a:ext cx="610225" cy="610225"/>
          </a:xfrm>
          <a:custGeom>
            <a:avLst/>
            <a:gdLst/>
            <a:ahLst/>
            <a:cxnLst/>
            <a:rect l="l" t="t" r="r" b="b"/>
            <a:pathLst>
              <a:path w="24409" h="24409" extrusionOk="0">
                <a:moveTo>
                  <a:pt x="12205" y="1"/>
                </a:moveTo>
                <a:cubicBezTo>
                  <a:pt x="5454" y="1"/>
                  <a:pt x="1" y="5466"/>
                  <a:pt x="1" y="12205"/>
                </a:cubicBezTo>
                <a:cubicBezTo>
                  <a:pt x="1" y="18944"/>
                  <a:pt x="5454" y="24409"/>
                  <a:pt x="12205" y="24409"/>
                </a:cubicBezTo>
                <a:cubicBezTo>
                  <a:pt x="18944" y="24409"/>
                  <a:pt x="24409" y="18944"/>
                  <a:pt x="24409" y="12205"/>
                </a:cubicBezTo>
                <a:cubicBezTo>
                  <a:pt x="24409" y="5466"/>
                  <a:pt x="18944" y="1"/>
                  <a:pt x="12205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23"/>
          <p:cNvSpPr/>
          <p:nvPr/>
        </p:nvSpPr>
        <p:spPr>
          <a:xfrm>
            <a:off x="8502048" y="4078224"/>
            <a:ext cx="352274" cy="352274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8" name="Google Shape;142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-1266250" y="2647450"/>
            <a:ext cx="278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23"/>
          <p:cNvSpPr txBox="1">
            <a:spLocks noGrp="1"/>
          </p:cNvSpPr>
          <p:nvPr>
            <p:ph type="title" idx="6"/>
          </p:nvPr>
        </p:nvSpPr>
        <p:spPr>
          <a:xfrm>
            <a:off x="265050" y="303150"/>
            <a:ext cx="4500300" cy="787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4"/>
          <p:cNvSpPr txBox="1">
            <a:spLocks noGrp="1"/>
          </p:cNvSpPr>
          <p:nvPr>
            <p:ph type="title"/>
          </p:nvPr>
        </p:nvSpPr>
        <p:spPr>
          <a:xfrm>
            <a:off x="713100" y="2758100"/>
            <a:ext cx="18477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2" name="Google Shape;1432;p24"/>
          <p:cNvSpPr txBox="1">
            <a:spLocks noGrp="1"/>
          </p:cNvSpPr>
          <p:nvPr>
            <p:ph type="subTitle" idx="1"/>
          </p:nvPr>
        </p:nvSpPr>
        <p:spPr>
          <a:xfrm>
            <a:off x="713100" y="3132625"/>
            <a:ext cx="18477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3" name="Google Shape;1433;p24"/>
          <p:cNvSpPr txBox="1">
            <a:spLocks noGrp="1"/>
          </p:cNvSpPr>
          <p:nvPr>
            <p:ph type="title" idx="2"/>
          </p:nvPr>
        </p:nvSpPr>
        <p:spPr>
          <a:xfrm>
            <a:off x="2673375" y="2758100"/>
            <a:ext cx="18477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4" name="Google Shape;1434;p24"/>
          <p:cNvSpPr txBox="1">
            <a:spLocks noGrp="1"/>
          </p:cNvSpPr>
          <p:nvPr>
            <p:ph type="subTitle" idx="3"/>
          </p:nvPr>
        </p:nvSpPr>
        <p:spPr>
          <a:xfrm>
            <a:off x="2673375" y="3132625"/>
            <a:ext cx="18477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5" name="Google Shape;1435;p24"/>
          <p:cNvSpPr txBox="1">
            <a:spLocks noGrp="1"/>
          </p:cNvSpPr>
          <p:nvPr>
            <p:ph type="title" idx="4"/>
          </p:nvPr>
        </p:nvSpPr>
        <p:spPr>
          <a:xfrm>
            <a:off x="6583200" y="2758200"/>
            <a:ext cx="18477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6" name="Google Shape;1436;p24"/>
          <p:cNvSpPr txBox="1">
            <a:spLocks noGrp="1"/>
          </p:cNvSpPr>
          <p:nvPr>
            <p:ph type="subTitle" idx="5"/>
          </p:nvPr>
        </p:nvSpPr>
        <p:spPr>
          <a:xfrm>
            <a:off x="6583200" y="3132625"/>
            <a:ext cx="18477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24"/>
          <p:cNvSpPr txBox="1">
            <a:spLocks noGrp="1"/>
          </p:cNvSpPr>
          <p:nvPr>
            <p:ph type="title" idx="6"/>
          </p:nvPr>
        </p:nvSpPr>
        <p:spPr>
          <a:xfrm>
            <a:off x="4633638" y="2758200"/>
            <a:ext cx="18477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8" name="Google Shape;1438;p24"/>
          <p:cNvSpPr txBox="1">
            <a:spLocks noGrp="1"/>
          </p:cNvSpPr>
          <p:nvPr>
            <p:ph type="subTitle" idx="7"/>
          </p:nvPr>
        </p:nvSpPr>
        <p:spPr>
          <a:xfrm>
            <a:off x="4633638" y="3132625"/>
            <a:ext cx="18477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39" name="Google Shape;14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4320713" y="-2788550"/>
            <a:ext cx="278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0" name="Google Shape;1440;p24"/>
          <p:cNvSpPr/>
          <p:nvPr/>
        </p:nvSpPr>
        <p:spPr>
          <a:xfrm flipH="1">
            <a:off x="8567628" y="128349"/>
            <a:ext cx="352274" cy="352274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24"/>
          <p:cNvSpPr/>
          <p:nvPr/>
        </p:nvSpPr>
        <p:spPr>
          <a:xfrm rot="-9945166" flipH="1">
            <a:off x="6552520" y="3301595"/>
            <a:ext cx="3450781" cy="3471574"/>
          </a:xfrm>
          <a:custGeom>
            <a:avLst/>
            <a:gdLst/>
            <a:ahLst/>
            <a:cxnLst/>
            <a:rect l="l" t="t" r="r" b="b"/>
            <a:pathLst>
              <a:path w="102228" h="102844" extrusionOk="0">
                <a:moveTo>
                  <a:pt x="0" y="1"/>
                </a:moveTo>
                <a:lnTo>
                  <a:pt x="0" y="32683"/>
                </a:lnTo>
                <a:cubicBezTo>
                  <a:pt x="0" y="32683"/>
                  <a:pt x="1840" y="31967"/>
                  <a:pt x="5060" y="31967"/>
                </a:cubicBezTo>
                <a:cubicBezTo>
                  <a:pt x="10534" y="31967"/>
                  <a:pt x="19997" y="34039"/>
                  <a:pt x="31183" y="45233"/>
                </a:cubicBezTo>
                <a:cubicBezTo>
                  <a:pt x="48935" y="62997"/>
                  <a:pt x="46494" y="76832"/>
                  <a:pt x="66366" y="92786"/>
                </a:cubicBezTo>
                <a:cubicBezTo>
                  <a:pt x="76554" y="100971"/>
                  <a:pt x="86244" y="102843"/>
                  <a:pt x="92977" y="102843"/>
                </a:cubicBezTo>
                <a:cubicBezTo>
                  <a:pt x="98653" y="102843"/>
                  <a:pt x="102227" y="101513"/>
                  <a:pt x="102227" y="101513"/>
                </a:cubicBezTo>
                <a:lnTo>
                  <a:pt x="10107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24"/>
          <p:cNvSpPr/>
          <p:nvPr/>
        </p:nvSpPr>
        <p:spPr>
          <a:xfrm flipH="1">
            <a:off x="7751125" y="4424750"/>
            <a:ext cx="610225" cy="610225"/>
          </a:xfrm>
          <a:custGeom>
            <a:avLst/>
            <a:gdLst/>
            <a:ahLst/>
            <a:cxnLst/>
            <a:rect l="l" t="t" r="r" b="b"/>
            <a:pathLst>
              <a:path w="24409" h="24409" extrusionOk="0">
                <a:moveTo>
                  <a:pt x="12205" y="1"/>
                </a:moveTo>
                <a:cubicBezTo>
                  <a:pt x="5454" y="1"/>
                  <a:pt x="1" y="5466"/>
                  <a:pt x="1" y="12205"/>
                </a:cubicBezTo>
                <a:cubicBezTo>
                  <a:pt x="1" y="18944"/>
                  <a:pt x="5454" y="24409"/>
                  <a:pt x="12205" y="24409"/>
                </a:cubicBezTo>
                <a:cubicBezTo>
                  <a:pt x="18944" y="24409"/>
                  <a:pt x="24409" y="18944"/>
                  <a:pt x="24409" y="12205"/>
                </a:cubicBezTo>
                <a:cubicBezTo>
                  <a:pt x="24409" y="5466"/>
                  <a:pt x="18944" y="1"/>
                  <a:pt x="122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24"/>
          <p:cNvSpPr/>
          <p:nvPr/>
        </p:nvSpPr>
        <p:spPr>
          <a:xfrm flipH="1">
            <a:off x="-382107" y="1239326"/>
            <a:ext cx="1219731" cy="1219731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24"/>
          <p:cNvSpPr txBox="1">
            <a:spLocks noGrp="1"/>
          </p:cNvSpPr>
          <p:nvPr>
            <p:ph type="title" idx="8"/>
          </p:nvPr>
        </p:nvSpPr>
        <p:spPr>
          <a:xfrm>
            <a:off x="265050" y="303150"/>
            <a:ext cx="3078300" cy="7872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5"/>
          <p:cNvSpPr txBox="1">
            <a:spLocks noGrp="1"/>
          </p:cNvSpPr>
          <p:nvPr>
            <p:ph type="title"/>
          </p:nvPr>
        </p:nvSpPr>
        <p:spPr>
          <a:xfrm>
            <a:off x="1101175" y="1891975"/>
            <a:ext cx="19860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47" name="Google Shape;1447;p25"/>
          <p:cNvSpPr txBox="1">
            <a:spLocks noGrp="1"/>
          </p:cNvSpPr>
          <p:nvPr>
            <p:ph type="subTitle" idx="1"/>
          </p:nvPr>
        </p:nvSpPr>
        <p:spPr>
          <a:xfrm>
            <a:off x="1101175" y="2345575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8" name="Google Shape;1448;p25"/>
          <p:cNvSpPr txBox="1">
            <a:spLocks noGrp="1"/>
          </p:cNvSpPr>
          <p:nvPr>
            <p:ph type="title" idx="2"/>
          </p:nvPr>
        </p:nvSpPr>
        <p:spPr>
          <a:xfrm>
            <a:off x="3578947" y="1891975"/>
            <a:ext cx="19860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49" name="Google Shape;1449;p25"/>
          <p:cNvSpPr txBox="1">
            <a:spLocks noGrp="1"/>
          </p:cNvSpPr>
          <p:nvPr>
            <p:ph type="subTitle" idx="3"/>
          </p:nvPr>
        </p:nvSpPr>
        <p:spPr>
          <a:xfrm>
            <a:off x="3539848" y="2345575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0" name="Google Shape;1450;p25"/>
          <p:cNvSpPr txBox="1">
            <a:spLocks noGrp="1"/>
          </p:cNvSpPr>
          <p:nvPr>
            <p:ph type="title" idx="4"/>
          </p:nvPr>
        </p:nvSpPr>
        <p:spPr>
          <a:xfrm>
            <a:off x="1101175" y="3553950"/>
            <a:ext cx="19860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1" name="Google Shape;1451;p25"/>
          <p:cNvSpPr txBox="1">
            <a:spLocks noGrp="1"/>
          </p:cNvSpPr>
          <p:nvPr>
            <p:ph type="subTitle" idx="5"/>
          </p:nvPr>
        </p:nvSpPr>
        <p:spPr>
          <a:xfrm>
            <a:off x="1101175" y="4007575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2" name="Google Shape;1452;p25"/>
          <p:cNvSpPr txBox="1">
            <a:spLocks noGrp="1"/>
          </p:cNvSpPr>
          <p:nvPr>
            <p:ph type="title" idx="6"/>
          </p:nvPr>
        </p:nvSpPr>
        <p:spPr>
          <a:xfrm>
            <a:off x="3539847" y="3553950"/>
            <a:ext cx="19860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3" name="Google Shape;1453;p25"/>
          <p:cNvSpPr txBox="1">
            <a:spLocks noGrp="1"/>
          </p:cNvSpPr>
          <p:nvPr>
            <p:ph type="subTitle" idx="7"/>
          </p:nvPr>
        </p:nvSpPr>
        <p:spPr>
          <a:xfrm>
            <a:off x="3539848" y="4007575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4" name="Google Shape;1454;p25"/>
          <p:cNvSpPr txBox="1">
            <a:spLocks noGrp="1"/>
          </p:cNvSpPr>
          <p:nvPr>
            <p:ph type="title" idx="8"/>
          </p:nvPr>
        </p:nvSpPr>
        <p:spPr>
          <a:xfrm>
            <a:off x="5978525" y="1891975"/>
            <a:ext cx="19860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5" name="Google Shape;1455;p25"/>
          <p:cNvSpPr txBox="1">
            <a:spLocks noGrp="1"/>
          </p:cNvSpPr>
          <p:nvPr>
            <p:ph type="subTitle" idx="9"/>
          </p:nvPr>
        </p:nvSpPr>
        <p:spPr>
          <a:xfrm>
            <a:off x="5978527" y="2345575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6" name="Google Shape;1456;p25"/>
          <p:cNvSpPr txBox="1">
            <a:spLocks noGrp="1"/>
          </p:cNvSpPr>
          <p:nvPr>
            <p:ph type="title" idx="13"/>
          </p:nvPr>
        </p:nvSpPr>
        <p:spPr>
          <a:xfrm>
            <a:off x="5978525" y="3553950"/>
            <a:ext cx="19860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7" name="Google Shape;1457;p25"/>
          <p:cNvSpPr txBox="1">
            <a:spLocks noGrp="1"/>
          </p:cNvSpPr>
          <p:nvPr>
            <p:ph type="subTitle" idx="14"/>
          </p:nvPr>
        </p:nvSpPr>
        <p:spPr>
          <a:xfrm>
            <a:off x="5978527" y="4007575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8" name="Google Shape;1458;p25"/>
          <p:cNvSpPr/>
          <p:nvPr/>
        </p:nvSpPr>
        <p:spPr>
          <a:xfrm flipH="1">
            <a:off x="-499732" y="1354726"/>
            <a:ext cx="1219731" cy="1219731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25"/>
          <p:cNvSpPr/>
          <p:nvPr/>
        </p:nvSpPr>
        <p:spPr>
          <a:xfrm rot="-9945166" flipH="1">
            <a:off x="6552520" y="3301595"/>
            <a:ext cx="3450781" cy="3471574"/>
          </a:xfrm>
          <a:custGeom>
            <a:avLst/>
            <a:gdLst/>
            <a:ahLst/>
            <a:cxnLst/>
            <a:rect l="l" t="t" r="r" b="b"/>
            <a:pathLst>
              <a:path w="102228" h="102844" extrusionOk="0">
                <a:moveTo>
                  <a:pt x="0" y="1"/>
                </a:moveTo>
                <a:lnTo>
                  <a:pt x="0" y="32683"/>
                </a:lnTo>
                <a:cubicBezTo>
                  <a:pt x="0" y="32683"/>
                  <a:pt x="1840" y="31967"/>
                  <a:pt x="5060" y="31967"/>
                </a:cubicBezTo>
                <a:cubicBezTo>
                  <a:pt x="10534" y="31967"/>
                  <a:pt x="19997" y="34039"/>
                  <a:pt x="31183" y="45233"/>
                </a:cubicBezTo>
                <a:cubicBezTo>
                  <a:pt x="48935" y="62997"/>
                  <a:pt x="46494" y="76832"/>
                  <a:pt x="66366" y="92786"/>
                </a:cubicBezTo>
                <a:cubicBezTo>
                  <a:pt x="76554" y="100971"/>
                  <a:pt x="86244" y="102843"/>
                  <a:pt x="92977" y="102843"/>
                </a:cubicBezTo>
                <a:cubicBezTo>
                  <a:pt x="98653" y="102843"/>
                  <a:pt x="102227" y="101513"/>
                  <a:pt x="102227" y="101513"/>
                </a:cubicBezTo>
                <a:lnTo>
                  <a:pt x="10107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0" name="Google Shape;146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4320713" y="-2788550"/>
            <a:ext cx="278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Google Shape;1461;p25"/>
          <p:cNvSpPr/>
          <p:nvPr/>
        </p:nvSpPr>
        <p:spPr>
          <a:xfrm flipH="1">
            <a:off x="8567628" y="128349"/>
            <a:ext cx="352274" cy="352274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25"/>
          <p:cNvSpPr/>
          <p:nvPr/>
        </p:nvSpPr>
        <p:spPr>
          <a:xfrm flipH="1">
            <a:off x="7751125" y="4424750"/>
            <a:ext cx="610225" cy="610225"/>
          </a:xfrm>
          <a:custGeom>
            <a:avLst/>
            <a:gdLst/>
            <a:ahLst/>
            <a:cxnLst/>
            <a:rect l="l" t="t" r="r" b="b"/>
            <a:pathLst>
              <a:path w="24409" h="24409" extrusionOk="0">
                <a:moveTo>
                  <a:pt x="12205" y="1"/>
                </a:moveTo>
                <a:cubicBezTo>
                  <a:pt x="5454" y="1"/>
                  <a:pt x="1" y="5466"/>
                  <a:pt x="1" y="12205"/>
                </a:cubicBezTo>
                <a:cubicBezTo>
                  <a:pt x="1" y="18944"/>
                  <a:pt x="5454" y="24409"/>
                  <a:pt x="12205" y="24409"/>
                </a:cubicBezTo>
                <a:cubicBezTo>
                  <a:pt x="18944" y="24409"/>
                  <a:pt x="24409" y="18944"/>
                  <a:pt x="24409" y="12205"/>
                </a:cubicBezTo>
                <a:cubicBezTo>
                  <a:pt x="24409" y="5466"/>
                  <a:pt x="18944" y="1"/>
                  <a:pt x="122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25"/>
          <p:cNvSpPr txBox="1">
            <a:spLocks noGrp="1"/>
          </p:cNvSpPr>
          <p:nvPr>
            <p:ph type="title" idx="15"/>
          </p:nvPr>
        </p:nvSpPr>
        <p:spPr>
          <a:xfrm>
            <a:off x="265050" y="303150"/>
            <a:ext cx="2616900" cy="7872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26"/>
          <p:cNvSpPr txBox="1">
            <a:spLocks noGrp="1"/>
          </p:cNvSpPr>
          <p:nvPr>
            <p:ph type="title" hasCustomPrompt="1"/>
          </p:nvPr>
        </p:nvSpPr>
        <p:spPr>
          <a:xfrm>
            <a:off x="1704163" y="1452000"/>
            <a:ext cx="27879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66" name="Google Shape;1466;p26"/>
          <p:cNvSpPr txBox="1">
            <a:spLocks noGrp="1"/>
          </p:cNvSpPr>
          <p:nvPr>
            <p:ph type="subTitle" idx="1"/>
          </p:nvPr>
        </p:nvSpPr>
        <p:spPr>
          <a:xfrm>
            <a:off x="1704163" y="2215200"/>
            <a:ext cx="2787900" cy="4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67" name="Google Shape;1467;p26"/>
          <p:cNvSpPr txBox="1">
            <a:spLocks noGrp="1"/>
          </p:cNvSpPr>
          <p:nvPr>
            <p:ph type="title" idx="2" hasCustomPrompt="1"/>
          </p:nvPr>
        </p:nvSpPr>
        <p:spPr>
          <a:xfrm>
            <a:off x="1704163" y="3183903"/>
            <a:ext cx="27879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68" name="Google Shape;1468;p26"/>
          <p:cNvSpPr txBox="1">
            <a:spLocks noGrp="1"/>
          </p:cNvSpPr>
          <p:nvPr>
            <p:ph type="subTitle" idx="3"/>
          </p:nvPr>
        </p:nvSpPr>
        <p:spPr>
          <a:xfrm>
            <a:off x="1704163" y="3943692"/>
            <a:ext cx="2787900" cy="4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69" name="Google Shape;1469;p26"/>
          <p:cNvSpPr txBox="1">
            <a:spLocks noGrp="1"/>
          </p:cNvSpPr>
          <p:nvPr>
            <p:ph type="title" idx="4" hasCustomPrompt="1"/>
          </p:nvPr>
        </p:nvSpPr>
        <p:spPr>
          <a:xfrm>
            <a:off x="4651938" y="2223225"/>
            <a:ext cx="27879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70" name="Google Shape;1470;p26"/>
          <p:cNvSpPr txBox="1">
            <a:spLocks noGrp="1"/>
          </p:cNvSpPr>
          <p:nvPr>
            <p:ph type="subTitle" idx="5"/>
          </p:nvPr>
        </p:nvSpPr>
        <p:spPr>
          <a:xfrm>
            <a:off x="4666925" y="2992900"/>
            <a:ext cx="2787900" cy="4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71" name="Google Shape;1471;p26"/>
          <p:cNvSpPr/>
          <p:nvPr/>
        </p:nvSpPr>
        <p:spPr>
          <a:xfrm rot="-5400000">
            <a:off x="6915526" y="2517433"/>
            <a:ext cx="3335564" cy="3355992"/>
          </a:xfrm>
          <a:custGeom>
            <a:avLst/>
            <a:gdLst/>
            <a:ahLst/>
            <a:cxnLst/>
            <a:rect l="l" t="t" r="r" b="b"/>
            <a:pathLst>
              <a:path w="102216" h="102842" extrusionOk="0">
                <a:moveTo>
                  <a:pt x="9244" y="0"/>
                </a:moveTo>
                <a:cubicBezTo>
                  <a:pt x="3571" y="0"/>
                  <a:pt x="0" y="1329"/>
                  <a:pt x="0" y="1329"/>
                </a:cubicBezTo>
                <a:lnTo>
                  <a:pt x="1143" y="102842"/>
                </a:lnTo>
                <a:lnTo>
                  <a:pt x="102215" y="102842"/>
                </a:lnTo>
                <a:lnTo>
                  <a:pt x="102215" y="70159"/>
                </a:lnTo>
                <a:cubicBezTo>
                  <a:pt x="102215" y="70159"/>
                  <a:pt x="100375" y="70876"/>
                  <a:pt x="97156" y="70876"/>
                </a:cubicBezTo>
                <a:cubicBezTo>
                  <a:pt x="91683" y="70876"/>
                  <a:pt x="82223" y="68803"/>
                  <a:pt x="71045" y="57610"/>
                </a:cubicBezTo>
                <a:cubicBezTo>
                  <a:pt x="53281" y="39846"/>
                  <a:pt x="55721" y="26011"/>
                  <a:pt x="35874" y="10068"/>
                </a:cubicBezTo>
                <a:cubicBezTo>
                  <a:pt x="25675" y="1874"/>
                  <a:pt x="15979" y="0"/>
                  <a:pt x="9244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26"/>
          <p:cNvSpPr txBox="1">
            <a:spLocks noGrp="1"/>
          </p:cNvSpPr>
          <p:nvPr>
            <p:ph type="title" idx="6"/>
          </p:nvPr>
        </p:nvSpPr>
        <p:spPr>
          <a:xfrm>
            <a:off x="265050" y="303150"/>
            <a:ext cx="3312600" cy="7872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27"/>
          <p:cNvSpPr txBox="1">
            <a:spLocks noGrp="1"/>
          </p:cNvSpPr>
          <p:nvPr>
            <p:ph type="title"/>
          </p:nvPr>
        </p:nvSpPr>
        <p:spPr>
          <a:xfrm>
            <a:off x="258800" y="670550"/>
            <a:ext cx="3663000" cy="8730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5" name="Google Shape;1475;p27"/>
          <p:cNvSpPr txBox="1">
            <a:spLocks noGrp="1"/>
          </p:cNvSpPr>
          <p:nvPr>
            <p:ph type="subTitle" idx="1"/>
          </p:nvPr>
        </p:nvSpPr>
        <p:spPr>
          <a:xfrm>
            <a:off x="713100" y="1543550"/>
            <a:ext cx="32019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6" name="Google Shape;1476;p27"/>
          <p:cNvSpPr txBox="1"/>
          <p:nvPr/>
        </p:nvSpPr>
        <p:spPr>
          <a:xfrm>
            <a:off x="720000" y="3503725"/>
            <a:ext cx="365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</a:t>
            </a:r>
            <a:r>
              <a:rPr lang="en" sz="10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and illustrations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0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77" name="Google Shape;1477;p27"/>
          <p:cNvSpPr/>
          <p:nvPr/>
        </p:nvSpPr>
        <p:spPr>
          <a:xfrm>
            <a:off x="113973" y="128349"/>
            <a:ext cx="352274" cy="352274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8" name="Google Shape;147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 flipH="1">
            <a:off x="7104525" y="-3020025"/>
            <a:ext cx="278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27"/>
          <p:cNvSpPr/>
          <p:nvPr/>
        </p:nvSpPr>
        <p:spPr>
          <a:xfrm rot="9830406">
            <a:off x="-606883" y="3614528"/>
            <a:ext cx="3450834" cy="3471628"/>
          </a:xfrm>
          <a:custGeom>
            <a:avLst/>
            <a:gdLst/>
            <a:ahLst/>
            <a:cxnLst/>
            <a:rect l="l" t="t" r="r" b="b"/>
            <a:pathLst>
              <a:path w="102228" h="102844" extrusionOk="0">
                <a:moveTo>
                  <a:pt x="0" y="1"/>
                </a:moveTo>
                <a:lnTo>
                  <a:pt x="0" y="32683"/>
                </a:lnTo>
                <a:cubicBezTo>
                  <a:pt x="0" y="32683"/>
                  <a:pt x="1840" y="31967"/>
                  <a:pt x="5060" y="31967"/>
                </a:cubicBezTo>
                <a:cubicBezTo>
                  <a:pt x="10534" y="31967"/>
                  <a:pt x="19997" y="34039"/>
                  <a:pt x="31183" y="45233"/>
                </a:cubicBezTo>
                <a:cubicBezTo>
                  <a:pt x="48935" y="62997"/>
                  <a:pt x="46494" y="76832"/>
                  <a:pt x="66366" y="92786"/>
                </a:cubicBezTo>
                <a:cubicBezTo>
                  <a:pt x="76554" y="100971"/>
                  <a:pt x="86244" y="102843"/>
                  <a:pt x="92977" y="102843"/>
                </a:cubicBezTo>
                <a:cubicBezTo>
                  <a:pt x="98653" y="102843"/>
                  <a:pt x="102227" y="101513"/>
                  <a:pt x="102227" y="101513"/>
                </a:cubicBezTo>
                <a:lnTo>
                  <a:pt x="101072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27"/>
          <p:cNvSpPr/>
          <p:nvPr/>
        </p:nvSpPr>
        <p:spPr>
          <a:xfrm rot="9830406">
            <a:off x="-506419" y="4185647"/>
            <a:ext cx="4015914" cy="3484118"/>
          </a:xfrm>
          <a:custGeom>
            <a:avLst/>
            <a:gdLst/>
            <a:ahLst/>
            <a:cxnLst/>
            <a:rect l="l" t="t" r="r" b="b"/>
            <a:pathLst>
              <a:path w="118968" h="103214" extrusionOk="0">
                <a:moveTo>
                  <a:pt x="99358" y="1"/>
                </a:moveTo>
                <a:lnTo>
                  <a:pt x="0" y="18360"/>
                </a:lnTo>
                <a:lnTo>
                  <a:pt x="5942" y="50519"/>
                </a:lnTo>
                <a:cubicBezTo>
                  <a:pt x="5942" y="50519"/>
                  <a:pt x="9198" y="48503"/>
                  <a:pt x="15190" y="48503"/>
                </a:cubicBezTo>
                <a:cubicBezTo>
                  <a:pt x="20819" y="48503"/>
                  <a:pt x="28862" y="50283"/>
                  <a:pt x="38886" y="57187"/>
                </a:cubicBezTo>
                <a:cubicBezTo>
                  <a:pt x="59567" y="71426"/>
                  <a:pt x="59686" y="85476"/>
                  <a:pt x="82118" y="97549"/>
                </a:cubicBezTo>
                <a:cubicBezTo>
                  <a:pt x="90158" y="101871"/>
                  <a:pt x="97396" y="103213"/>
                  <a:pt x="103286" y="103213"/>
                </a:cubicBezTo>
                <a:cubicBezTo>
                  <a:pt x="112938" y="103213"/>
                  <a:pt x="118968" y="99608"/>
                  <a:pt x="118968" y="99608"/>
                </a:cubicBezTo>
                <a:lnTo>
                  <a:pt x="99358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27"/>
          <p:cNvSpPr/>
          <p:nvPr/>
        </p:nvSpPr>
        <p:spPr>
          <a:xfrm>
            <a:off x="7865854" y="-624"/>
            <a:ext cx="610233" cy="610233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8"/>
          <p:cNvSpPr/>
          <p:nvPr/>
        </p:nvSpPr>
        <p:spPr>
          <a:xfrm rot="9945166">
            <a:off x="-576312" y="3860820"/>
            <a:ext cx="3450781" cy="3471574"/>
          </a:xfrm>
          <a:custGeom>
            <a:avLst/>
            <a:gdLst/>
            <a:ahLst/>
            <a:cxnLst/>
            <a:rect l="l" t="t" r="r" b="b"/>
            <a:pathLst>
              <a:path w="102228" h="102844" extrusionOk="0">
                <a:moveTo>
                  <a:pt x="0" y="1"/>
                </a:moveTo>
                <a:lnTo>
                  <a:pt x="0" y="32683"/>
                </a:lnTo>
                <a:cubicBezTo>
                  <a:pt x="0" y="32683"/>
                  <a:pt x="1840" y="31967"/>
                  <a:pt x="5060" y="31967"/>
                </a:cubicBezTo>
                <a:cubicBezTo>
                  <a:pt x="10534" y="31967"/>
                  <a:pt x="19997" y="34039"/>
                  <a:pt x="31183" y="45233"/>
                </a:cubicBezTo>
                <a:cubicBezTo>
                  <a:pt x="48935" y="62997"/>
                  <a:pt x="46494" y="76832"/>
                  <a:pt x="66366" y="92786"/>
                </a:cubicBezTo>
                <a:cubicBezTo>
                  <a:pt x="76554" y="100971"/>
                  <a:pt x="86244" y="102843"/>
                  <a:pt x="92977" y="102843"/>
                </a:cubicBezTo>
                <a:cubicBezTo>
                  <a:pt x="98653" y="102843"/>
                  <a:pt x="102227" y="101513"/>
                  <a:pt x="102227" y="101513"/>
                </a:cubicBezTo>
                <a:lnTo>
                  <a:pt x="101072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28"/>
          <p:cNvSpPr/>
          <p:nvPr/>
        </p:nvSpPr>
        <p:spPr>
          <a:xfrm>
            <a:off x="8239676" y="-180824"/>
            <a:ext cx="1219731" cy="1219731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5" name="Google Shape;148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7104525" y="-3020025"/>
            <a:ext cx="278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28"/>
          <p:cNvSpPr/>
          <p:nvPr/>
        </p:nvSpPr>
        <p:spPr>
          <a:xfrm>
            <a:off x="7865854" y="-624"/>
            <a:ext cx="610233" cy="610233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"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29"/>
          <p:cNvSpPr/>
          <p:nvPr/>
        </p:nvSpPr>
        <p:spPr>
          <a:xfrm flipH="1">
            <a:off x="-499732" y="1354726"/>
            <a:ext cx="1219731" cy="1219731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29"/>
          <p:cNvSpPr/>
          <p:nvPr/>
        </p:nvSpPr>
        <p:spPr>
          <a:xfrm rot="-9945166" flipH="1">
            <a:off x="6552520" y="3301595"/>
            <a:ext cx="3450781" cy="3471574"/>
          </a:xfrm>
          <a:custGeom>
            <a:avLst/>
            <a:gdLst/>
            <a:ahLst/>
            <a:cxnLst/>
            <a:rect l="l" t="t" r="r" b="b"/>
            <a:pathLst>
              <a:path w="102228" h="102844" extrusionOk="0">
                <a:moveTo>
                  <a:pt x="0" y="1"/>
                </a:moveTo>
                <a:lnTo>
                  <a:pt x="0" y="32683"/>
                </a:lnTo>
                <a:cubicBezTo>
                  <a:pt x="0" y="32683"/>
                  <a:pt x="1840" y="31967"/>
                  <a:pt x="5060" y="31967"/>
                </a:cubicBezTo>
                <a:cubicBezTo>
                  <a:pt x="10534" y="31967"/>
                  <a:pt x="19997" y="34039"/>
                  <a:pt x="31183" y="45233"/>
                </a:cubicBezTo>
                <a:cubicBezTo>
                  <a:pt x="48935" y="62997"/>
                  <a:pt x="46494" y="76832"/>
                  <a:pt x="66366" y="92786"/>
                </a:cubicBezTo>
                <a:cubicBezTo>
                  <a:pt x="76554" y="100971"/>
                  <a:pt x="86244" y="102843"/>
                  <a:pt x="92977" y="102843"/>
                </a:cubicBezTo>
                <a:cubicBezTo>
                  <a:pt x="98653" y="102843"/>
                  <a:pt x="102227" y="101513"/>
                  <a:pt x="102227" y="101513"/>
                </a:cubicBezTo>
                <a:lnTo>
                  <a:pt x="10107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0" name="Google Shape;149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4320713" y="-2788550"/>
            <a:ext cx="278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1" name="Google Shape;1491;p29"/>
          <p:cNvSpPr/>
          <p:nvPr/>
        </p:nvSpPr>
        <p:spPr>
          <a:xfrm flipH="1">
            <a:off x="8567628" y="128349"/>
            <a:ext cx="352274" cy="352274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29"/>
          <p:cNvSpPr/>
          <p:nvPr/>
        </p:nvSpPr>
        <p:spPr>
          <a:xfrm flipH="1">
            <a:off x="7751125" y="4424750"/>
            <a:ext cx="610225" cy="610225"/>
          </a:xfrm>
          <a:custGeom>
            <a:avLst/>
            <a:gdLst/>
            <a:ahLst/>
            <a:cxnLst/>
            <a:rect l="l" t="t" r="r" b="b"/>
            <a:pathLst>
              <a:path w="24409" h="24409" extrusionOk="0">
                <a:moveTo>
                  <a:pt x="12205" y="1"/>
                </a:moveTo>
                <a:cubicBezTo>
                  <a:pt x="5454" y="1"/>
                  <a:pt x="1" y="5466"/>
                  <a:pt x="1" y="12205"/>
                </a:cubicBezTo>
                <a:cubicBezTo>
                  <a:pt x="1" y="18944"/>
                  <a:pt x="5454" y="24409"/>
                  <a:pt x="12205" y="24409"/>
                </a:cubicBezTo>
                <a:cubicBezTo>
                  <a:pt x="18944" y="24409"/>
                  <a:pt x="24409" y="18944"/>
                  <a:pt x="24409" y="12205"/>
                </a:cubicBezTo>
                <a:cubicBezTo>
                  <a:pt x="24409" y="5466"/>
                  <a:pt x="18944" y="1"/>
                  <a:pt x="122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265050" y="303150"/>
            <a:ext cx="6166200" cy="7872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7104525" y="-3020025"/>
            <a:ext cx="278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8239676" y="-180824"/>
            <a:ext cx="1219731" cy="1219731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64875" y="4533275"/>
            <a:ext cx="610225" cy="610225"/>
          </a:xfrm>
          <a:custGeom>
            <a:avLst/>
            <a:gdLst/>
            <a:ahLst/>
            <a:cxnLst/>
            <a:rect l="l" t="t" r="r" b="b"/>
            <a:pathLst>
              <a:path w="24409" h="24409" extrusionOk="0">
                <a:moveTo>
                  <a:pt x="12205" y="1"/>
                </a:moveTo>
                <a:cubicBezTo>
                  <a:pt x="5454" y="1"/>
                  <a:pt x="1" y="5466"/>
                  <a:pt x="1" y="12205"/>
                </a:cubicBezTo>
                <a:cubicBezTo>
                  <a:pt x="1" y="18944"/>
                  <a:pt x="5454" y="24409"/>
                  <a:pt x="12205" y="24409"/>
                </a:cubicBezTo>
                <a:cubicBezTo>
                  <a:pt x="18944" y="24409"/>
                  <a:pt x="24409" y="18944"/>
                  <a:pt x="24409" y="12205"/>
                </a:cubicBezTo>
                <a:cubicBezTo>
                  <a:pt x="24409" y="5466"/>
                  <a:pt x="18944" y="1"/>
                  <a:pt x="122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42375" y="1844525"/>
            <a:ext cx="2505600" cy="5589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2"/>
          </p:nvPr>
        </p:nvSpPr>
        <p:spPr>
          <a:xfrm>
            <a:off x="3660725" y="1844525"/>
            <a:ext cx="2505600" cy="5589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3660722" y="25998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713100" y="25998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5659225" y="-1835875"/>
            <a:ext cx="4015765" cy="3483989"/>
          </a:xfrm>
          <a:custGeom>
            <a:avLst/>
            <a:gdLst/>
            <a:ahLst/>
            <a:cxnLst/>
            <a:rect l="l" t="t" r="r" b="b"/>
            <a:pathLst>
              <a:path w="118968" h="103214" extrusionOk="0">
                <a:moveTo>
                  <a:pt x="99358" y="1"/>
                </a:moveTo>
                <a:lnTo>
                  <a:pt x="0" y="18360"/>
                </a:lnTo>
                <a:lnTo>
                  <a:pt x="5942" y="50519"/>
                </a:lnTo>
                <a:cubicBezTo>
                  <a:pt x="5942" y="50519"/>
                  <a:pt x="9198" y="48503"/>
                  <a:pt x="15190" y="48503"/>
                </a:cubicBezTo>
                <a:cubicBezTo>
                  <a:pt x="20819" y="48503"/>
                  <a:pt x="28862" y="50283"/>
                  <a:pt x="38886" y="57187"/>
                </a:cubicBezTo>
                <a:cubicBezTo>
                  <a:pt x="59567" y="71426"/>
                  <a:pt x="59686" y="85476"/>
                  <a:pt x="82118" y="97549"/>
                </a:cubicBezTo>
                <a:cubicBezTo>
                  <a:pt x="90158" y="101871"/>
                  <a:pt x="97396" y="103213"/>
                  <a:pt x="103286" y="103213"/>
                </a:cubicBezTo>
                <a:cubicBezTo>
                  <a:pt x="112938" y="103213"/>
                  <a:pt x="118968" y="99608"/>
                  <a:pt x="118968" y="99608"/>
                </a:cubicBezTo>
                <a:lnTo>
                  <a:pt x="99358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62800" y="-78338"/>
            <a:ext cx="2357675" cy="24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-246225" y="2683625"/>
            <a:ext cx="278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>
            <a:spLocks noGrp="1"/>
          </p:cNvSpPr>
          <p:nvPr>
            <p:ph type="title" idx="4"/>
          </p:nvPr>
        </p:nvSpPr>
        <p:spPr>
          <a:xfrm>
            <a:off x="265050" y="303150"/>
            <a:ext cx="5536500" cy="7872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 rot="9945166">
            <a:off x="-576312" y="3860820"/>
            <a:ext cx="3450781" cy="3471574"/>
          </a:xfrm>
          <a:custGeom>
            <a:avLst/>
            <a:gdLst/>
            <a:ahLst/>
            <a:cxnLst/>
            <a:rect l="l" t="t" r="r" b="b"/>
            <a:pathLst>
              <a:path w="102228" h="102844" extrusionOk="0">
                <a:moveTo>
                  <a:pt x="0" y="1"/>
                </a:moveTo>
                <a:lnTo>
                  <a:pt x="0" y="32683"/>
                </a:lnTo>
                <a:cubicBezTo>
                  <a:pt x="0" y="32683"/>
                  <a:pt x="1840" y="31967"/>
                  <a:pt x="5060" y="31967"/>
                </a:cubicBezTo>
                <a:cubicBezTo>
                  <a:pt x="10534" y="31967"/>
                  <a:pt x="19997" y="34039"/>
                  <a:pt x="31183" y="45233"/>
                </a:cubicBezTo>
                <a:cubicBezTo>
                  <a:pt x="48935" y="62997"/>
                  <a:pt x="46494" y="76832"/>
                  <a:pt x="66366" y="92786"/>
                </a:cubicBezTo>
                <a:cubicBezTo>
                  <a:pt x="76554" y="100971"/>
                  <a:pt x="86244" y="102843"/>
                  <a:pt x="92977" y="102843"/>
                </a:cubicBezTo>
                <a:cubicBezTo>
                  <a:pt x="98653" y="102843"/>
                  <a:pt x="102227" y="101513"/>
                  <a:pt x="102227" y="101513"/>
                </a:cubicBezTo>
                <a:lnTo>
                  <a:pt x="101072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rot="9945166">
            <a:off x="-702275" y="4799409"/>
            <a:ext cx="4015852" cy="3484064"/>
          </a:xfrm>
          <a:custGeom>
            <a:avLst/>
            <a:gdLst/>
            <a:ahLst/>
            <a:cxnLst/>
            <a:rect l="l" t="t" r="r" b="b"/>
            <a:pathLst>
              <a:path w="118968" h="103214" extrusionOk="0">
                <a:moveTo>
                  <a:pt x="99358" y="1"/>
                </a:moveTo>
                <a:lnTo>
                  <a:pt x="0" y="18360"/>
                </a:lnTo>
                <a:lnTo>
                  <a:pt x="5942" y="50519"/>
                </a:lnTo>
                <a:cubicBezTo>
                  <a:pt x="5942" y="50519"/>
                  <a:pt x="9198" y="48503"/>
                  <a:pt x="15190" y="48503"/>
                </a:cubicBezTo>
                <a:cubicBezTo>
                  <a:pt x="20819" y="48503"/>
                  <a:pt x="28862" y="50283"/>
                  <a:pt x="38886" y="57187"/>
                </a:cubicBezTo>
                <a:cubicBezTo>
                  <a:pt x="59567" y="71426"/>
                  <a:pt x="59686" y="85476"/>
                  <a:pt x="82118" y="97549"/>
                </a:cubicBezTo>
                <a:cubicBezTo>
                  <a:pt x="90158" y="101871"/>
                  <a:pt x="97396" y="103213"/>
                  <a:pt x="103286" y="103213"/>
                </a:cubicBezTo>
                <a:cubicBezTo>
                  <a:pt x="112938" y="103213"/>
                  <a:pt x="118968" y="99608"/>
                  <a:pt x="118968" y="99608"/>
                </a:cubicBezTo>
                <a:lnTo>
                  <a:pt x="99358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8239676" y="-180824"/>
            <a:ext cx="1219731" cy="1219731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7104525" y="-3020025"/>
            <a:ext cx="278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>
            <a:off x="7865854" y="-624"/>
            <a:ext cx="610233" cy="610233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265050" y="303150"/>
            <a:ext cx="3202800" cy="787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0000" y="2140213"/>
            <a:ext cx="5465100" cy="19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264750" y="1138350"/>
            <a:ext cx="2965200" cy="6423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6110750" y="-778250"/>
            <a:ext cx="1493858" cy="1493858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5615650" y="-1760050"/>
            <a:ext cx="4015765" cy="3483989"/>
          </a:xfrm>
          <a:custGeom>
            <a:avLst/>
            <a:gdLst/>
            <a:ahLst/>
            <a:cxnLst/>
            <a:rect l="l" t="t" r="r" b="b"/>
            <a:pathLst>
              <a:path w="118968" h="103214" extrusionOk="0">
                <a:moveTo>
                  <a:pt x="99358" y="1"/>
                </a:moveTo>
                <a:lnTo>
                  <a:pt x="0" y="18360"/>
                </a:lnTo>
                <a:lnTo>
                  <a:pt x="5942" y="50519"/>
                </a:lnTo>
                <a:cubicBezTo>
                  <a:pt x="5942" y="50519"/>
                  <a:pt x="9198" y="48503"/>
                  <a:pt x="15190" y="48503"/>
                </a:cubicBezTo>
                <a:cubicBezTo>
                  <a:pt x="20819" y="48503"/>
                  <a:pt x="28862" y="50283"/>
                  <a:pt x="38886" y="57187"/>
                </a:cubicBezTo>
                <a:cubicBezTo>
                  <a:pt x="59567" y="71426"/>
                  <a:pt x="59686" y="85476"/>
                  <a:pt x="82118" y="97549"/>
                </a:cubicBezTo>
                <a:cubicBezTo>
                  <a:pt x="90158" y="101871"/>
                  <a:pt x="97396" y="103213"/>
                  <a:pt x="103286" y="103213"/>
                </a:cubicBezTo>
                <a:cubicBezTo>
                  <a:pt x="112938" y="103213"/>
                  <a:pt x="118968" y="99608"/>
                  <a:pt x="118968" y="99608"/>
                </a:cubicBezTo>
                <a:lnTo>
                  <a:pt x="99358" y="1"/>
                </a:lnTo>
                <a:close/>
              </a:path>
            </a:pathLst>
          </a:custGeom>
          <a:solidFill>
            <a:srgbClr val="BDDAE0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4850" y="2122324"/>
            <a:ext cx="2357675" cy="24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/>
          <p:nvPr/>
        </p:nvSpPr>
        <p:spPr>
          <a:xfrm rot="-5400000">
            <a:off x="6972901" y="2017483"/>
            <a:ext cx="3335564" cy="3355992"/>
          </a:xfrm>
          <a:custGeom>
            <a:avLst/>
            <a:gdLst/>
            <a:ahLst/>
            <a:cxnLst/>
            <a:rect l="l" t="t" r="r" b="b"/>
            <a:pathLst>
              <a:path w="102216" h="102842" extrusionOk="0">
                <a:moveTo>
                  <a:pt x="9244" y="0"/>
                </a:moveTo>
                <a:cubicBezTo>
                  <a:pt x="3571" y="0"/>
                  <a:pt x="0" y="1329"/>
                  <a:pt x="0" y="1329"/>
                </a:cubicBezTo>
                <a:lnTo>
                  <a:pt x="1143" y="102842"/>
                </a:lnTo>
                <a:lnTo>
                  <a:pt x="102215" y="102842"/>
                </a:lnTo>
                <a:lnTo>
                  <a:pt x="102215" y="70159"/>
                </a:lnTo>
                <a:cubicBezTo>
                  <a:pt x="102215" y="70159"/>
                  <a:pt x="100375" y="70876"/>
                  <a:pt x="97156" y="70876"/>
                </a:cubicBezTo>
                <a:cubicBezTo>
                  <a:pt x="91683" y="70876"/>
                  <a:pt x="82223" y="68803"/>
                  <a:pt x="71045" y="57610"/>
                </a:cubicBezTo>
                <a:cubicBezTo>
                  <a:pt x="53281" y="39846"/>
                  <a:pt x="55721" y="26011"/>
                  <a:pt x="35874" y="10068"/>
                </a:cubicBezTo>
                <a:cubicBezTo>
                  <a:pt x="25675" y="1874"/>
                  <a:pt x="15979" y="0"/>
                  <a:pt x="9244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2000250" y="1648275"/>
            <a:ext cx="5143500" cy="18903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7924197" y="-37600"/>
            <a:ext cx="2071631" cy="2071631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-442825" y="-780450"/>
            <a:ext cx="4202735" cy="1924673"/>
          </a:xfrm>
          <a:custGeom>
            <a:avLst/>
            <a:gdLst/>
            <a:ahLst/>
            <a:cxnLst/>
            <a:rect l="l" t="t" r="r" b="b"/>
            <a:pathLst>
              <a:path w="123874" h="56729" extrusionOk="0">
                <a:moveTo>
                  <a:pt x="1" y="1"/>
                </a:moveTo>
                <a:lnTo>
                  <a:pt x="3656" y="32790"/>
                </a:lnTo>
                <a:cubicBezTo>
                  <a:pt x="3656" y="32790"/>
                  <a:pt x="7596" y="31184"/>
                  <a:pt x="14347" y="31184"/>
                </a:cubicBezTo>
                <a:cubicBezTo>
                  <a:pt x="23267" y="31184"/>
                  <a:pt x="37093" y="33988"/>
                  <a:pt x="53222" y="47006"/>
                </a:cubicBezTo>
                <a:cubicBezTo>
                  <a:pt x="61859" y="53978"/>
                  <a:pt x="70316" y="56728"/>
                  <a:pt x="78120" y="56728"/>
                </a:cubicBezTo>
                <a:cubicBezTo>
                  <a:pt x="91456" y="56728"/>
                  <a:pt x="102885" y="48697"/>
                  <a:pt x="110050" y="39970"/>
                </a:cubicBezTo>
                <a:cubicBezTo>
                  <a:pt x="123873" y="23087"/>
                  <a:pt x="115289" y="8490"/>
                  <a:pt x="115289" y="8490"/>
                </a:cubicBezTo>
                <a:lnTo>
                  <a:pt x="115289" y="1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73300" y="3295674"/>
            <a:ext cx="2357675" cy="24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/>
          <p:nvPr/>
        </p:nvSpPr>
        <p:spPr>
          <a:xfrm rot="-5400000">
            <a:off x="6763126" y="1858333"/>
            <a:ext cx="3335564" cy="3355992"/>
          </a:xfrm>
          <a:custGeom>
            <a:avLst/>
            <a:gdLst/>
            <a:ahLst/>
            <a:cxnLst/>
            <a:rect l="l" t="t" r="r" b="b"/>
            <a:pathLst>
              <a:path w="102216" h="102842" extrusionOk="0">
                <a:moveTo>
                  <a:pt x="9244" y="0"/>
                </a:moveTo>
                <a:cubicBezTo>
                  <a:pt x="3571" y="0"/>
                  <a:pt x="0" y="1329"/>
                  <a:pt x="0" y="1329"/>
                </a:cubicBezTo>
                <a:lnTo>
                  <a:pt x="1143" y="102842"/>
                </a:lnTo>
                <a:lnTo>
                  <a:pt x="102215" y="102842"/>
                </a:lnTo>
                <a:lnTo>
                  <a:pt x="102215" y="70159"/>
                </a:lnTo>
                <a:cubicBezTo>
                  <a:pt x="102215" y="70159"/>
                  <a:pt x="100375" y="70876"/>
                  <a:pt x="97156" y="70876"/>
                </a:cubicBezTo>
                <a:cubicBezTo>
                  <a:pt x="91683" y="70876"/>
                  <a:pt x="82223" y="68803"/>
                  <a:pt x="71045" y="57610"/>
                </a:cubicBezTo>
                <a:cubicBezTo>
                  <a:pt x="53281" y="39846"/>
                  <a:pt x="55721" y="26011"/>
                  <a:pt x="35874" y="10068"/>
                </a:cubicBezTo>
                <a:cubicBezTo>
                  <a:pt x="25675" y="1874"/>
                  <a:pt x="15979" y="0"/>
                  <a:pt x="9244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276050" y="1169600"/>
            <a:ext cx="5327100" cy="8418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13200" y="2011400"/>
            <a:ext cx="4890000" cy="13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8239676" y="-180824"/>
            <a:ext cx="1219731" cy="1219731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rot="9945166">
            <a:off x="53813" y="3301595"/>
            <a:ext cx="3450781" cy="3471574"/>
          </a:xfrm>
          <a:custGeom>
            <a:avLst/>
            <a:gdLst/>
            <a:ahLst/>
            <a:cxnLst/>
            <a:rect l="l" t="t" r="r" b="b"/>
            <a:pathLst>
              <a:path w="102228" h="102844" extrusionOk="0">
                <a:moveTo>
                  <a:pt x="0" y="1"/>
                </a:moveTo>
                <a:lnTo>
                  <a:pt x="0" y="32683"/>
                </a:lnTo>
                <a:cubicBezTo>
                  <a:pt x="0" y="32683"/>
                  <a:pt x="1840" y="31967"/>
                  <a:pt x="5060" y="31967"/>
                </a:cubicBezTo>
                <a:cubicBezTo>
                  <a:pt x="10534" y="31967"/>
                  <a:pt x="19997" y="34039"/>
                  <a:pt x="31183" y="45233"/>
                </a:cubicBezTo>
                <a:cubicBezTo>
                  <a:pt x="48935" y="62997"/>
                  <a:pt x="46494" y="76832"/>
                  <a:pt x="66366" y="92786"/>
                </a:cubicBezTo>
                <a:cubicBezTo>
                  <a:pt x="76554" y="100971"/>
                  <a:pt x="86244" y="102843"/>
                  <a:pt x="92977" y="102843"/>
                </a:cubicBezTo>
                <a:cubicBezTo>
                  <a:pt x="98653" y="102843"/>
                  <a:pt x="102227" y="101513"/>
                  <a:pt x="102227" y="101513"/>
                </a:cubicBezTo>
                <a:lnTo>
                  <a:pt x="10107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6590900" y="-2571500"/>
            <a:ext cx="278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/>
          <p:nvPr/>
        </p:nvSpPr>
        <p:spPr>
          <a:xfrm rot="9945166">
            <a:off x="-72150" y="4240184"/>
            <a:ext cx="4015852" cy="3484064"/>
          </a:xfrm>
          <a:custGeom>
            <a:avLst/>
            <a:gdLst/>
            <a:ahLst/>
            <a:cxnLst/>
            <a:rect l="l" t="t" r="r" b="b"/>
            <a:pathLst>
              <a:path w="118968" h="103214" extrusionOk="0">
                <a:moveTo>
                  <a:pt x="99358" y="1"/>
                </a:moveTo>
                <a:lnTo>
                  <a:pt x="0" y="18360"/>
                </a:lnTo>
                <a:lnTo>
                  <a:pt x="5942" y="50519"/>
                </a:lnTo>
                <a:cubicBezTo>
                  <a:pt x="5942" y="50519"/>
                  <a:pt x="9198" y="48503"/>
                  <a:pt x="15190" y="48503"/>
                </a:cubicBezTo>
                <a:cubicBezTo>
                  <a:pt x="20819" y="48503"/>
                  <a:pt x="28862" y="50283"/>
                  <a:pt x="38886" y="57187"/>
                </a:cubicBezTo>
                <a:cubicBezTo>
                  <a:pt x="59567" y="71426"/>
                  <a:pt x="59686" y="85476"/>
                  <a:pt x="82118" y="97549"/>
                </a:cubicBezTo>
                <a:cubicBezTo>
                  <a:pt x="90158" y="101871"/>
                  <a:pt x="97396" y="103213"/>
                  <a:pt x="103286" y="103213"/>
                </a:cubicBezTo>
                <a:cubicBezTo>
                  <a:pt x="112938" y="103213"/>
                  <a:pt x="118968" y="99608"/>
                  <a:pt x="118968" y="99608"/>
                </a:cubicBezTo>
                <a:lnTo>
                  <a:pt x="99358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258800" y="1671100"/>
            <a:ext cx="3244500" cy="19314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/>
          <p:nvPr/>
        </p:nvSpPr>
        <p:spPr>
          <a:xfrm flipH="1">
            <a:off x="-251132" y="195351"/>
            <a:ext cx="1219731" cy="1219731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677550" y="-2643850"/>
            <a:ext cx="278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/>
          <p:nvPr/>
        </p:nvSpPr>
        <p:spPr>
          <a:xfrm flipH="1">
            <a:off x="732189" y="375551"/>
            <a:ext cx="610233" cy="610233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/>
          <p:nvPr/>
        </p:nvSpPr>
        <p:spPr>
          <a:xfrm rot="-9945166" flipH="1">
            <a:off x="6378895" y="3326995"/>
            <a:ext cx="3450781" cy="3471574"/>
          </a:xfrm>
          <a:custGeom>
            <a:avLst/>
            <a:gdLst/>
            <a:ahLst/>
            <a:cxnLst/>
            <a:rect l="l" t="t" r="r" b="b"/>
            <a:pathLst>
              <a:path w="102228" h="102844" extrusionOk="0">
                <a:moveTo>
                  <a:pt x="0" y="1"/>
                </a:moveTo>
                <a:lnTo>
                  <a:pt x="0" y="32683"/>
                </a:lnTo>
                <a:cubicBezTo>
                  <a:pt x="0" y="32683"/>
                  <a:pt x="1840" y="31967"/>
                  <a:pt x="5060" y="31967"/>
                </a:cubicBezTo>
                <a:cubicBezTo>
                  <a:pt x="10534" y="31967"/>
                  <a:pt x="19997" y="34039"/>
                  <a:pt x="31183" y="45233"/>
                </a:cubicBezTo>
                <a:cubicBezTo>
                  <a:pt x="48935" y="62997"/>
                  <a:pt x="46494" y="76832"/>
                  <a:pt x="66366" y="92786"/>
                </a:cubicBezTo>
                <a:cubicBezTo>
                  <a:pt x="76554" y="100971"/>
                  <a:pt x="86244" y="102843"/>
                  <a:pt x="92977" y="102843"/>
                </a:cubicBezTo>
                <a:cubicBezTo>
                  <a:pt x="98653" y="102843"/>
                  <a:pt x="102227" y="101513"/>
                  <a:pt x="102227" y="101513"/>
                </a:cubicBezTo>
                <a:lnTo>
                  <a:pt x="101072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 flipH="1">
            <a:off x="7577500" y="4450150"/>
            <a:ext cx="610225" cy="610225"/>
          </a:xfrm>
          <a:custGeom>
            <a:avLst/>
            <a:gdLst/>
            <a:ahLst/>
            <a:cxnLst/>
            <a:rect l="l" t="t" r="r" b="b"/>
            <a:pathLst>
              <a:path w="24409" h="24409" extrusionOk="0">
                <a:moveTo>
                  <a:pt x="12205" y="1"/>
                </a:moveTo>
                <a:cubicBezTo>
                  <a:pt x="5454" y="1"/>
                  <a:pt x="1" y="5466"/>
                  <a:pt x="1" y="12205"/>
                </a:cubicBezTo>
                <a:cubicBezTo>
                  <a:pt x="1" y="18944"/>
                  <a:pt x="5454" y="24409"/>
                  <a:pt x="12205" y="24409"/>
                </a:cubicBezTo>
                <a:cubicBezTo>
                  <a:pt x="18944" y="24409"/>
                  <a:pt x="24409" y="18944"/>
                  <a:pt x="24409" y="12205"/>
                </a:cubicBezTo>
                <a:cubicBezTo>
                  <a:pt x="24409" y="5466"/>
                  <a:pt x="18944" y="1"/>
                  <a:pt x="122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265050" y="303150"/>
            <a:ext cx="8613900" cy="4537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0"/>
          <p:cNvSpPr txBox="1">
            <a:spLocks noGrp="1"/>
          </p:cNvSpPr>
          <p:nvPr>
            <p:ph type="ctrTitle"/>
          </p:nvPr>
        </p:nvSpPr>
        <p:spPr>
          <a:xfrm>
            <a:off x="1407825" y="1369100"/>
            <a:ext cx="5343000" cy="1712100"/>
          </a:xfrm>
          <a:prstGeom prst="rect">
            <a:avLst/>
          </a:prstGeom>
        </p:spPr>
        <p:txBody>
          <a:bodyPr spcFirstLastPara="1" wrap="square" lIns="228600" tIns="228600" rIns="2286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Pandemic Simulation Game High Concept</a:t>
            </a:r>
            <a:endParaRPr sz="3900"/>
          </a:p>
        </p:txBody>
      </p:sp>
      <p:sp>
        <p:nvSpPr>
          <p:cNvPr id="1498" name="Google Shape;1498;p30"/>
          <p:cNvSpPr txBox="1">
            <a:spLocks noGrp="1"/>
          </p:cNvSpPr>
          <p:nvPr>
            <p:ph type="subTitle" idx="1"/>
          </p:nvPr>
        </p:nvSpPr>
        <p:spPr>
          <a:xfrm>
            <a:off x="1407825" y="30802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SMU Guildhall </a:t>
            </a:r>
            <a:endParaRPr/>
          </a:p>
        </p:txBody>
      </p:sp>
      <p:grpSp>
        <p:nvGrpSpPr>
          <p:cNvPr id="1499" name="Google Shape;1499;p30"/>
          <p:cNvGrpSpPr/>
          <p:nvPr/>
        </p:nvGrpSpPr>
        <p:grpSpPr>
          <a:xfrm>
            <a:off x="5568654" y="1587384"/>
            <a:ext cx="3512611" cy="3555854"/>
            <a:chOff x="1547100" y="981300"/>
            <a:chExt cx="2221625" cy="2248975"/>
          </a:xfrm>
        </p:grpSpPr>
        <p:sp>
          <p:nvSpPr>
            <p:cNvPr id="1500" name="Google Shape;1500;p30"/>
            <p:cNvSpPr/>
            <p:nvPr/>
          </p:nvSpPr>
          <p:spPr>
            <a:xfrm>
              <a:off x="1739750" y="1295525"/>
              <a:ext cx="1878025" cy="1878050"/>
            </a:xfrm>
            <a:custGeom>
              <a:avLst/>
              <a:gdLst/>
              <a:ahLst/>
              <a:cxnLst/>
              <a:rect l="l" t="t" r="r" b="b"/>
              <a:pathLst>
                <a:path w="75121" h="75122" extrusionOk="0">
                  <a:moveTo>
                    <a:pt x="37561" y="1"/>
                  </a:moveTo>
                  <a:cubicBezTo>
                    <a:pt x="16812" y="1"/>
                    <a:pt x="0" y="16813"/>
                    <a:pt x="0" y="37561"/>
                  </a:cubicBezTo>
                  <a:cubicBezTo>
                    <a:pt x="0" y="58309"/>
                    <a:pt x="16812" y="75121"/>
                    <a:pt x="37561" y="75121"/>
                  </a:cubicBezTo>
                  <a:cubicBezTo>
                    <a:pt x="58309" y="75121"/>
                    <a:pt x="75121" y="58309"/>
                    <a:pt x="75121" y="37561"/>
                  </a:cubicBezTo>
                  <a:cubicBezTo>
                    <a:pt x="75121" y="16813"/>
                    <a:pt x="58309" y="1"/>
                    <a:pt x="37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0"/>
            <p:cNvSpPr/>
            <p:nvPr/>
          </p:nvSpPr>
          <p:spPr>
            <a:xfrm>
              <a:off x="1627175" y="1684825"/>
              <a:ext cx="2141550" cy="1545450"/>
            </a:xfrm>
            <a:custGeom>
              <a:avLst/>
              <a:gdLst/>
              <a:ahLst/>
              <a:cxnLst/>
              <a:rect l="l" t="t" r="r" b="b"/>
              <a:pathLst>
                <a:path w="85662" h="61818" extrusionOk="0">
                  <a:moveTo>
                    <a:pt x="49907" y="1"/>
                  </a:moveTo>
                  <a:cubicBezTo>
                    <a:pt x="47713" y="1"/>
                    <a:pt x="30322" y="1975"/>
                    <a:pt x="30322" y="1975"/>
                  </a:cubicBezTo>
                  <a:lnTo>
                    <a:pt x="29054" y="4610"/>
                  </a:lnTo>
                  <a:cubicBezTo>
                    <a:pt x="29054" y="4610"/>
                    <a:pt x="10941" y="10047"/>
                    <a:pt x="10408" y="11015"/>
                  </a:cubicBezTo>
                  <a:cubicBezTo>
                    <a:pt x="9874" y="11982"/>
                    <a:pt x="5404" y="29661"/>
                    <a:pt x="4570" y="31729"/>
                  </a:cubicBezTo>
                  <a:cubicBezTo>
                    <a:pt x="3736" y="33831"/>
                    <a:pt x="0" y="43038"/>
                    <a:pt x="0" y="46640"/>
                  </a:cubicBezTo>
                  <a:cubicBezTo>
                    <a:pt x="0" y="50209"/>
                    <a:pt x="4403" y="57481"/>
                    <a:pt x="6772" y="57882"/>
                  </a:cubicBezTo>
                  <a:cubicBezTo>
                    <a:pt x="7141" y="57948"/>
                    <a:pt x="7482" y="57982"/>
                    <a:pt x="7802" y="57982"/>
                  </a:cubicBezTo>
                  <a:cubicBezTo>
                    <a:pt x="9563" y="57982"/>
                    <a:pt x="10664" y="56963"/>
                    <a:pt x="12075" y="54846"/>
                  </a:cubicBezTo>
                  <a:cubicBezTo>
                    <a:pt x="13743" y="52344"/>
                    <a:pt x="16979" y="42471"/>
                    <a:pt x="16979" y="42470"/>
                  </a:cubicBezTo>
                  <a:lnTo>
                    <a:pt x="16979" y="42470"/>
                  </a:lnTo>
                  <a:lnTo>
                    <a:pt x="16112" y="61517"/>
                  </a:lnTo>
                  <a:lnTo>
                    <a:pt x="63912" y="61818"/>
                  </a:lnTo>
                  <a:lnTo>
                    <a:pt x="63412" y="41036"/>
                  </a:lnTo>
                  <a:lnTo>
                    <a:pt x="63412" y="41036"/>
                  </a:lnTo>
                  <a:cubicBezTo>
                    <a:pt x="63412" y="41036"/>
                    <a:pt x="66481" y="43571"/>
                    <a:pt x="67749" y="45506"/>
                  </a:cubicBezTo>
                  <a:cubicBezTo>
                    <a:pt x="68561" y="46758"/>
                    <a:pt x="70401" y="47446"/>
                    <a:pt x="72325" y="47446"/>
                  </a:cubicBezTo>
                  <a:cubicBezTo>
                    <a:pt x="73322" y="47446"/>
                    <a:pt x="74343" y="47261"/>
                    <a:pt x="75254" y="46874"/>
                  </a:cubicBezTo>
                  <a:cubicBezTo>
                    <a:pt x="77922" y="45740"/>
                    <a:pt x="85661" y="39635"/>
                    <a:pt x="82626" y="36466"/>
                  </a:cubicBezTo>
                  <a:cubicBezTo>
                    <a:pt x="79590" y="33297"/>
                    <a:pt x="71251" y="14517"/>
                    <a:pt x="71084" y="13950"/>
                  </a:cubicBezTo>
                  <a:cubicBezTo>
                    <a:pt x="70917" y="13350"/>
                    <a:pt x="70617" y="12216"/>
                    <a:pt x="67448" y="11148"/>
                  </a:cubicBezTo>
                  <a:cubicBezTo>
                    <a:pt x="64279" y="10047"/>
                    <a:pt x="54039" y="5010"/>
                    <a:pt x="53739" y="4610"/>
                  </a:cubicBezTo>
                  <a:cubicBezTo>
                    <a:pt x="53438" y="4176"/>
                    <a:pt x="51203" y="2208"/>
                    <a:pt x="51203" y="2208"/>
                  </a:cubicBezTo>
                  <a:cubicBezTo>
                    <a:pt x="51203" y="2208"/>
                    <a:pt x="51337" y="140"/>
                    <a:pt x="50069" y="7"/>
                  </a:cubicBezTo>
                  <a:cubicBezTo>
                    <a:pt x="50031" y="3"/>
                    <a:pt x="49977" y="1"/>
                    <a:pt x="4990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1627175" y="1681650"/>
              <a:ext cx="2141550" cy="1548625"/>
            </a:xfrm>
            <a:custGeom>
              <a:avLst/>
              <a:gdLst/>
              <a:ahLst/>
              <a:cxnLst/>
              <a:rect l="l" t="t" r="r" b="b"/>
              <a:pathLst>
                <a:path w="85662" h="61945" fill="none" extrusionOk="0">
                  <a:moveTo>
                    <a:pt x="16112" y="61644"/>
                  </a:moveTo>
                  <a:lnTo>
                    <a:pt x="16979" y="42597"/>
                  </a:lnTo>
                  <a:cubicBezTo>
                    <a:pt x="16979" y="42597"/>
                    <a:pt x="13743" y="52471"/>
                    <a:pt x="12075" y="54973"/>
                  </a:cubicBezTo>
                  <a:cubicBezTo>
                    <a:pt x="10408" y="57475"/>
                    <a:pt x="9173" y="58442"/>
                    <a:pt x="6772" y="58009"/>
                  </a:cubicBezTo>
                  <a:cubicBezTo>
                    <a:pt x="4403" y="57608"/>
                    <a:pt x="0" y="50336"/>
                    <a:pt x="0" y="46767"/>
                  </a:cubicBezTo>
                  <a:cubicBezTo>
                    <a:pt x="0" y="43165"/>
                    <a:pt x="3736" y="33958"/>
                    <a:pt x="4570" y="31856"/>
                  </a:cubicBezTo>
                  <a:cubicBezTo>
                    <a:pt x="5404" y="29788"/>
                    <a:pt x="9874" y="12109"/>
                    <a:pt x="10408" y="11142"/>
                  </a:cubicBezTo>
                  <a:cubicBezTo>
                    <a:pt x="10941" y="10174"/>
                    <a:pt x="29054" y="4737"/>
                    <a:pt x="29054" y="4737"/>
                  </a:cubicBezTo>
                  <a:lnTo>
                    <a:pt x="30322" y="2102"/>
                  </a:lnTo>
                  <a:cubicBezTo>
                    <a:pt x="30322" y="2102"/>
                    <a:pt x="48835" y="0"/>
                    <a:pt x="50069" y="134"/>
                  </a:cubicBezTo>
                  <a:cubicBezTo>
                    <a:pt x="51337" y="267"/>
                    <a:pt x="51203" y="2335"/>
                    <a:pt x="51203" y="2335"/>
                  </a:cubicBezTo>
                  <a:cubicBezTo>
                    <a:pt x="51203" y="2335"/>
                    <a:pt x="53438" y="4303"/>
                    <a:pt x="53739" y="4737"/>
                  </a:cubicBezTo>
                  <a:cubicBezTo>
                    <a:pt x="54039" y="5137"/>
                    <a:pt x="64279" y="10174"/>
                    <a:pt x="67448" y="11275"/>
                  </a:cubicBezTo>
                  <a:cubicBezTo>
                    <a:pt x="70617" y="12343"/>
                    <a:pt x="70917" y="13477"/>
                    <a:pt x="71084" y="14077"/>
                  </a:cubicBezTo>
                  <a:cubicBezTo>
                    <a:pt x="71251" y="14644"/>
                    <a:pt x="79590" y="33424"/>
                    <a:pt x="82626" y="36593"/>
                  </a:cubicBezTo>
                  <a:cubicBezTo>
                    <a:pt x="85661" y="39762"/>
                    <a:pt x="77922" y="45867"/>
                    <a:pt x="75254" y="47001"/>
                  </a:cubicBezTo>
                  <a:cubicBezTo>
                    <a:pt x="72585" y="48135"/>
                    <a:pt x="68983" y="47534"/>
                    <a:pt x="67749" y="45633"/>
                  </a:cubicBezTo>
                  <a:cubicBezTo>
                    <a:pt x="66481" y="43698"/>
                    <a:pt x="63412" y="41163"/>
                    <a:pt x="63412" y="41163"/>
                  </a:cubicBezTo>
                  <a:lnTo>
                    <a:pt x="63912" y="61945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2045800" y="2398000"/>
              <a:ext cx="5025" cy="348600"/>
            </a:xfrm>
            <a:custGeom>
              <a:avLst/>
              <a:gdLst/>
              <a:ahLst/>
              <a:cxnLst/>
              <a:rect l="l" t="t" r="r" b="b"/>
              <a:pathLst>
                <a:path w="201" h="13944" fill="none" extrusionOk="0">
                  <a:moveTo>
                    <a:pt x="201" y="13943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2020775" y="2573125"/>
              <a:ext cx="8375" cy="57550"/>
            </a:xfrm>
            <a:custGeom>
              <a:avLst/>
              <a:gdLst/>
              <a:ahLst/>
              <a:cxnLst/>
              <a:rect l="l" t="t" r="r" b="b"/>
              <a:pathLst>
                <a:path w="335" h="2302" fill="none" extrusionOk="0">
                  <a:moveTo>
                    <a:pt x="1" y="0"/>
                  </a:moveTo>
                  <a:lnTo>
                    <a:pt x="334" y="2302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0"/>
            <p:cNvSpPr/>
            <p:nvPr/>
          </p:nvSpPr>
          <p:spPr>
            <a:xfrm>
              <a:off x="1988250" y="2342125"/>
              <a:ext cx="25875" cy="176800"/>
            </a:xfrm>
            <a:custGeom>
              <a:avLst/>
              <a:gdLst/>
              <a:ahLst/>
              <a:cxnLst/>
              <a:rect l="l" t="t" r="r" b="b"/>
              <a:pathLst>
                <a:path w="1035" h="7072" fill="none" extrusionOk="0">
                  <a:moveTo>
                    <a:pt x="1" y="0"/>
                  </a:moveTo>
                  <a:lnTo>
                    <a:pt x="1035" y="7072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0"/>
            <p:cNvSpPr/>
            <p:nvPr/>
          </p:nvSpPr>
          <p:spPr>
            <a:xfrm>
              <a:off x="3170775" y="2493050"/>
              <a:ext cx="4200" cy="47575"/>
            </a:xfrm>
            <a:custGeom>
              <a:avLst/>
              <a:gdLst/>
              <a:ahLst/>
              <a:cxnLst/>
              <a:rect l="l" t="t" r="r" b="b"/>
              <a:pathLst>
                <a:path w="168" h="1903" fill="none" extrusionOk="0">
                  <a:moveTo>
                    <a:pt x="167" y="1"/>
                  </a:moveTo>
                  <a:cubicBezTo>
                    <a:pt x="34" y="635"/>
                    <a:pt x="0" y="1235"/>
                    <a:pt x="0" y="19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3184100" y="2242050"/>
              <a:ext cx="83425" cy="206000"/>
            </a:xfrm>
            <a:custGeom>
              <a:avLst/>
              <a:gdLst/>
              <a:ahLst/>
              <a:cxnLst/>
              <a:rect l="l" t="t" r="r" b="b"/>
              <a:pathLst>
                <a:path w="3337" h="8240" fill="none" extrusionOk="0">
                  <a:moveTo>
                    <a:pt x="3337" y="0"/>
                  </a:moveTo>
                  <a:cubicBezTo>
                    <a:pt x="1936" y="2602"/>
                    <a:pt x="835" y="5371"/>
                    <a:pt x="1" y="824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0"/>
            <p:cNvSpPr/>
            <p:nvPr/>
          </p:nvSpPr>
          <p:spPr>
            <a:xfrm>
              <a:off x="3135750" y="2352950"/>
              <a:ext cx="27550" cy="170150"/>
            </a:xfrm>
            <a:custGeom>
              <a:avLst/>
              <a:gdLst/>
              <a:ahLst/>
              <a:cxnLst/>
              <a:rect l="l" t="t" r="r" b="b"/>
              <a:pathLst>
                <a:path w="1102" h="6806" fill="none" extrusionOk="0">
                  <a:moveTo>
                    <a:pt x="1101" y="1"/>
                  </a:moveTo>
                  <a:cubicBezTo>
                    <a:pt x="1101" y="1"/>
                    <a:pt x="0" y="3770"/>
                    <a:pt x="167" y="6806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2745475" y="1917650"/>
              <a:ext cx="27525" cy="24200"/>
            </a:xfrm>
            <a:custGeom>
              <a:avLst/>
              <a:gdLst/>
              <a:ahLst/>
              <a:cxnLst/>
              <a:rect l="l" t="t" r="r" b="b"/>
              <a:pathLst>
                <a:path w="1101" h="968" fill="none" extrusionOk="0">
                  <a:moveTo>
                    <a:pt x="1101" y="0"/>
                  </a:moveTo>
                  <a:cubicBezTo>
                    <a:pt x="767" y="334"/>
                    <a:pt x="367" y="668"/>
                    <a:pt x="0" y="9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2800500" y="1758375"/>
              <a:ext cx="98425" cy="130100"/>
            </a:xfrm>
            <a:custGeom>
              <a:avLst/>
              <a:gdLst/>
              <a:ahLst/>
              <a:cxnLst/>
              <a:rect l="l" t="t" r="r" b="b"/>
              <a:pathLst>
                <a:path w="3937" h="5204" fill="none" extrusionOk="0">
                  <a:moveTo>
                    <a:pt x="3937" y="0"/>
                  </a:moveTo>
                  <a:cubicBezTo>
                    <a:pt x="2803" y="1868"/>
                    <a:pt x="1502" y="3603"/>
                    <a:pt x="1" y="520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2593700" y="3144350"/>
              <a:ext cx="850" cy="81750"/>
            </a:xfrm>
            <a:custGeom>
              <a:avLst/>
              <a:gdLst/>
              <a:ahLst/>
              <a:cxnLst/>
              <a:rect l="l" t="t" r="r" b="b"/>
              <a:pathLst>
                <a:path w="34" h="3270" fill="none" extrusionOk="0">
                  <a:moveTo>
                    <a:pt x="33" y="1"/>
                  </a:moveTo>
                  <a:lnTo>
                    <a:pt x="0" y="327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2594525" y="2198675"/>
              <a:ext cx="6700" cy="895675"/>
            </a:xfrm>
            <a:custGeom>
              <a:avLst/>
              <a:gdLst/>
              <a:ahLst/>
              <a:cxnLst/>
              <a:rect l="l" t="t" r="r" b="b"/>
              <a:pathLst>
                <a:path w="268" h="35827" fill="none" extrusionOk="0">
                  <a:moveTo>
                    <a:pt x="267" y="1"/>
                  </a:moveTo>
                  <a:lnTo>
                    <a:pt x="0" y="35826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2590350" y="1900125"/>
              <a:ext cx="13375" cy="248550"/>
            </a:xfrm>
            <a:custGeom>
              <a:avLst/>
              <a:gdLst/>
              <a:ahLst/>
              <a:cxnLst/>
              <a:rect l="l" t="t" r="r" b="b"/>
              <a:pathLst>
                <a:path w="535" h="9942" fill="none" extrusionOk="0">
                  <a:moveTo>
                    <a:pt x="1" y="1"/>
                  </a:moveTo>
                  <a:lnTo>
                    <a:pt x="534" y="2670"/>
                  </a:lnTo>
                  <a:lnTo>
                    <a:pt x="501" y="994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1811075" y="2700700"/>
              <a:ext cx="76300" cy="145500"/>
            </a:xfrm>
            <a:custGeom>
              <a:avLst/>
              <a:gdLst/>
              <a:ahLst/>
              <a:cxnLst/>
              <a:rect l="l" t="t" r="r" b="b"/>
              <a:pathLst>
                <a:path w="3052" h="5820" extrusionOk="0">
                  <a:moveTo>
                    <a:pt x="150" y="1"/>
                  </a:moveTo>
                  <a:lnTo>
                    <a:pt x="16" y="5705"/>
                  </a:lnTo>
                  <a:cubicBezTo>
                    <a:pt x="1" y="5705"/>
                    <a:pt x="444" y="5820"/>
                    <a:pt x="1021" y="5820"/>
                  </a:cubicBezTo>
                  <a:cubicBezTo>
                    <a:pt x="1688" y="5820"/>
                    <a:pt x="2533" y="5666"/>
                    <a:pt x="3052" y="5004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0"/>
            <p:cNvSpPr/>
            <p:nvPr/>
          </p:nvSpPr>
          <p:spPr>
            <a:xfrm>
              <a:off x="1602150" y="1840100"/>
              <a:ext cx="424500" cy="447850"/>
            </a:xfrm>
            <a:custGeom>
              <a:avLst/>
              <a:gdLst/>
              <a:ahLst/>
              <a:cxnLst/>
              <a:rect l="l" t="t" r="r" b="b"/>
              <a:pathLst>
                <a:path w="16980" h="17914" extrusionOk="0">
                  <a:moveTo>
                    <a:pt x="2135" y="0"/>
                  </a:moveTo>
                  <a:lnTo>
                    <a:pt x="0" y="2068"/>
                  </a:lnTo>
                  <a:lnTo>
                    <a:pt x="14878" y="17913"/>
                  </a:lnTo>
                  <a:lnTo>
                    <a:pt x="16979" y="15845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0"/>
            <p:cNvSpPr/>
            <p:nvPr/>
          </p:nvSpPr>
          <p:spPr>
            <a:xfrm>
              <a:off x="1576300" y="1814250"/>
              <a:ext cx="93425" cy="92575"/>
            </a:xfrm>
            <a:custGeom>
              <a:avLst/>
              <a:gdLst/>
              <a:ahLst/>
              <a:cxnLst/>
              <a:rect l="l" t="t" r="r" b="b"/>
              <a:pathLst>
                <a:path w="3737" h="3703" extrusionOk="0">
                  <a:moveTo>
                    <a:pt x="2902" y="0"/>
                  </a:moveTo>
                  <a:lnTo>
                    <a:pt x="0" y="2835"/>
                  </a:lnTo>
                  <a:lnTo>
                    <a:pt x="834" y="3703"/>
                  </a:lnTo>
                  <a:lnTo>
                    <a:pt x="3736" y="867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0"/>
            <p:cNvSpPr/>
            <p:nvPr/>
          </p:nvSpPr>
          <p:spPr>
            <a:xfrm>
              <a:off x="1980750" y="22437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568" y="0"/>
                  </a:moveTo>
                  <a:lnTo>
                    <a:pt x="1" y="1535"/>
                  </a:lnTo>
                  <a:lnTo>
                    <a:pt x="1268" y="2802"/>
                  </a:lnTo>
                  <a:lnTo>
                    <a:pt x="2803" y="130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0"/>
            <p:cNvSpPr/>
            <p:nvPr/>
          </p:nvSpPr>
          <p:spPr>
            <a:xfrm>
              <a:off x="1686375" y="1890325"/>
              <a:ext cx="324425" cy="342375"/>
            </a:xfrm>
            <a:custGeom>
              <a:avLst/>
              <a:gdLst/>
              <a:ahLst/>
              <a:cxnLst/>
              <a:rect l="l" t="t" r="r" b="b"/>
              <a:pathLst>
                <a:path w="12977" h="13695" extrusionOk="0">
                  <a:moveTo>
                    <a:pt x="818" y="1"/>
                  </a:moveTo>
                  <a:cubicBezTo>
                    <a:pt x="634" y="1"/>
                    <a:pt x="451" y="76"/>
                    <a:pt x="301" y="226"/>
                  </a:cubicBezTo>
                  <a:cubicBezTo>
                    <a:pt x="1" y="493"/>
                    <a:pt x="1" y="960"/>
                    <a:pt x="301" y="1260"/>
                  </a:cubicBezTo>
                  <a:lnTo>
                    <a:pt x="11642" y="13469"/>
                  </a:lnTo>
                  <a:cubicBezTo>
                    <a:pt x="11792" y="13619"/>
                    <a:pt x="11976" y="13694"/>
                    <a:pt x="12159" y="13694"/>
                  </a:cubicBezTo>
                  <a:cubicBezTo>
                    <a:pt x="12343" y="13694"/>
                    <a:pt x="12526" y="13619"/>
                    <a:pt x="12676" y="13469"/>
                  </a:cubicBezTo>
                  <a:cubicBezTo>
                    <a:pt x="12976" y="13169"/>
                    <a:pt x="12976" y="12735"/>
                    <a:pt x="12676" y="12435"/>
                  </a:cubicBezTo>
                  <a:lnTo>
                    <a:pt x="1335" y="226"/>
                  </a:lnTo>
                  <a:cubicBezTo>
                    <a:pt x="1185" y="76"/>
                    <a:pt x="1001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0"/>
            <p:cNvSpPr/>
            <p:nvPr/>
          </p:nvSpPr>
          <p:spPr>
            <a:xfrm>
              <a:off x="2024950" y="2287925"/>
              <a:ext cx="218525" cy="221850"/>
            </a:xfrm>
            <a:custGeom>
              <a:avLst/>
              <a:gdLst/>
              <a:ahLst/>
              <a:cxnLst/>
              <a:rect l="l" t="t" r="r" b="b"/>
              <a:pathLst>
                <a:path w="8741" h="8874" extrusionOk="0">
                  <a:moveTo>
                    <a:pt x="601" y="0"/>
                  </a:moveTo>
                  <a:lnTo>
                    <a:pt x="1" y="534"/>
                  </a:lnTo>
                  <a:lnTo>
                    <a:pt x="8073" y="8773"/>
                  </a:lnTo>
                  <a:cubicBezTo>
                    <a:pt x="8123" y="8840"/>
                    <a:pt x="8215" y="8873"/>
                    <a:pt x="8311" y="8873"/>
                  </a:cubicBezTo>
                  <a:cubicBezTo>
                    <a:pt x="8407" y="8873"/>
                    <a:pt x="8507" y="8840"/>
                    <a:pt x="8573" y="8773"/>
                  </a:cubicBezTo>
                  <a:lnTo>
                    <a:pt x="8607" y="8740"/>
                  </a:lnTo>
                  <a:cubicBezTo>
                    <a:pt x="8740" y="8606"/>
                    <a:pt x="8740" y="8373"/>
                    <a:pt x="8607" y="8239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0"/>
            <p:cNvSpPr/>
            <p:nvPr/>
          </p:nvSpPr>
          <p:spPr>
            <a:xfrm>
              <a:off x="1628000" y="1966075"/>
              <a:ext cx="298575" cy="843900"/>
            </a:xfrm>
            <a:custGeom>
              <a:avLst/>
              <a:gdLst/>
              <a:ahLst/>
              <a:cxnLst/>
              <a:rect l="l" t="t" r="r" b="b"/>
              <a:pathLst>
                <a:path w="11943" h="33756" extrusionOk="0">
                  <a:moveTo>
                    <a:pt x="9150" y="1"/>
                  </a:moveTo>
                  <a:cubicBezTo>
                    <a:pt x="8989" y="1"/>
                    <a:pt x="8840" y="65"/>
                    <a:pt x="8840" y="65"/>
                  </a:cubicBezTo>
                  <a:cubicBezTo>
                    <a:pt x="8840" y="65"/>
                    <a:pt x="8535" y="62"/>
                    <a:pt x="8089" y="62"/>
                  </a:cubicBezTo>
                  <a:cubicBezTo>
                    <a:pt x="6975" y="62"/>
                    <a:pt x="4980" y="79"/>
                    <a:pt x="4671" y="198"/>
                  </a:cubicBezTo>
                  <a:cubicBezTo>
                    <a:pt x="4270" y="365"/>
                    <a:pt x="1201" y="3801"/>
                    <a:pt x="1201" y="3801"/>
                  </a:cubicBezTo>
                  <a:lnTo>
                    <a:pt x="101" y="10372"/>
                  </a:lnTo>
                  <a:lnTo>
                    <a:pt x="2035" y="16310"/>
                  </a:lnTo>
                  <a:lnTo>
                    <a:pt x="2502" y="19579"/>
                  </a:lnTo>
                  <a:lnTo>
                    <a:pt x="1" y="28185"/>
                  </a:lnTo>
                  <a:cubicBezTo>
                    <a:pt x="1" y="28185"/>
                    <a:pt x="2202" y="31821"/>
                    <a:pt x="4304" y="32788"/>
                  </a:cubicBezTo>
                  <a:cubicBezTo>
                    <a:pt x="5438" y="33322"/>
                    <a:pt x="6672" y="33656"/>
                    <a:pt x="7940" y="33756"/>
                  </a:cubicBezTo>
                  <a:lnTo>
                    <a:pt x="8473" y="23148"/>
                  </a:lnTo>
                  <a:cubicBezTo>
                    <a:pt x="8473" y="23148"/>
                    <a:pt x="9007" y="19379"/>
                    <a:pt x="9007" y="18278"/>
                  </a:cubicBezTo>
                  <a:cubicBezTo>
                    <a:pt x="9007" y="17177"/>
                    <a:pt x="7773" y="14408"/>
                    <a:pt x="7773" y="14408"/>
                  </a:cubicBezTo>
                  <a:lnTo>
                    <a:pt x="8306" y="13274"/>
                  </a:lnTo>
                  <a:lnTo>
                    <a:pt x="9841" y="12974"/>
                  </a:lnTo>
                  <a:cubicBezTo>
                    <a:pt x="9941" y="13441"/>
                    <a:pt x="9974" y="13908"/>
                    <a:pt x="9974" y="14375"/>
                  </a:cubicBezTo>
                  <a:cubicBezTo>
                    <a:pt x="9974" y="14602"/>
                    <a:pt x="10076" y="14682"/>
                    <a:pt x="10226" y="14682"/>
                  </a:cubicBezTo>
                  <a:cubicBezTo>
                    <a:pt x="10541" y="14682"/>
                    <a:pt x="11071" y="14332"/>
                    <a:pt x="11342" y="14242"/>
                  </a:cubicBezTo>
                  <a:cubicBezTo>
                    <a:pt x="11776" y="14108"/>
                    <a:pt x="11342" y="13274"/>
                    <a:pt x="11342" y="11740"/>
                  </a:cubicBezTo>
                  <a:cubicBezTo>
                    <a:pt x="11342" y="10873"/>
                    <a:pt x="11075" y="9972"/>
                    <a:pt x="10641" y="9238"/>
                  </a:cubicBezTo>
                  <a:cubicBezTo>
                    <a:pt x="10641" y="9238"/>
                    <a:pt x="10508" y="7704"/>
                    <a:pt x="10208" y="7270"/>
                  </a:cubicBezTo>
                  <a:cubicBezTo>
                    <a:pt x="9707" y="7103"/>
                    <a:pt x="9174" y="7037"/>
                    <a:pt x="8673" y="6970"/>
                  </a:cubicBezTo>
                  <a:lnTo>
                    <a:pt x="6038" y="6970"/>
                  </a:lnTo>
                  <a:lnTo>
                    <a:pt x="8440" y="4368"/>
                  </a:lnTo>
                  <a:cubicBezTo>
                    <a:pt x="8440" y="4368"/>
                    <a:pt x="9974" y="3801"/>
                    <a:pt x="10375" y="3634"/>
                  </a:cubicBezTo>
                  <a:cubicBezTo>
                    <a:pt x="10808" y="3467"/>
                    <a:pt x="11942" y="3200"/>
                    <a:pt x="11942" y="2533"/>
                  </a:cubicBezTo>
                  <a:cubicBezTo>
                    <a:pt x="11942" y="1866"/>
                    <a:pt x="11509" y="1566"/>
                    <a:pt x="11108" y="1566"/>
                  </a:cubicBezTo>
                  <a:cubicBezTo>
                    <a:pt x="10675" y="1566"/>
                    <a:pt x="9140" y="1433"/>
                    <a:pt x="9140" y="1433"/>
                  </a:cubicBezTo>
                  <a:cubicBezTo>
                    <a:pt x="9441" y="1232"/>
                    <a:pt x="9607" y="865"/>
                    <a:pt x="9541" y="465"/>
                  </a:cubicBezTo>
                  <a:cubicBezTo>
                    <a:pt x="9541" y="88"/>
                    <a:pt x="933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1627175" y="2573950"/>
              <a:ext cx="208500" cy="233525"/>
            </a:xfrm>
            <a:custGeom>
              <a:avLst/>
              <a:gdLst/>
              <a:ahLst/>
              <a:cxnLst/>
              <a:rect l="l" t="t" r="r" b="b"/>
              <a:pathLst>
                <a:path w="8340" h="9341" extrusionOk="0">
                  <a:moveTo>
                    <a:pt x="1068" y="1"/>
                  </a:moveTo>
                  <a:lnTo>
                    <a:pt x="0" y="3803"/>
                  </a:lnTo>
                  <a:cubicBezTo>
                    <a:pt x="0" y="3803"/>
                    <a:pt x="2202" y="7439"/>
                    <a:pt x="4303" y="8407"/>
                  </a:cubicBezTo>
                  <a:cubicBezTo>
                    <a:pt x="5404" y="8940"/>
                    <a:pt x="6672" y="9274"/>
                    <a:pt x="7906" y="9341"/>
                  </a:cubicBezTo>
                  <a:lnTo>
                    <a:pt x="8339" y="1335"/>
                  </a:lnTo>
                  <a:lnTo>
                    <a:pt x="8339" y="1335"/>
                  </a:lnTo>
                  <a:cubicBezTo>
                    <a:pt x="7435" y="1707"/>
                    <a:pt x="6212" y="2080"/>
                    <a:pt x="5043" y="2080"/>
                  </a:cubicBezTo>
                  <a:cubicBezTo>
                    <a:pt x="4746" y="2080"/>
                    <a:pt x="4453" y="2056"/>
                    <a:pt x="4170" y="2002"/>
                  </a:cubicBezTo>
                  <a:cubicBezTo>
                    <a:pt x="3002" y="1802"/>
                    <a:pt x="1902" y="935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1776450" y="2210350"/>
              <a:ext cx="121775" cy="49225"/>
            </a:xfrm>
            <a:custGeom>
              <a:avLst/>
              <a:gdLst/>
              <a:ahLst/>
              <a:cxnLst/>
              <a:rect l="l" t="t" r="r" b="b"/>
              <a:pathLst>
                <a:path w="4871" h="1969" fill="none" extrusionOk="0">
                  <a:moveTo>
                    <a:pt x="0" y="1969"/>
                  </a:moveTo>
                  <a:cubicBezTo>
                    <a:pt x="0" y="1969"/>
                    <a:pt x="267" y="1268"/>
                    <a:pt x="701" y="1135"/>
                  </a:cubicBezTo>
                  <a:cubicBezTo>
                    <a:pt x="1101" y="1002"/>
                    <a:pt x="4870" y="1"/>
                    <a:pt x="4870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1734750" y="2140300"/>
              <a:ext cx="44225" cy="56750"/>
            </a:xfrm>
            <a:custGeom>
              <a:avLst/>
              <a:gdLst/>
              <a:ahLst/>
              <a:cxnLst/>
              <a:rect l="l" t="t" r="r" b="b"/>
              <a:pathLst>
                <a:path w="1769" h="2270" fill="none" extrusionOk="0">
                  <a:moveTo>
                    <a:pt x="0" y="2269"/>
                  </a:moveTo>
                  <a:lnTo>
                    <a:pt x="401" y="835"/>
                  </a:lnTo>
                  <a:lnTo>
                    <a:pt x="1768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1693050" y="2001875"/>
              <a:ext cx="163475" cy="132625"/>
            </a:xfrm>
            <a:custGeom>
              <a:avLst/>
              <a:gdLst/>
              <a:ahLst/>
              <a:cxnLst/>
              <a:rect l="l" t="t" r="r" b="b"/>
              <a:pathLst>
                <a:path w="6539" h="5305" fill="none" extrusionOk="0">
                  <a:moveTo>
                    <a:pt x="0" y="5304"/>
                  </a:moveTo>
                  <a:cubicBezTo>
                    <a:pt x="0" y="5304"/>
                    <a:pt x="1768" y="2102"/>
                    <a:pt x="2369" y="1535"/>
                  </a:cubicBezTo>
                  <a:cubicBezTo>
                    <a:pt x="2936" y="1001"/>
                    <a:pt x="6105" y="301"/>
                    <a:pt x="6538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1547100" y="2634825"/>
              <a:ext cx="358625" cy="546650"/>
            </a:xfrm>
            <a:custGeom>
              <a:avLst/>
              <a:gdLst/>
              <a:ahLst/>
              <a:cxnLst/>
              <a:rect l="l" t="t" r="r" b="b"/>
              <a:pathLst>
                <a:path w="14345" h="21866" extrusionOk="0">
                  <a:moveTo>
                    <a:pt x="3337" y="1"/>
                  </a:moveTo>
                  <a:cubicBezTo>
                    <a:pt x="3337" y="1"/>
                    <a:pt x="1" y="15145"/>
                    <a:pt x="1" y="17380"/>
                  </a:cubicBezTo>
                  <a:cubicBezTo>
                    <a:pt x="1" y="19546"/>
                    <a:pt x="4566" y="21865"/>
                    <a:pt x="7766" y="21865"/>
                  </a:cubicBezTo>
                  <a:cubicBezTo>
                    <a:pt x="7916" y="21865"/>
                    <a:pt x="8063" y="21860"/>
                    <a:pt x="8207" y="21850"/>
                  </a:cubicBezTo>
                  <a:cubicBezTo>
                    <a:pt x="11409" y="21583"/>
                    <a:pt x="14344" y="20048"/>
                    <a:pt x="14344" y="18814"/>
                  </a:cubicBezTo>
                  <a:cubicBezTo>
                    <a:pt x="14344" y="17547"/>
                    <a:pt x="13611" y="7673"/>
                    <a:pt x="13611" y="7673"/>
                  </a:cubicBezTo>
                  <a:lnTo>
                    <a:pt x="11109" y="6972"/>
                  </a:lnTo>
                  <a:cubicBezTo>
                    <a:pt x="5705" y="6238"/>
                    <a:pt x="3337" y="1"/>
                    <a:pt x="3337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2447750" y="2547325"/>
              <a:ext cx="326100" cy="105050"/>
            </a:xfrm>
            <a:custGeom>
              <a:avLst/>
              <a:gdLst/>
              <a:ahLst/>
              <a:cxnLst/>
              <a:rect l="l" t="t" r="r" b="b"/>
              <a:pathLst>
                <a:path w="13044" h="4202" extrusionOk="0">
                  <a:moveTo>
                    <a:pt x="3595" y="1"/>
                  </a:moveTo>
                  <a:cubicBezTo>
                    <a:pt x="2938" y="1"/>
                    <a:pt x="2303" y="80"/>
                    <a:pt x="1769" y="298"/>
                  </a:cubicBezTo>
                  <a:cubicBezTo>
                    <a:pt x="1" y="999"/>
                    <a:pt x="1001" y="1566"/>
                    <a:pt x="2069" y="2233"/>
                  </a:cubicBezTo>
                  <a:cubicBezTo>
                    <a:pt x="2449" y="2464"/>
                    <a:pt x="2881" y="2535"/>
                    <a:pt x="3318" y="2535"/>
                  </a:cubicBezTo>
                  <a:cubicBezTo>
                    <a:pt x="4025" y="2535"/>
                    <a:pt x="4746" y="2348"/>
                    <a:pt x="5281" y="2348"/>
                  </a:cubicBezTo>
                  <a:cubicBezTo>
                    <a:pt x="5372" y="2348"/>
                    <a:pt x="5458" y="2354"/>
                    <a:pt x="5538" y="2366"/>
                  </a:cubicBezTo>
                  <a:cubicBezTo>
                    <a:pt x="6906" y="2567"/>
                    <a:pt x="8273" y="2967"/>
                    <a:pt x="9574" y="3501"/>
                  </a:cubicBezTo>
                  <a:cubicBezTo>
                    <a:pt x="10675" y="3968"/>
                    <a:pt x="11842" y="4168"/>
                    <a:pt x="13043" y="4201"/>
                  </a:cubicBezTo>
                  <a:lnTo>
                    <a:pt x="10842" y="298"/>
                  </a:lnTo>
                  <a:cubicBezTo>
                    <a:pt x="10842" y="298"/>
                    <a:pt x="9363" y="603"/>
                    <a:pt x="8217" y="603"/>
                  </a:cubicBezTo>
                  <a:cubicBezTo>
                    <a:pt x="7997" y="603"/>
                    <a:pt x="7789" y="592"/>
                    <a:pt x="7606" y="565"/>
                  </a:cubicBezTo>
                  <a:cubicBezTo>
                    <a:pt x="6832" y="448"/>
                    <a:pt x="5151" y="1"/>
                    <a:pt x="3595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2054150" y="2494725"/>
              <a:ext cx="521225" cy="191825"/>
            </a:xfrm>
            <a:custGeom>
              <a:avLst/>
              <a:gdLst/>
              <a:ahLst/>
              <a:cxnLst/>
              <a:rect l="l" t="t" r="r" b="b"/>
              <a:pathLst>
                <a:path w="20849" h="7673" extrusionOk="0">
                  <a:moveTo>
                    <a:pt x="10441" y="1"/>
                  </a:moveTo>
                  <a:cubicBezTo>
                    <a:pt x="4670" y="1"/>
                    <a:pt x="0" y="1735"/>
                    <a:pt x="0" y="3837"/>
                  </a:cubicBezTo>
                  <a:cubicBezTo>
                    <a:pt x="0" y="5972"/>
                    <a:pt x="4670" y="7673"/>
                    <a:pt x="10441" y="7673"/>
                  </a:cubicBezTo>
                  <a:cubicBezTo>
                    <a:pt x="16178" y="7673"/>
                    <a:pt x="20848" y="5972"/>
                    <a:pt x="20848" y="3837"/>
                  </a:cubicBezTo>
                  <a:cubicBezTo>
                    <a:pt x="20848" y="1735"/>
                    <a:pt x="16178" y="1"/>
                    <a:pt x="10441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0"/>
            <p:cNvSpPr/>
            <p:nvPr/>
          </p:nvSpPr>
          <p:spPr>
            <a:xfrm>
              <a:off x="2070825" y="2509750"/>
              <a:ext cx="487875" cy="162625"/>
            </a:xfrm>
            <a:custGeom>
              <a:avLst/>
              <a:gdLst/>
              <a:ahLst/>
              <a:cxnLst/>
              <a:rect l="l" t="t" r="r" b="b"/>
              <a:pathLst>
                <a:path w="19515" h="6505" extrusionOk="0">
                  <a:moveTo>
                    <a:pt x="9774" y="0"/>
                  </a:moveTo>
                  <a:cubicBezTo>
                    <a:pt x="4370" y="0"/>
                    <a:pt x="0" y="1434"/>
                    <a:pt x="0" y="3236"/>
                  </a:cubicBezTo>
                  <a:cubicBezTo>
                    <a:pt x="0" y="5037"/>
                    <a:pt x="4370" y="6505"/>
                    <a:pt x="9774" y="6505"/>
                  </a:cubicBezTo>
                  <a:cubicBezTo>
                    <a:pt x="15144" y="6505"/>
                    <a:pt x="19514" y="5037"/>
                    <a:pt x="19514" y="3236"/>
                  </a:cubicBezTo>
                  <a:cubicBezTo>
                    <a:pt x="19514" y="1434"/>
                    <a:pt x="15144" y="0"/>
                    <a:pt x="9774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0"/>
            <p:cNvSpPr/>
            <p:nvPr/>
          </p:nvSpPr>
          <p:spPr>
            <a:xfrm>
              <a:off x="3081550" y="2713900"/>
              <a:ext cx="113425" cy="188650"/>
            </a:xfrm>
            <a:custGeom>
              <a:avLst/>
              <a:gdLst/>
              <a:ahLst/>
              <a:cxnLst/>
              <a:rect l="l" t="t" r="r" b="b"/>
              <a:pathLst>
                <a:path w="4537" h="7546" extrusionOk="0">
                  <a:moveTo>
                    <a:pt x="602" y="1"/>
                  </a:moveTo>
                  <a:cubicBezTo>
                    <a:pt x="237" y="1"/>
                    <a:pt x="0" y="86"/>
                    <a:pt x="0" y="307"/>
                  </a:cubicBezTo>
                  <a:cubicBezTo>
                    <a:pt x="0" y="1241"/>
                    <a:pt x="367" y="7545"/>
                    <a:pt x="367" y="7545"/>
                  </a:cubicBezTo>
                  <a:cubicBezTo>
                    <a:pt x="2202" y="6978"/>
                    <a:pt x="4537" y="974"/>
                    <a:pt x="4537" y="974"/>
                  </a:cubicBezTo>
                  <a:cubicBezTo>
                    <a:pt x="4537" y="974"/>
                    <a:pt x="1835" y="1"/>
                    <a:pt x="60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2319325" y="2362975"/>
              <a:ext cx="884825" cy="418650"/>
            </a:xfrm>
            <a:custGeom>
              <a:avLst/>
              <a:gdLst/>
              <a:ahLst/>
              <a:cxnLst/>
              <a:rect l="l" t="t" r="r" b="b"/>
              <a:pathLst>
                <a:path w="35393" h="16746" extrusionOk="0">
                  <a:moveTo>
                    <a:pt x="8874" y="0"/>
                  </a:moveTo>
                  <a:cubicBezTo>
                    <a:pt x="8473" y="0"/>
                    <a:pt x="2502" y="2369"/>
                    <a:pt x="1235" y="2902"/>
                  </a:cubicBezTo>
                  <a:cubicBezTo>
                    <a:pt x="1" y="3436"/>
                    <a:pt x="134" y="4704"/>
                    <a:pt x="701" y="5104"/>
                  </a:cubicBezTo>
                  <a:cubicBezTo>
                    <a:pt x="749" y="5138"/>
                    <a:pt x="827" y="5154"/>
                    <a:pt x="931" y="5154"/>
                  </a:cubicBezTo>
                  <a:cubicBezTo>
                    <a:pt x="2124" y="5154"/>
                    <a:pt x="6672" y="3036"/>
                    <a:pt x="6672" y="3036"/>
                  </a:cubicBezTo>
                  <a:lnTo>
                    <a:pt x="6672" y="3036"/>
                  </a:lnTo>
                  <a:lnTo>
                    <a:pt x="5138" y="7205"/>
                  </a:lnTo>
                  <a:cubicBezTo>
                    <a:pt x="5138" y="7205"/>
                    <a:pt x="3170" y="8740"/>
                    <a:pt x="3870" y="9707"/>
                  </a:cubicBezTo>
                  <a:cubicBezTo>
                    <a:pt x="4023" y="9919"/>
                    <a:pt x="4243" y="10004"/>
                    <a:pt x="4501" y="10004"/>
                  </a:cubicBezTo>
                  <a:cubicBezTo>
                    <a:pt x="5421" y="10004"/>
                    <a:pt x="6818" y="8912"/>
                    <a:pt x="7339" y="8573"/>
                  </a:cubicBezTo>
                  <a:cubicBezTo>
                    <a:pt x="8006" y="8173"/>
                    <a:pt x="12042" y="6205"/>
                    <a:pt x="12043" y="6205"/>
                  </a:cubicBezTo>
                  <a:lnTo>
                    <a:pt x="12043" y="6205"/>
                  </a:lnTo>
                  <a:cubicBezTo>
                    <a:pt x="12042" y="6205"/>
                    <a:pt x="8407" y="10241"/>
                    <a:pt x="7739" y="11342"/>
                  </a:cubicBezTo>
                  <a:cubicBezTo>
                    <a:pt x="7286" y="12068"/>
                    <a:pt x="7897" y="12315"/>
                    <a:pt x="8524" y="12315"/>
                  </a:cubicBezTo>
                  <a:cubicBezTo>
                    <a:pt x="8818" y="12315"/>
                    <a:pt x="9115" y="12261"/>
                    <a:pt x="9307" y="12176"/>
                  </a:cubicBezTo>
                  <a:cubicBezTo>
                    <a:pt x="9874" y="11875"/>
                    <a:pt x="13744" y="8940"/>
                    <a:pt x="13744" y="8940"/>
                  </a:cubicBezTo>
                  <a:cubicBezTo>
                    <a:pt x="13744" y="8940"/>
                    <a:pt x="19481" y="12843"/>
                    <a:pt x="21016" y="12843"/>
                  </a:cubicBezTo>
                  <a:cubicBezTo>
                    <a:pt x="22550" y="12843"/>
                    <a:pt x="25052" y="11875"/>
                    <a:pt x="25052" y="11875"/>
                  </a:cubicBezTo>
                  <a:lnTo>
                    <a:pt x="33691" y="16745"/>
                  </a:lnTo>
                  <a:cubicBezTo>
                    <a:pt x="33691" y="16745"/>
                    <a:pt x="35059" y="14377"/>
                    <a:pt x="35226" y="12709"/>
                  </a:cubicBezTo>
                  <a:cubicBezTo>
                    <a:pt x="35393" y="11041"/>
                    <a:pt x="35359" y="8940"/>
                    <a:pt x="35359" y="8940"/>
                  </a:cubicBezTo>
                  <a:lnTo>
                    <a:pt x="33224" y="8907"/>
                  </a:lnTo>
                  <a:cubicBezTo>
                    <a:pt x="33224" y="8907"/>
                    <a:pt x="28221" y="7539"/>
                    <a:pt x="26853" y="6938"/>
                  </a:cubicBezTo>
                  <a:cubicBezTo>
                    <a:pt x="25452" y="6371"/>
                    <a:pt x="18647" y="3336"/>
                    <a:pt x="17380" y="2502"/>
                  </a:cubicBezTo>
                  <a:cubicBezTo>
                    <a:pt x="16145" y="1668"/>
                    <a:pt x="12510" y="1368"/>
                    <a:pt x="12510" y="1368"/>
                  </a:cubicBezTo>
                  <a:cubicBezTo>
                    <a:pt x="12510" y="1368"/>
                    <a:pt x="9307" y="0"/>
                    <a:pt x="8874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2447750" y="2443850"/>
              <a:ext cx="145975" cy="100100"/>
            </a:xfrm>
            <a:custGeom>
              <a:avLst/>
              <a:gdLst/>
              <a:ahLst/>
              <a:cxnLst/>
              <a:rect l="l" t="t" r="r" b="b"/>
              <a:pathLst>
                <a:path w="5839" h="4004" fill="none" extrusionOk="0">
                  <a:moveTo>
                    <a:pt x="1" y="4004"/>
                  </a:moveTo>
                  <a:lnTo>
                    <a:pt x="3203" y="1268"/>
                  </a:lnTo>
                  <a:lnTo>
                    <a:pt x="5838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2486125" y="2402150"/>
              <a:ext cx="16700" cy="37575"/>
            </a:xfrm>
            <a:custGeom>
              <a:avLst/>
              <a:gdLst/>
              <a:ahLst/>
              <a:cxnLst/>
              <a:rect l="l" t="t" r="r" b="b"/>
              <a:pathLst>
                <a:path w="668" h="1503" fill="none" extrusionOk="0">
                  <a:moveTo>
                    <a:pt x="0" y="1502"/>
                  </a:moveTo>
                  <a:lnTo>
                    <a:pt x="667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2558675" y="2423000"/>
              <a:ext cx="14200" cy="41725"/>
            </a:xfrm>
            <a:custGeom>
              <a:avLst/>
              <a:gdLst/>
              <a:ahLst/>
              <a:cxnLst/>
              <a:rect l="l" t="t" r="r" b="b"/>
              <a:pathLst>
                <a:path w="568" h="1669" fill="none" extrusionOk="0">
                  <a:moveTo>
                    <a:pt x="0" y="1669"/>
                  </a:moveTo>
                  <a:lnTo>
                    <a:pt x="567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2662900" y="2564775"/>
              <a:ext cx="94275" cy="25050"/>
            </a:xfrm>
            <a:custGeom>
              <a:avLst/>
              <a:gdLst/>
              <a:ahLst/>
              <a:cxnLst/>
              <a:rect l="l" t="t" r="r" b="b"/>
              <a:pathLst>
                <a:path w="3771" h="1002" fill="none" extrusionOk="0">
                  <a:moveTo>
                    <a:pt x="1" y="1001"/>
                  </a:moveTo>
                  <a:lnTo>
                    <a:pt x="377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2621200" y="2491400"/>
              <a:ext cx="48400" cy="28375"/>
            </a:xfrm>
            <a:custGeom>
              <a:avLst/>
              <a:gdLst/>
              <a:ahLst/>
              <a:cxnLst/>
              <a:rect l="l" t="t" r="r" b="b"/>
              <a:pathLst>
                <a:path w="1936" h="1135" fill="none" extrusionOk="0">
                  <a:moveTo>
                    <a:pt x="1" y="1134"/>
                  </a:moveTo>
                  <a:lnTo>
                    <a:pt x="1936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3094875" y="2575625"/>
              <a:ext cx="108450" cy="209325"/>
            </a:xfrm>
            <a:custGeom>
              <a:avLst/>
              <a:gdLst/>
              <a:ahLst/>
              <a:cxnLst/>
              <a:rect l="l" t="t" r="r" b="b"/>
              <a:pathLst>
                <a:path w="4338" h="8373" extrusionOk="0">
                  <a:moveTo>
                    <a:pt x="701" y="0"/>
                  </a:moveTo>
                  <a:cubicBezTo>
                    <a:pt x="1202" y="1401"/>
                    <a:pt x="1302" y="2936"/>
                    <a:pt x="968" y="4437"/>
                  </a:cubicBezTo>
                  <a:cubicBezTo>
                    <a:pt x="735" y="5271"/>
                    <a:pt x="401" y="6105"/>
                    <a:pt x="1" y="6872"/>
                  </a:cubicBezTo>
                  <a:lnTo>
                    <a:pt x="2636" y="8373"/>
                  </a:lnTo>
                  <a:cubicBezTo>
                    <a:pt x="2636" y="8373"/>
                    <a:pt x="4004" y="6005"/>
                    <a:pt x="4170" y="4337"/>
                  </a:cubicBezTo>
                  <a:cubicBezTo>
                    <a:pt x="4337" y="2669"/>
                    <a:pt x="4304" y="567"/>
                    <a:pt x="4304" y="567"/>
                  </a:cubicBezTo>
                  <a:lnTo>
                    <a:pt x="2202" y="434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3090700" y="2460525"/>
              <a:ext cx="653825" cy="466350"/>
            </a:xfrm>
            <a:custGeom>
              <a:avLst/>
              <a:gdLst/>
              <a:ahLst/>
              <a:cxnLst/>
              <a:rect l="l" t="t" r="r" b="b"/>
              <a:pathLst>
                <a:path w="26153" h="18654" extrusionOk="0">
                  <a:moveTo>
                    <a:pt x="18214" y="1"/>
                  </a:moveTo>
                  <a:cubicBezTo>
                    <a:pt x="18214" y="1"/>
                    <a:pt x="14478" y="968"/>
                    <a:pt x="12910" y="1802"/>
                  </a:cubicBezTo>
                  <a:cubicBezTo>
                    <a:pt x="11376" y="2636"/>
                    <a:pt x="5305" y="3470"/>
                    <a:pt x="4704" y="3770"/>
                  </a:cubicBezTo>
                  <a:cubicBezTo>
                    <a:pt x="4137" y="4037"/>
                    <a:pt x="868" y="4604"/>
                    <a:pt x="868" y="4604"/>
                  </a:cubicBezTo>
                  <a:cubicBezTo>
                    <a:pt x="868" y="4604"/>
                    <a:pt x="2503" y="7940"/>
                    <a:pt x="1669" y="10542"/>
                  </a:cubicBezTo>
                  <a:cubicBezTo>
                    <a:pt x="835" y="13177"/>
                    <a:pt x="1" y="17647"/>
                    <a:pt x="1" y="17647"/>
                  </a:cubicBezTo>
                  <a:cubicBezTo>
                    <a:pt x="1" y="17647"/>
                    <a:pt x="3618" y="18653"/>
                    <a:pt x="7923" y="18653"/>
                  </a:cubicBezTo>
                  <a:cubicBezTo>
                    <a:pt x="9638" y="18653"/>
                    <a:pt x="11462" y="18494"/>
                    <a:pt x="13210" y="18047"/>
                  </a:cubicBezTo>
                  <a:cubicBezTo>
                    <a:pt x="19348" y="16513"/>
                    <a:pt x="23384" y="12110"/>
                    <a:pt x="24485" y="11509"/>
                  </a:cubicBezTo>
                  <a:cubicBezTo>
                    <a:pt x="25553" y="10942"/>
                    <a:pt x="26153" y="8607"/>
                    <a:pt x="26153" y="7473"/>
                  </a:cubicBezTo>
                  <a:cubicBezTo>
                    <a:pt x="26153" y="6339"/>
                    <a:pt x="22517" y="2336"/>
                    <a:pt x="21683" y="2036"/>
                  </a:cubicBezTo>
                  <a:lnTo>
                    <a:pt x="18214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0"/>
            <p:cNvSpPr/>
            <p:nvPr/>
          </p:nvSpPr>
          <p:spPr>
            <a:xfrm>
              <a:off x="3090700" y="2460525"/>
              <a:ext cx="653825" cy="490400"/>
            </a:xfrm>
            <a:custGeom>
              <a:avLst/>
              <a:gdLst/>
              <a:ahLst/>
              <a:cxnLst/>
              <a:rect l="l" t="t" r="r" b="b"/>
              <a:pathLst>
                <a:path w="26153" h="19616" fill="none" extrusionOk="0">
                  <a:moveTo>
                    <a:pt x="18214" y="1"/>
                  </a:moveTo>
                  <a:cubicBezTo>
                    <a:pt x="18214" y="1"/>
                    <a:pt x="14478" y="968"/>
                    <a:pt x="12910" y="1802"/>
                  </a:cubicBezTo>
                  <a:cubicBezTo>
                    <a:pt x="11376" y="2636"/>
                    <a:pt x="5305" y="3470"/>
                    <a:pt x="4704" y="3770"/>
                  </a:cubicBezTo>
                  <a:cubicBezTo>
                    <a:pt x="4137" y="4037"/>
                    <a:pt x="868" y="4604"/>
                    <a:pt x="868" y="4604"/>
                  </a:cubicBezTo>
                  <a:cubicBezTo>
                    <a:pt x="868" y="4604"/>
                    <a:pt x="2503" y="7940"/>
                    <a:pt x="1669" y="10542"/>
                  </a:cubicBezTo>
                  <a:cubicBezTo>
                    <a:pt x="835" y="13177"/>
                    <a:pt x="1" y="17647"/>
                    <a:pt x="1" y="17647"/>
                  </a:cubicBezTo>
                  <a:cubicBezTo>
                    <a:pt x="1" y="17647"/>
                    <a:pt x="7073" y="19615"/>
                    <a:pt x="13210" y="18047"/>
                  </a:cubicBezTo>
                  <a:cubicBezTo>
                    <a:pt x="19348" y="16513"/>
                    <a:pt x="23384" y="12110"/>
                    <a:pt x="24485" y="11509"/>
                  </a:cubicBezTo>
                  <a:cubicBezTo>
                    <a:pt x="25553" y="10942"/>
                    <a:pt x="26153" y="8607"/>
                    <a:pt x="26153" y="7473"/>
                  </a:cubicBezTo>
                  <a:cubicBezTo>
                    <a:pt x="26153" y="6339"/>
                    <a:pt x="22517" y="2336"/>
                    <a:pt x="21683" y="2036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0"/>
            <p:cNvSpPr/>
            <p:nvPr/>
          </p:nvSpPr>
          <p:spPr>
            <a:xfrm>
              <a:off x="2319325" y="981300"/>
              <a:ext cx="642150" cy="900625"/>
            </a:xfrm>
            <a:custGeom>
              <a:avLst/>
              <a:gdLst/>
              <a:ahLst/>
              <a:cxnLst/>
              <a:rect l="l" t="t" r="r" b="b"/>
              <a:pathLst>
                <a:path w="25686" h="36025" extrusionOk="0">
                  <a:moveTo>
                    <a:pt x="12739" y="0"/>
                  </a:moveTo>
                  <a:cubicBezTo>
                    <a:pt x="10485" y="0"/>
                    <a:pt x="9174" y="595"/>
                    <a:pt x="9174" y="595"/>
                  </a:cubicBezTo>
                  <a:cubicBezTo>
                    <a:pt x="9174" y="595"/>
                    <a:pt x="5138" y="1829"/>
                    <a:pt x="2803" y="4064"/>
                  </a:cubicBezTo>
                  <a:cubicBezTo>
                    <a:pt x="468" y="6265"/>
                    <a:pt x="401" y="14905"/>
                    <a:pt x="401" y="16006"/>
                  </a:cubicBezTo>
                  <a:cubicBezTo>
                    <a:pt x="401" y="17140"/>
                    <a:pt x="1" y="23811"/>
                    <a:pt x="301" y="25746"/>
                  </a:cubicBezTo>
                  <a:cubicBezTo>
                    <a:pt x="568" y="27647"/>
                    <a:pt x="6138" y="35853"/>
                    <a:pt x="9874" y="36020"/>
                  </a:cubicBezTo>
                  <a:cubicBezTo>
                    <a:pt x="9943" y="36023"/>
                    <a:pt x="10013" y="36025"/>
                    <a:pt x="10083" y="36025"/>
                  </a:cubicBezTo>
                  <a:cubicBezTo>
                    <a:pt x="13855" y="36025"/>
                    <a:pt x="19498" y="31691"/>
                    <a:pt x="20415" y="30316"/>
                  </a:cubicBezTo>
                  <a:cubicBezTo>
                    <a:pt x="21583" y="28648"/>
                    <a:pt x="22650" y="26914"/>
                    <a:pt x="23484" y="25012"/>
                  </a:cubicBezTo>
                  <a:cubicBezTo>
                    <a:pt x="24018" y="23645"/>
                    <a:pt x="24718" y="18641"/>
                    <a:pt x="24852" y="17107"/>
                  </a:cubicBezTo>
                  <a:cubicBezTo>
                    <a:pt x="24918" y="15806"/>
                    <a:pt x="24918" y="14505"/>
                    <a:pt x="24852" y="13237"/>
                  </a:cubicBezTo>
                  <a:cubicBezTo>
                    <a:pt x="24852" y="13237"/>
                    <a:pt x="25686" y="9168"/>
                    <a:pt x="24151" y="6566"/>
                  </a:cubicBezTo>
                  <a:cubicBezTo>
                    <a:pt x="22583" y="3930"/>
                    <a:pt x="18314" y="728"/>
                    <a:pt x="14811" y="161"/>
                  </a:cubicBezTo>
                  <a:cubicBezTo>
                    <a:pt x="14054" y="46"/>
                    <a:pt x="13361" y="0"/>
                    <a:pt x="1273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0"/>
            <p:cNvSpPr/>
            <p:nvPr/>
          </p:nvSpPr>
          <p:spPr>
            <a:xfrm>
              <a:off x="2322675" y="1264625"/>
              <a:ext cx="536075" cy="346275"/>
            </a:xfrm>
            <a:custGeom>
              <a:avLst/>
              <a:gdLst/>
              <a:ahLst/>
              <a:cxnLst/>
              <a:rect l="l" t="t" r="r" b="b"/>
              <a:pathLst>
                <a:path w="21443" h="13851" extrusionOk="0">
                  <a:moveTo>
                    <a:pt x="9993" y="0"/>
                  </a:moveTo>
                  <a:cubicBezTo>
                    <a:pt x="9898" y="0"/>
                    <a:pt x="9802" y="1"/>
                    <a:pt x="9707" y="3"/>
                  </a:cubicBezTo>
                  <a:cubicBezTo>
                    <a:pt x="3169" y="136"/>
                    <a:pt x="234" y="2638"/>
                    <a:pt x="234" y="2638"/>
                  </a:cubicBezTo>
                  <a:cubicBezTo>
                    <a:pt x="234" y="2638"/>
                    <a:pt x="0" y="7541"/>
                    <a:pt x="100" y="8509"/>
                  </a:cubicBezTo>
                  <a:cubicBezTo>
                    <a:pt x="234" y="9476"/>
                    <a:pt x="1768" y="12678"/>
                    <a:pt x="4703" y="13512"/>
                  </a:cubicBezTo>
                  <a:cubicBezTo>
                    <a:pt x="5524" y="13748"/>
                    <a:pt x="6659" y="13851"/>
                    <a:pt x="7935" y="13851"/>
                  </a:cubicBezTo>
                  <a:cubicBezTo>
                    <a:pt x="11172" y="13851"/>
                    <a:pt x="15312" y="13192"/>
                    <a:pt x="17513" y="12378"/>
                  </a:cubicBezTo>
                  <a:cubicBezTo>
                    <a:pt x="20548" y="11277"/>
                    <a:pt x="20982" y="10444"/>
                    <a:pt x="21249" y="6674"/>
                  </a:cubicBezTo>
                  <a:cubicBezTo>
                    <a:pt x="21443" y="3957"/>
                    <a:pt x="20984" y="3587"/>
                    <a:pt x="20719" y="3587"/>
                  </a:cubicBezTo>
                  <a:cubicBezTo>
                    <a:pt x="20620" y="3587"/>
                    <a:pt x="20548" y="3639"/>
                    <a:pt x="20548" y="3639"/>
                  </a:cubicBezTo>
                  <a:cubicBezTo>
                    <a:pt x="17522" y="1296"/>
                    <a:pt x="13797" y="0"/>
                    <a:pt x="9993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2325175" y="1287650"/>
              <a:ext cx="635400" cy="254750"/>
            </a:xfrm>
            <a:custGeom>
              <a:avLst/>
              <a:gdLst/>
              <a:ahLst/>
              <a:cxnLst/>
              <a:rect l="l" t="t" r="r" b="b"/>
              <a:pathLst>
                <a:path w="25416" h="10190" extrusionOk="0">
                  <a:moveTo>
                    <a:pt x="24903" y="0"/>
                  </a:moveTo>
                  <a:cubicBezTo>
                    <a:pt x="24868" y="0"/>
                    <a:pt x="24829" y="5"/>
                    <a:pt x="24784" y="16"/>
                  </a:cubicBezTo>
                  <a:cubicBezTo>
                    <a:pt x="24084" y="183"/>
                    <a:pt x="18613" y="2151"/>
                    <a:pt x="11809" y="2417"/>
                  </a:cubicBezTo>
                  <a:cubicBezTo>
                    <a:pt x="11407" y="2434"/>
                    <a:pt x="11005" y="2443"/>
                    <a:pt x="10604" y="2443"/>
                  </a:cubicBezTo>
                  <a:cubicBezTo>
                    <a:pt x="7011" y="2443"/>
                    <a:pt x="3464" y="1773"/>
                    <a:pt x="134" y="483"/>
                  </a:cubicBezTo>
                  <a:cubicBezTo>
                    <a:pt x="0" y="1016"/>
                    <a:pt x="100" y="3818"/>
                    <a:pt x="100" y="3818"/>
                  </a:cubicBezTo>
                  <a:cubicBezTo>
                    <a:pt x="100" y="3818"/>
                    <a:pt x="400" y="6854"/>
                    <a:pt x="1234" y="7988"/>
                  </a:cubicBezTo>
                  <a:cubicBezTo>
                    <a:pt x="2068" y="9089"/>
                    <a:pt x="4103" y="9523"/>
                    <a:pt x="5938" y="9656"/>
                  </a:cubicBezTo>
                  <a:cubicBezTo>
                    <a:pt x="6047" y="9662"/>
                    <a:pt x="6153" y="9665"/>
                    <a:pt x="6253" y="9665"/>
                  </a:cubicBezTo>
                  <a:cubicBezTo>
                    <a:pt x="7836" y="9665"/>
                    <a:pt x="8332" y="8953"/>
                    <a:pt x="8740" y="8388"/>
                  </a:cubicBezTo>
                  <a:cubicBezTo>
                    <a:pt x="8984" y="8042"/>
                    <a:pt x="9490" y="7857"/>
                    <a:pt x="9946" y="7857"/>
                  </a:cubicBezTo>
                  <a:cubicBezTo>
                    <a:pt x="10236" y="7857"/>
                    <a:pt x="10506" y="7932"/>
                    <a:pt x="10674" y="8088"/>
                  </a:cubicBezTo>
                  <a:cubicBezTo>
                    <a:pt x="11809" y="9056"/>
                    <a:pt x="13610" y="10190"/>
                    <a:pt x="15545" y="10190"/>
                  </a:cubicBezTo>
                  <a:cubicBezTo>
                    <a:pt x="17513" y="10190"/>
                    <a:pt x="19314" y="9356"/>
                    <a:pt x="20148" y="8088"/>
                  </a:cubicBezTo>
                  <a:cubicBezTo>
                    <a:pt x="20982" y="6854"/>
                    <a:pt x="20982" y="3085"/>
                    <a:pt x="20982" y="3085"/>
                  </a:cubicBezTo>
                  <a:lnTo>
                    <a:pt x="24918" y="1083"/>
                  </a:lnTo>
                  <a:cubicBezTo>
                    <a:pt x="24918" y="1083"/>
                    <a:pt x="25415" y="0"/>
                    <a:pt x="24903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2413525" y="1656625"/>
              <a:ext cx="460400" cy="283325"/>
            </a:xfrm>
            <a:custGeom>
              <a:avLst/>
              <a:gdLst/>
              <a:ahLst/>
              <a:cxnLst/>
              <a:rect l="l" t="t" r="r" b="b"/>
              <a:pathLst>
                <a:path w="18416" h="11333" extrusionOk="0">
                  <a:moveTo>
                    <a:pt x="17781" y="1"/>
                  </a:moveTo>
                  <a:lnTo>
                    <a:pt x="17781" y="1"/>
                  </a:lnTo>
                  <a:cubicBezTo>
                    <a:pt x="17781" y="1"/>
                    <a:pt x="3850" y="4332"/>
                    <a:pt x="1127" y="4332"/>
                  </a:cubicBezTo>
                  <a:cubicBezTo>
                    <a:pt x="943" y="4332"/>
                    <a:pt x="810" y="4313"/>
                    <a:pt x="736" y="4270"/>
                  </a:cubicBezTo>
                  <a:cubicBezTo>
                    <a:pt x="629" y="4209"/>
                    <a:pt x="552" y="4181"/>
                    <a:pt x="502" y="4181"/>
                  </a:cubicBezTo>
                  <a:cubicBezTo>
                    <a:pt x="0" y="4181"/>
                    <a:pt x="2037" y="6906"/>
                    <a:pt x="2037" y="6906"/>
                  </a:cubicBezTo>
                  <a:cubicBezTo>
                    <a:pt x="2437" y="8073"/>
                    <a:pt x="3204" y="9040"/>
                    <a:pt x="4138" y="9841"/>
                  </a:cubicBezTo>
                  <a:cubicBezTo>
                    <a:pt x="5353" y="10808"/>
                    <a:pt x="6218" y="11333"/>
                    <a:pt x="7322" y="11333"/>
                  </a:cubicBezTo>
                  <a:cubicBezTo>
                    <a:pt x="7703" y="11333"/>
                    <a:pt x="8113" y="11270"/>
                    <a:pt x="8575" y="11142"/>
                  </a:cubicBezTo>
                  <a:cubicBezTo>
                    <a:pt x="10297" y="10663"/>
                    <a:pt x="15619" y="7989"/>
                    <a:pt x="14361" y="7989"/>
                  </a:cubicBezTo>
                  <a:cubicBezTo>
                    <a:pt x="14303" y="7989"/>
                    <a:pt x="14232" y="7995"/>
                    <a:pt x="14145" y="8006"/>
                  </a:cubicBezTo>
                  <a:cubicBezTo>
                    <a:pt x="12978" y="8206"/>
                    <a:pt x="11810" y="8473"/>
                    <a:pt x="10743" y="8840"/>
                  </a:cubicBezTo>
                  <a:cubicBezTo>
                    <a:pt x="10743" y="8840"/>
                    <a:pt x="14312" y="6906"/>
                    <a:pt x="16614" y="4771"/>
                  </a:cubicBezTo>
                  <a:cubicBezTo>
                    <a:pt x="17948" y="3536"/>
                    <a:pt x="18415" y="1668"/>
                    <a:pt x="1778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2321000" y="1370600"/>
              <a:ext cx="621300" cy="511325"/>
            </a:xfrm>
            <a:custGeom>
              <a:avLst/>
              <a:gdLst/>
              <a:ahLst/>
              <a:cxnLst/>
              <a:rect l="l" t="t" r="r" b="b"/>
              <a:pathLst>
                <a:path w="24852" h="20453" extrusionOk="0">
                  <a:moveTo>
                    <a:pt x="24851" y="0"/>
                  </a:moveTo>
                  <a:lnTo>
                    <a:pt x="24851" y="0"/>
                  </a:lnTo>
                  <a:cubicBezTo>
                    <a:pt x="24484" y="434"/>
                    <a:pt x="22850" y="2402"/>
                    <a:pt x="22016" y="3369"/>
                  </a:cubicBezTo>
                  <a:cubicBezTo>
                    <a:pt x="21144" y="4392"/>
                    <a:pt x="19242" y="5929"/>
                    <a:pt x="12474" y="5929"/>
                  </a:cubicBezTo>
                  <a:cubicBezTo>
                    <a:pt x="11734" y="5929"/>
                    <a:pt x="10936" y="5910"/>
                    <a:pt x="10074" y="5871"/>
                  </a:cubicBezTo>
                  <a:cubicBezTo>
                    <a:pt x="1301" y="5437"/>
                    <a:pt x="167" y="4203"/>
                    <a:pt x="167" y="4203"/>
                  </a:cubicBezTo>
                  <a:cubicBezTo>
                    <a:pt x="100" y="6438"/>
                    <a:pt x="0" y="9073"/>
                    <a:pt x="167" y="10174"/>
                  </a:cubicBezTo>
                  <a:cubicBezTo>
                    <a:pt x="467" y="12109"/>
                    <a:pt x="6005" y="20281"/>
                    <a:pt x="9774" y="20448"/>
                  </a:cubicBezTo>
                  <a:cubicBezTo>
                    <a:pt x="9842" y="20451"/>
                    <a:pt x="9911" y="20453"/>
                    <a:pt x="9981" y="20453"/>
                  </a:cubicBezTo>
                  <a:cubicBezTo>
                    <a:pt x="13722" y="20453"/>
                    <a:pt x="19365" y="16119"/>
                    <a:pt x="20315" y="14744"/>
                  </a:cubicBezTo>
                  <a:cubicBezTo>
                    <a:pt x="21482" y="13076"/>
                    <a:pt x="22516" y="11342"/>
                    <a:pt x="23350" y="9440"/>
                  </a:cubicBezTo>
                  <a:lnTo>
                    <a:pt x="23350" y="9440"/>
                  </a:lnTo>
                  <a:lnTo>
                    <a:pt x="22250" y="11108"/>
                  </a:lnTo>
                  <a:lnTo>
                    <a:pt x="22650" y="4337"/>
                  </a:lnTo>
                  <a:lnTo>
                    <a:pt x="24818" y="1568"/>
                  </a:lnTo>
                  <a:cubicBezTo>
                    <a:pt x="24851" y="1101"/>
                    <a:pt x="24851" y="534"/>
                    <a:pt x="2485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2410225" y="1364750"/>
              <a:ext cx="127625" cy="52575"/>
            </a:xfrm>
            <a:custGeom>
              <a:avLst/>
              <a:gdLst/>
              <a:ahLst/>
              <a:cxnLst/>
              <a:rect l="l" t="t" r="r" b="b"/>
              <a:pathLst>
                <a:path w="5105" h="2103" fill="none" extrusionOk="0">
                  <a:moveTo>
                    <a:pt x="5104" y="2102"/>
                  </a:moveTo>
                  <a:cubicBezTo>
                    <a:pt x="5104" y="2102"/>
                    <a:pt x="3436" y="1"/>
                    <a:pt x="1" y="5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2645400" y="1385600"/>
              <a:ext cx="149300" cy="31725"/>
            </a:xfrm>
            <a:custGeom>
              <a:avLst/>
              <a:gdLst/>
              <a:ahLst/>
              <a:cxnLst/>
              <a:rect l="l" t="t" r="r" b="b"/>
              <a:pathLst>
                <a:path w="5972" h="1269" fill="none" extrusionOk="0">
                  <a:moveTo>
                    <a:pt x="0" y="1268"/>
                  </a:moveTo>
                  <a:cubicBezTo>
                    <a:pt x="0" y="1268"/>
                    <a:pt x="2202" y="1"/>
                    <a:pt x="5971" y="5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2419400" y="1445650"/>
              <a:ext cx="93425" cy="51725"/>
            </a:xfrm>
            <a:custGeom>
              <a:avLst/>
              <a:gdLst/>
              <a:ahLst/>
              <a:cxnLst/>
              <a:rect l="l" t="t" r="r" b="b"/>
              <a:pathLst>
                <a:path w="3737" h="2069" fill="none" extrusionOk="0">
                  <a:moveTo>
                    <a:pt x="0" y="0"/>
                  </a:moveTo>
                  <a:cubicBezTo>
                    <a:pt x="0" y="0"/>
                    <a:pt x="1235" y="2068"/>
                    <a:pt x="3736" y="8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2658725" y="1469000"/>
              <a:ext cx="118450" cy="55900"/>
            </a:xfrm>
            <a:custGeom>
              <a:avLst/>
              <a:gdLst/>
              <a:ahLst/>
              <a:cxnLst/>
              <a:rect l="l" t="t" r="r" b="b"/>
              <a:pathLst>
                <a:path w="4738" h="2236" fill="none" extrusionOk="0">
                  <a:moveTo>
                    <a:pt x="1" y="0"/>
                  </a:moveTo>
                  <a:cubicBezTo>
                    <a:pt x="1" y="0"/>
                    <a:pt x="1402" y="2235"/>
                    <a:pt x="4738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1651350" y="3228575"/>
              <a:ext cx="1989775" cy="25"/>
            </a:xfrm>
            <a:custGeom>
              <a:avLst/>
              <a:gdLst/>
              <a:ahLst/>
              <a:cxnLst/>
              <a:rect l="l" t="t" r="r" b="b"/>
              <a:pathLst>
                <a:path w="79591" h="1" fill="none" extrusionOk="0">
                  <a:moveTo>
                    <a:pt x="1" y="1"/>
                  </a:moveTo>
                  <a:lnTo>
                    <a:pt x="79591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39"/>
          <p:cNvSpPr txBox="1">
            <a:spLocks noGrp="1"/>
          </p:cNvSpPr>
          <p:nvPr>
            <p:ph type="body" idx="1"/>
          </p:nvPr>
        </p:nvSpPr>
        <p:spPr>
          <a:xfrm>
            <a:off x="720000" y="1997886"/>
            <a:ext cx="5465100" cy="36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Roles and scenarios are designed to be added and removed from the game at will, so each simulation can be fully customized to whatever level of specificity is desired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model will have a base simulation that can be run without input to get the same results every time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Ideally, multiple scenarios and simulations would eventually be able to all run simultaneously so the effects of a choice within one scenario could be seen in a completely different one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game is just one that could potentially be made by using the model/roles system, since it is almost entirely data driven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39"/>
          <p:cNvSpPr txBox="1">
            <a:spLocks noGrp="1"/>
          </p:cNvSpPr>
          <p:nvPr>
            <p:ph type="title"/>
          </p:nvPr>
        </p:nvSpPr>
        <p:spPr>
          <a:xfrm>
            <a:off x="265050" y="289325"/>
            <a:ext cx="43962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MODULARITY IN MIND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40"/>
          <p:cNvSpPr txBox="1">
            <a:spLocks noGrp="1"/>
          </p:cNvSpPr>
          <p:nvPr>
            <p:ph type="title"/>
          </p:nvPr>
        </p:nvSpPr>
        <p:spPr>
          <a:xfrm>
            <a:off x="265050" y="303150"/>
            <a:ext cx="5424900" cy="682800"/>
          </a:xfrm>
          <a:prstGeom prst="rect">
            <a:avLst/>
          </a:prstGeom>
        </p:spPr>
        <p:txBody>
          <a:bodyPr spcFirstLastPara="1" wrap="square" lIns="411475" tIns="91425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SIMULATION ENGINE FEATURES</a:t>
            </a:r>
            <a:endParaRPr sz="2500"/>
          </a:p>
        </p:txBody>
      </p:sp>
      <p:sp>
        <p:nvSpPr>
          <p:cNvPr id="2031" name="Google Shape;2031;p40"/>
          <p:cNvSpPr txBox="1">
            <a:spLocks noGrp="1"/>
          </p:cNvSpPr>
          <p:nvPr>
            <p:ph type="body" idx="1"/>
          </p:nvPr>
        </p:nvSpPr>
        <p:spPr>
          <a:xfrm>
            <a:off x="265050" y="1228150"/>
            <a:ext cx="384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dynamic, real-time method for querying and affecting the simulation of scientifically based models:</a:t>
            </a:r>
            <a:endParaRPr sz="150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100% data driven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Platform agnostic code library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Extendable and Scalable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Queryable in game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Adapts to real-time game inputs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Simulates complex real-world relationships and networks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2032" name="Google Shape;20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275" y="1151951"/>
            <a:ext cx="4485601" cy="35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41"/>
          <p:cNvSpPr txBox="1">
            <a:spLocks noGrp="1"/>
          </p:cNvSpPr>
          <p:nvPr>
            <p:ph type="title"/>
          </p:nvPr>
        </p:nvSpPr>
        <p:spPr>
          <a:xfrm>
            <a:off x="3424650" y="1690650"/>
            <a:ext cx="48798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QUESTIONS?</a:t>
            </a:r>
            <a:endParaRPr sz="5500"/>
          </a:p>
        </p:txBody>
      </p:sp>
      <p:sp>
        <p:nvSpPr>
          <p:cNvPr id="2038" name="Google Shape;2038;p41"/>
          <p:cNvSpPr txBox="1">
            <a:spLocks noGrp="1"/>
          </p:cNvSpPr>
          <p:nvPr>
            <p:ph type="subTitle" idx="1"/>
          </p:nvPr>
        </p:nvSpPr>
        <p:spPr>
          <a:xfrm>
            <a:off x="3424638" y="2955750"/>
            <a:ext cx="4777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2039" name="Google Shape;2039;p41"/>
          <p:cNvGrpSpPr/>
          <p:nvPr/>
        </p:nvGrpSpPr>
        <p:grpSpPr>
          <a:xfrm>
            <a:off x="108471" y="942628"/>
            <a:ext cx="3166294" cy="4221700"/>
            <a:chOff x="628450" y="1316600"/>
            <a:chExt cx="2639238" cy="3518963"/>
          </a:xfrm>
        </p:grpSpPr>
        <p:sp>
          <p:nvSpPr>
            <p:cNvPr id="2040" name="Google Shape;2040;p41"/>
            <p:cNvSpPr/>
            <p:nvPr/>
          </p:nvSpPr>
          <p:spPr>
            <a:xfrm>
              <a:off x="730187" y="2746737"/>
              <a:ext cx="2537502" cy="2088826"/>
            </a:xfrm>
            <a:custGeom>
              <a:avLst/>
              <a:gdLst/>
              <a:ahLst/>
              <a:cxnLst/>
              <a:rect l="l" t="t" r="r" b="b"/>
              <a:pathLst>
                <a:path w="68217" h="56155" extrusionOk="0">
                  <a:moveTo>
                    <a:pt x="15953" y="0"/>
                  </a:moveTo>
                  <a:cubicBezTo>
                    <a:pt x="15357" y="0"/>
                    <a:pt x="14900" y="59"/>
                    <a:pt x="14745" y="215"/>
                  </a:cubicBezTo>
                  <a:cubicBezTo>
                    <a:pt x="14244" y="715"/>
                    <a:pt x="7039" y="9088"/>
                    <a:pt x="3703" y="11389"/>
                  </a:cubicBezTo>
                  <a:cubicBezTo>
                    <a:pt x="368" y="13691"/>
                    <a:pt x="1" y="20696"/>
                    <a:pt x="2536" y="23198"/>
                  </a:cubicBezTo>
                  <a:cubicBezTo>
                    <a:pt x="4927" y="25558"/>
                    <a:pt x="5389" y="26612"/>
                    <a:pt x="6218" y="26612"/>
                  </a:cubicBezTo>
                  <a:cubicBezTo>
                    <a:pt x="6268" y="26612"/>
                    <a:pt x="6319" y="26608"/>
                    <a:pt x="6372" y="26600"/>
                  </a:cubicBezTo>
                  <a:cubicBezTo>
                    <a:pt x="7273" y="26467"/>
                    <a:pt x="12576" y="25733"/>
                    <a:pt x="12576" y="25733"/>
                  </a:cubicBezTo>
                  <a:lnTo>
                    <a:pt x="12576" y="25733"/>
                  </a:lnTo>
                  <a:lnTo>
                    <a:pt x="12443" y="55788"/>
                  </a:lnTo>
                  <a:lnTo>
                    <a:pt x="68216" y="56155"/>
                  </a:lnTo>
                  <a:cubicBezTo>
                    <a:pt x="68216" y="56155"/>
                    <a:pt x="64747" y="38476"/>
                    <a:pt x="63746" y="37108"/>
                  </a:cubicBezTo>
                  <a:cubicBezTo>
                    <a:pt x="62746" y="35740"/>
                    <a:pt x="60310" y="15392"/>
                    <a:pt x="60077" y="14258"/>
                  </a:cubicBezTo>
                  <a:cubicBezTo>
                    <a:pt x="59810" y="13124"/>
                    <a:pt x="58042" y="10722"/>
                    <a:pt x="56541" y="10455"/>
                  </a:cubicBezTo>
                  <a:cubicBezTo>
                    <a:pt x="55040" y="10222"/>
                    <a:pt x="48802" y="6553"/>
                    <a:pt x="47401" y="6286"/>
                  </a:cubicBezTo>
                  <a:lnTo>
                    <a:pt x="30122" y="3117"/>
                  </a:lnTo>
                  <a:cubicBezTo>
                    <a:pt x="30122" y="3117"/>
                    <a:pt x="25452" y="2383"/>
                    <a:pt x="24785" y="2250"/>
                  </a:cubicBezTo>
                  <a:cubicBezTo>
                    <a:pt x="24118" y="2116"/>
                    <a:pt x="21583" y="715"/>
                    <a:pt x="20215" y="448"/>
                  </a:cubicBezTo>
                  <a:cubicBezTo>
                    <a:pt x="19273" y="287"/>
                    <a:pt x="17272" y="0"/>
                    <a:pt x="1595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730187" y="2736098"/>
              <a:ext cx="2537502" cy="2099464"/>
            </a:xfrm>
            <a:custGeom>
              <a:avLst/>
              <a:gdLst/>
              <a:ahLst/>
              <a:cxnLst/>
              <a:rect l="l" t="t" r="r" b="b"/>
              <a:pathLst>
                <a:path w="68217" h="56441" fill="none" extrusionOk="0">
                  <a:moveTo>
                    <a:pt x="12443" y="56074"/>
                  </a:moveTo>
                  <a:lnTo>
                    <a:pt x="12576" y="26019"/>
                  </a:lnTo>
                  <a:cubicBezTo>
                    <a:pt x="12576" y="26019"/>
                    <a:pt x="7273" y="26753"/>
                    <a:pt x="6372" y="26886"/>
                  </a:cubicBezTo>
                  <a:cubicBezTo>
                    <a:pt x="5438" y="27020"/>
                    <a:pt x="5071" y="25986"/>
                    <a:pt x="2536" y="23484"/>
                  </a:cubicBezTo>
                  <a:cubicBezTo>
                    <a:pt x="1" y="20982"/>
                    <a:pt x="368" y="13977"/>
                    <a:pt x="3703" y="11675"/>
                  </a:cubicBezTo>
                  <a:cubicBezTo>
                    <a:pt x="7039" y="9374"/>
                    <a:pt x="14244" y="1001"/>
                    <a:pt x="14745" y="501"/>
                  </a:cubicBezTo>
                  <a:cubicBezTo>
                    <a:pt x="15245" y="0"/>
                    <a:pt x="18847" y="501"/>
                    <a:pt x="20215" y="734"/>
                  </a:cubicBezTo>
                  <a:cubicBezTo>
                    <a:pt x="21583" y="1001"/>
                    <a:pt x="24118" y="2402"/>
                    <a:pt x="24785" y="2536"/>
                  </a:cubicBezTo>
                  <a:cubicBezTo>
                    <a:pt x="25452" y="2669"/>
                    <a:pt x="30122" y="3403"/>
                    <a:pt x="30122" y="3403"/>
                  </a:cubicBezTo>
                  <a:lnTo>
                    <a:pt x="47401" y="6572"/>
                  </a:lnTo>
                  <a:cubicBezTo>
                    <a:pt x="48802" y="6839"/>
                    <a:pt x="55040" y="10508"/>
                    <a:pt x="56541" y="10741"/>
                  </a:cubicBezTo>
                  <a:cubicBezTo>
                    <a:pt x="58042" y="11008"/>
                    <a:pt x="59810" y="13410"/>
                    <a:pt x="60077" y="14544"/>
                  </a:cubicBezTo>
                  <a:cubicBezTo>
                    <a:pt x="60310" y="15678"/>
                    <a:pt x="62746" y="36026"/>
                    <a:pt x="63746" y="37394"/>
                  </a:cubicBezTo>
                  <a:cubicBezTo>
                    <a:pt x="64747" y="38762"/>
                    <a:pt x="68216" y="56441"/>
                    <a:pt x="68216" y="5644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2275013" y="3129426"/>
              <a:ext cx="227091" cy="171257"/>
            </a:xfrm>
            <a:custGeom>
              <a:avLst/>
              <a:gdLst/>
              <a:ahLst/>
              <a:cxnLst/>
              <a:rect l="l" t="t" r="r" b="b"/>
              <a:pathLst>
                <a:path w="6105" h="4604" extrusionOk="0">
                  <a:moveTo>
                    <a:pt x="1001" y="1"/>
                  </a:moveTo>
                  <a:lnTo>
                    <a:pt x="0" y="2769"/>
                  </a:lnTo>
                  <a:lnTo>
                    <a:pt x="1568" y="2769"/>
                  </a:lnTo>
                  <a:lnTo>
                    <a:pt x="6105" y="46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08949" y="3098403"/>
              <a:ext cx="227128" cy="148939"/>
            </a:xfrm>
            <a:custGeom>
              <a:avLst/>
              <a:gdLst/>
              <a:ahLst/>
              <a:cxnLst/>
              <a:rect l="l" t="t" r="r" b="b"/>
              <a:pathLst>
                <a:path w="6106" h="4004" extrusionOk="0">
                  <a:moveTo>
                    <a:pt x="4004" y="1"/>
                  </a:moveTo>
                  <a:lnTo>
                    <a:pt x="1" y="4004"/>
                  </a:lnTo>
                  <a:lnTo>
                    <a:pt x="1" y="4004"/>
                  </a:lnTo>
                  <a:lnTo>
                    <a:pt x="6105" y="3136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251328" y="2973084"/>
              <a:ext cx="106757" cy="680007"/>
            </a:xfrm>
            <a:custGeom>
              <a:avLst/>
              <a:gdLst/>
              <a:ahLst/>
              <a:cxnLst/>
              <a:rect l="l" t="t" r="r" b="b"/>
              <a:pathLst>
                <a:path w="2870" h="18281" fill="none" extrusionOk="0">
                  <a:moveTo>
                    <a:pt x="2202" y="1"/>
                  </a:moveTo>
                  <a:cubicBezTo>
                    <a:pt x="2202" y="1"/>
                    <a:pt x="2869" y="9307"/>
                    <a:pt x="1869" y="13277"/>
                  </a:cubicBezTo>
                  <a:cubicBezTo>
                    <a:pt x="868" y="17213"/>
                    <a:pt x="1" y="18280"/>
                    <a:pt x="1" y="1828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1288564" y="3778376"/>
              <a:ext cx="18636" cy="60818"/>
            </a:xfrm>
            <a:custGeom>
              <a:avLst/>
              <a:gdLst/>
              <a:ahLst/>
              <a:cxnLst/>
              <a:rect l="l" t="t" r="r" b="b"/>
              <a:pathLst>
                <a:path w="501" h="1635" extrusionOk="0">
                  <a:moveTo>
                    <a:pt x="501" y="0"/>
                  </a:moveTo>
                  <a:lnTo>
                    <a:pt x="0" y="1635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1288564" y="3778376"/>
              <a:ext cx="18636" cy="60818"/>
            </a:xfrm>
            <a:custGeom>
              <a:avLst/>
              <a:gdLst/>
              <a:ahLst/>
              <a:cxnLst/>
              <a:rect l="l" t="t" r="r" b="b"/>
              <a:pathLst>
                <a:path w="501" h="1635" fill="none" extrusionOk="0">
                  <a:moveTo>
                    <a:pt x="501" y="0"/>
                  </a:moveTo>
                  <a:lnTo>
                    <a:pt x="0" y="1635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799875" y="3499208"/>
              <a:ext cx="91841" cy="1259433"/>
            </a:xfrm>
            <a:custGeom>
              <a:avLst/>
              <a:gdLst/>
              <a:ahLst/>
              <a:cxnLst/>
              <a:rect l="l" t="t" r="r" b="b"/>
              <a:pathLst>
                <a:path w="2469" h="33858" fill="none" extrusionOk="0">
                  <a:moveTo>
                    <a:pt x="2469" y="33858"/>
                  </a:moveTo>
                  <a:cubicBezTo>
                    <a:pt x="2469" y="33858"/>
                    <a:pt x="0" y="22850"/>
                    <a:pt x="267" y="21716"/>
                  </a:cubicBezTo>
                  <a:cubicBezTo>
                    <a:pt x="501" y="20582"/>
                    <a:pt x="1268" y="0"/>
                    <a:pt x="1268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1710424" y="3073592"/>
              <a:ext cx="27340" cy="76962"/>
            </a:xfrm>
            <a:custGeom>
              <a:avLst/>
              <a:gdLst/>
              <a:ahLst/>
              <a:cxnLst/>
              <a:rect l="l" t="t" r="r" b="b"/>
              <a:pathLst>
                <a:path w="735" h="2069" fill="none" extrusionOk="0">
                  <a:moveTo>
                    <a:pt x="1" y="1"/>
                  </a:moveTo>
                  <a:cubicBezTo>
                    <a:pt x="201" y="634"/>
                    <a:pt x="434" y="1302"/>
                    <a:pt x="735" y="2069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1623567" y="2846538"/>
              <a:ext cx="69522" cy="183681"/>
            </a:xfrm>
            <a:custGeom>
              <a:avLst/>
              <a:gdLst/>
              <a:ahLst/>
              <a:cxnLst/>
              <a:rect l="l" t="t" r="r" b="b"/>
              <a:pathLst>
                <a:path w="1869" h="4938" fill="none" extrusionOk="0">
                  <a:moveTo>
                    <a:pt x="1" y="0"/>
                  </a:moveTo>
                  <a:cubicBezTo>
                    <a:pt x="1" y="0"/>
                    <a:pt x="668" y="1668"/>
                    <a:pt x="1869" y="493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1815917" y="3524019"/>
              <a:ext cx="9969" cy="79454"/>
            </a:xfrm>
            <a:custGeom>
              <a:avLst/>
              <a:gdLst/>
              <a:ahLst/>
              <a:cxnLst/>
              <a:rect l="l" t="t" r="r" b="b"/>
              <a:pathLst>
                <a:path w="268" h="2136" fill="none" extrusionOk="0">
                  <a:moveTo>
                    <a:pt x="0" y="0"/>
                  </a:moveTo>
                  <a:cubicBezTo>
                    <a:pt x="100" y="701"/>
                    <a:pt x="200" y="1401"/>
                    <a:pt x="267" y="21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1650871" y="3069873"/>
              <a:ext cx="152659" cy="393364"/>
            </a:xfrm>
            <a:custGeom>
              <a:avLst/>
              <a:gdLst/>
              <a:ahLst/>
              <a:cxnLst/>
              <a:rect l="l" t="t" r="r" b="b"/>
              <a:pathLst>
                <a:path w="4104" h="10575" fill="none" extrusionOk="0">
                  <a:moveTo>
                    <a:pt x="1" y="1"/>
                  </a:moveTo>
                  <a:cubicBezTo>
                    <a:pt x="1702" y="3370"/>
                    <a:pt x="3103" y="6905"/>
                    <a:pt x="4104" y="1057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210475" y="3337882"/>
              <a:ext cx="95598" cy="1444342"/>
            </a:xfrm>
            <a:custGeom>
              <a:avLst/>
              <a:gdLst/>
              <a:ahLst/>
              <a:cxnLst/>
              <a:rect l="l" t="t" r="r" b="b"/>
              <a:pathLst>
                <a:path w="2570" h="38829" fill="none" extrusionOk="0">
                  <a:moveTo>
                    <a:pt x="1" y="1"/>
                  </a:moveTo>
                  <a:cubicBezTo>
                    <a:pt x="1" y="1"/>
                    <a:pt x="1468" y="13710"/>
                    <a:pt x="1468" y="15645"/>
                  </a:cubicBezTo>
                  <a:cubicBezTo>
                    <a:pt x="1468" y="17547"/>
                    <a:pt x="2569" y="38828"/>
                    <a:pt x="2569" y="3882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458659" y="3525246"/>
              <a:ext cx="321386" cy="533598"/>
            </a:xfrm>
            <a:custGeom>
              <a:avLst/>
              <a:gdLst/>
              <a:ahLst/>
              <a:cxnLst/>
              <a:rect l="l" t="t" r="r" b="b"/>
              <a:pathLst>
                <a:path w="8640" h="14345" extrusionOk="0">
                  <a:moveTo>
                    <a:pt x="0" y="1"/>
                  </a:moveTo>
                  <a:lnTo>
                    <a:pt x="0" y="13510"/>
                  </a:lnTo>
                  <a:lnTo>
                    <a:pt x="8640" y="14344"/>
                  </a:lnTo>
                  <a:lnTo>
                    <a:pt x="8640" y="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572819" y="3412351"/>
              <a:ext cx="80681" cy="160098"/>
            </a:xfrm>
            <a:custGeom>
              <a:avLst/>
              <a:gdLst/>
              <a:ahLst/>
              <a:cxnLst/>
              <a:rect l="l" t="t" r="r" b="b"/>
              <a:pathLst>
                <a:path w="2169" h="4304" extrusionOk="0">
                  <a:moveTo>
                    <a:pt x="0" y="0"/>
                  </a:moveTo>
                  <a:lnTo>
                    <a:pt x="0" y="4170"/>
                  </a:lnTo>
                  <a:lnTo>
                    <a:pt x="2168" y="4303"/>
                  </a:lnTo>
                  <a:lnTo>
                    <a:pt x="2168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1810933" y="2741306"/>
              <a:ext cx="771811" cy="614168"/>
            </a:xfrm>
            <a:custGeom>
              <a:avLst/>
              <a:gdLst/>
              <a:ahLst/>
              <a:cxnLst/>
              <a:rect l="l" t="t" r="r" b="b"/>
              <a:pathLst>
                <a:path w="20749" h="16511" extrusionOk="0">
                  <a:moveTo>
                    <a:pt x="3449" y="1"/>
                  </a:moveTo>
                  <a:cubicBezTo>
                    <a:pt x="3162" y="1"/>
                    <a:pt x="2814" y="42"/>
                    <a:pt x="2703" y="227"/>
                  </a:cubicBezTo>
                  <a:cubicBezTo>
                    <a:pt x="2503" y="561"/>
                    <a:pt x="1" y="3363"/>
                    <a:pt x="1" y="3363"/>
                  </a:cubicBezTo>
                  <a:cubicBezTo>
                    <a:pt x="234" y="4764"/>
                    <a:pt x="334" y="6232"/>
                    <a:pt x="334" y="7666"/>
                  </a:cubicBezTo>
                  <a:cubicBezTo>
                    <a:pt x="334" y="10435"/>
                    <a:pt x="1635" y="14738"/>
                    <a:pt x="1635" y="14738"/>
                  </a:cubicBezTo>
                  <a:lnTo>
                    <a:pt x="6872" y="11335"/>
                  </a:lnTo>
                  <a:lnTo>
                    <a:pt x="10308" y="10368"/>
                  </a:lnTo>
                  <a:cubicBezTo>
                    <a:pt x="10642" y="10301"/>
                    <a:pt x="10984" y="10268"/>
                    <a:pt x="11326" y="10268"/>
                  </a:cubicBezTo>
                  <a:cubicBezTo>
                    <a:pt x="11667" y="10268"/>
                    <a:pt x="12009" y="10301"/>
                    <a:pt x="12343" y="10368"/>
                  </a:cubicBezTo>
                  <a:cubicBezTo>
                    <a:pt x="12343" y="10368"/>
                    <a:pt x="19617" y="16510"/>
                    <a:pt x="20288" y="16510"/>
                  </a:cubicBezTo>
                  <a:cubicBezTo>
                    <a:pt x="20299" y="16510"/>
                    <a:pt x="20308" y="16509"/>
                    <a:pt x="20315" y="16506"/>
                  </a:cubicBezTo>
                  <a:cubicBezTo>
                    <a:pt x="20749" y="16272"/>
                    <a:pt x="19014" y="9200"/>
                    <a:pt x="17847" y="6065"/>
                  </a:cubicBezTo>
                  <a:cubicBezTo>
                    <a:pt x="16679" y="2929"/>
                    <a:pt x="13344" y="1228"/>
                    <a:pt x="13344" y="1228"/>
                  </a:cubicBezTo>
                  <a:cubicBezTo>
                    <a:pt x="13344" y="1228"/>
                    <a:pt x="6689" y="8"/>
                    <a:pt x="4311" y="8"/>
                  </a:cubicBezTo>
                  <a:cubicBezTo>
                    <a:pt x="4141" y="8"/>
                    <a:pt x="3993" y="14"/>
                    <a:pt x="3870" y="27"/>
                  </a:cubicBezTo>
                  <a:cubicBezTo>
                    <a:pt x="3870" y="27"/>
                    <a:pt x="3679" y="1"/>
                    <a:pt x="3449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1613636" y="2253161"/>
              <a:ext cx="456674" cy="456860"/>
            </a:xfrm>
            <a:custGeom>
              <a:avLst/>
              <a:gdLst/>
              <a:ahLst/>
              <a:cxnLst/>
              <a:rect l="l" t="t" r="r" b="b"/>
              <a:pathLst>
                <a:path w="12277" h="12282" extrusionOk="0">
                  <a:moveTo>
                    <a:pt x="8124" y="0"/>
                  </a:moveTo>
                  <a:cubicBezTo>
                    <a:pt x="7908" y="0"/>
                    <a:pt x="7773" y="7"/>
                    <a:pt x="7773" y="7"/>
                  </a:cubicBezTo>
                  <a:cubicBezTo>
                    <a:pt x="5838" y="341"/>
                    <a:pt x="4004" y="1042"/>
                    <a:pt x="2369" y="2176"/>
                  </a:cubicBezTo>
                  <a:cubicBezTo>
                    <a:pt x="1" y="3877"/>
                    <a:pt x="2036" y="9915"/>
                    <a:pt x="4971" y="11416"/>
                  </a:cubicBezTo>
                  <a:cubicBezTo>
                    <a:pt x="6073" y="11985"/>
                    <a:pt x="7054" y="12281"/>
                    <a:pt x="7912" y="12281"/>
                  </a:cubicBezTo>
                  <a:cubicBezTo>
                    <a:pt x="9314" y="12281"/>
                    <a:pt x="10385" y="11491"/>
                    <a:pt x="11109" y="9814"/>
                  </a:cubicBezTo>
                  <a:cubicBezTo>
                    <a:pt x="12276" y="7079"/>
                    <a:pt x="11709" y="1642"/>
                    <a:pt x="10975" y="741"/>
                  </a:cubicBezTo>
                  <a:cubicBezTo>
                    <a:pt x="10389" y="78"/>
                    <a:pt x="8827" y="0"/>
                    <a:pt x="8124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1958608" y="2346490"/>
              <a:ext cx="478992" cy="992690"/>
            </a:xfrm>
            <a:custGeom>
              <a:avLst/>
              <a:gdLst/>
              <a:ahLst/>
              <a:cxnLst/>
              <a:rect l="l" t="t" r="r" b="b"/>
              <a:pathLst>
                <a:path w="12877" h="26687" extrusionOk="0">
                  <a:moveTo>
                    <a:pt x="1068" y="0"/>
                  </a:moveTo>
                  <a:lnTo>
                    <a:pt x="0" y="11709"/>
                  </a:lnTo>
                  <a:cubicBezTo>
                    <a:pt x="834" y="14444"/>
                    <a:pt x="1835" y="17113"/>
                    <a:pt x="3002" y="19681"/>
                  </a:cubicBezTo>
                  <a:cubicBezTo>
                    <a:pt x="4036" y="22116"/>
                    <a:pt x="5271" y="24451"/>
                    <a:pt x="6738" y="26686"/>
                  </a:cubicBezTo>
                  <a:cubicBezTo>
                    <a:pt x="6738" y="26686"/>
                    <a:pt x="9340" y="21983"/>
                    <a:pt x="9941" y="20348"/>
                  </a:cubicBezTo>
                  <a:cubicBezTo>
                    <a:pt x="10508" y="18847"/>
                    <a:pt x="10908" y="17313"/>
                    <a:pt x="11242" y="15712"/>
                  </a:cubicBezTo>
                  <a:lnTo>
                    <a:pt x="12876" y="8706"/>
                  </a:lnTo>
                  <a:cubicBezTo>
                    <a:pt x="12876" y="8706"/>
                    <a:pt x="9941" y="7973"/>
                    <a:pt x="6405" y="5304"/>
                  </a:cubicBezTo>
                  <a:cubicBezTo>
                    <a:pt x="4437" y="3770"/>
                    <a:pt x="2602" y="1968"/>
                    <a:pt x="106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101299" y="2458158"/>
              <a:ext cx="337530" cy="429334"/>
            </a:xfrm>
            <a:custGeom>
              <a:avLst/>
              <a:gdLst/>
              <a:ahLst/>
              <a:cxnLst/>
              <a:rect l="l" t="t" r="r" b="b"/>
              <a:pathLst>
                <a:path w="9074" h="11542" extrusionOk="0">
                  <a:moveTo>
                    <a:pt x="0" y="0"/>
                  </a:moveTo>
                  <a:lnTo>
                    <a:pt x="0" y="4804"/>
                  </a:lnTo>
                  <a:cubicBezTo>
                    <a:pt x="0" y="4804"/>
                    <a:pt x="2702" y="9541"/>
                    <a:pt x="5404" y="10875"/>
                  </a:cubicBezTo>
                  <a:cubicBezTo>
                    <a:pt x="6105" y="11208"/>
                    <a:pt x="6905" y="11475"/>
                    <a:pt x="7706" y="11542"/>
                  </a:cubicBezTo>
                  <a:lnTo>
                    <a:pt x="9073" y="5671"/>
                  </a:lnTo>
                  <a:cubicBezTo>
                    <a:pt x="9073" y="5671"/>
                    <a:pt x="6171" y="4904"/>
                    <a:pt x="2602" y="2269"/>
                  </a:cubicBezTo>
                  <a:cubicBezTo>
                    <a:pt x="1702" y="1535"/>
                    <a:pt x="834" y="80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42305" y="2270607"/>
              <a:ext cx="111704" cy="223557"/>
            </a:xfrm>
            <a:custGeom>
              <a:avLst/>
              <a:gdLst/>
              <a:ahLst/>
              <a:cxnLst/>
              <a:rect l="l" t="t" r="r" b="b"/>
              <a:pathLst>
                <a:path w="3003" h="6010" extrusionOk="0">
                  <a:moveTo>
                    <a:pt x="2391" y="1"/>
                  </a:moveTo>
                  <a:cubicBezTo>
                    <a:pt x="2173" y="1"/>
                    <a:pt x="1968" y="206"/>
                    <a:pt x="1968" y="206"/>
                  </a:cubicBezTo>
                  <a:lnTo>
                    <a:pt x="0" y="6010"/>
                  </a:lnTo>
                  <a:cubicBezTo>
                    <a:pt x="0" y="6010"/>
                    <a:pt x="334" y="5743"/>
                    <a:pt x="1067" y="5142"/>
                  </a:cubicBezTo>
                  <a:cubicBezTo>
                    <a:pt x="1835" y="4509"/>
                    <a:pt x="3002" y="3008"/>
                    <a:pt x="2902" y="1173"/>
                  </a:cubicBezTo>
                  <a:cubicBezTo>
                    <a:pt x="2868" y="230"/>
                    <a:pt x="2622" y="1"/>
                    <a:pt x="239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1"/>
            <p:cNvSpPr/>
            <p:nvPr/>
          </p:nvSpPr>
          <p:spPr>
            <a:xfrm>
              <a:off x="1875471" y="1645947"/>
              <a:ext cx="903341" cy="1123699"/>
            </a:xfrm>
            <a:custGeom>
              <a:avLst/>
              <a:gdLst/>
              <a:ahLst/>
              <a:cxnLst/>
              <a:rect l="l" t="t" r="r" b="b"/>
              <a:pathLst>
                <a:path w="24285" h="30209" extrusionOk="0">
                  <a:moveTo>
                    <a:pt x="13576" y="1"/>
                  </a:moveTo>
                  <a:cubicBezTo>
                    <a:pt x="11279" y="1"/>
                    <a:pt x="9048" y="762"/>
                    <a:pt x="7172" y="2121"/>
                  </a:cubicBezTo>
                  <a:cubicBezTo>
                    <a:pt x="3336" y="4957"/>
                    <a:pt x="3002" y="11762"/>
                    <a:pt x="3002" y="11762"/>
                  </a:cubicBezTo>
                  <a:cubicBezTo>
                    <a:pt x="3002" y="11762"/>
                    <a:pt x="2508" y="11329"/>
                    <a:pt x="1933" y="11329"/>
                  </a:cubicBezTo>
                  <a:cubicBezTo>
                    <a:pt x="1564" y="11329"/>
                    <a:pt x="1161" y="11508"/>
                    <a:pt x="834" y="12095"/>
                  </a:cubicBezTo>
                  <a:cubicBezTo>
                    <a:pt x="0" y="13596"/>
                    <a:pt x="0" y="17432"/>
                    <a:pt x="667" y="17766"/>
                  </a:cubicBezTo>
                  <a:cubicBezTo>
                    <a:pt x="1335" y="18099"/>
                    <a:pt x="2169" y="18433"/>
                    <a:pt x="2169" y="18433"/>
                  </a:cubicBezTo>
                  <a:cubicBezTo>
                    <a:pt x="2169" y="18433"/>
                    <a:pt x="3169" y="23370"/>
                    <a:pt x="4170" y="24871"/>
                  </a:cubicBezTo>
                  <a:cubicBezTo>
                    <a:pt x="5171" y="26372"/>
                    <a:pt x="8840" y="30208"/>
                    <a:pt x="10975" y="30208"/>
                  </a:cubicBezTo>
                  <a:cubicBezTo>
                    <a:pt x="13110" y="30208"/>
                    <a:pt x="16779" y="29041"/>
                    <a:pt x="18447" y="26872"/>
                  </a:cubicBezTo>
                  <a:cubicBezTo>
                    <a:pt x="19948" y="24838"/>
                    <a:pt x="21115" y="22636"/>
                    <a:pt x="21949" y="20268"/>
                  </a:cubicBezTo>
                  <a:cubicBezTo>
                    <a:pt x="22616" y="18433"/>
                    <a:pt x="23784" y="9627"/>
                    <a:pt x="23784" y="9627"/>
                  </a:cubicBezTo>
                  <a:cubicBezTo>
                    <a:pt x="23784" y="9627"/>
                    <a:pt x="24284" y="5624"/>
                    <a:pt x="21115" y="2822"/>
                  </a:cubicBezTo>
                  <a:cubicBezTo>
                    <a:pt x="18158" y="207"/>
                    <a:pt x="15520" y="119"/>
                    <a:pt x="15181" y="119"/>
                  </a:cubicBezTo>
                  <a:cubicBezTo>
                    <a:pt x="15157" y="119"/>
                    <a:pt x="15144" y="120"/>
                    <a:pt x="15144" y="120"/>
                  </a:cubicBezTo>
                  <a:cubicBezTo>
                    <a:pt x="14620" y="40"/>
                    <a:pt x="14096" y="1"/>
                    <a:pt x="1357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1"/>
            <p:cNvSpPr/>
            <p:nvPr/>
          </p:nvSpPr>
          <p:spPr>
            <a:xfrm>
              <a:off x="1959836" y="2083429"/>
              <a:ext cx="751985" cy="684955"/>
            </a:xfrm>
            <a:custGeom>
              <a:avLst/>
              <a:gdLst/>
              <a:ahLst/>
              <a:cxnLst/>
              <a:rect l="l" t="t" r="r" b="b"/>
              <a:pathLst>
                <a:path w="20216" h="18414" extrusionOk="0">
                  <a:moveTo>
                    <a:pt x="734" y="1"/>
                  </a:moveTo>
                  <a:lnTo>
                    <a:pt x="1" y="6939"/>
                  </a:lnTo>
                  <a:cubicBezTo>
                    <a:pt x="234" y="8073"/>
                    <a:pt x="1068" y="11842"/>
                    <a:pt x="1902" y="13077"/>
                  </a:cubicBezTo>
                  <a:cubicBezTo>
                    <a:pt x="2903" y="14578"/>
                    <a:pt x="6572" y="18414"/>
                    <a:pt x="8707" y="18414"/>
                  </a:cubicBezTo>
                  <a:cubicBezTo>
                    <a:pt x="10842" y="18414"/>
                    <a:pt x="14511" y="17246"/>
                    <a:pt x="16179" y="15078"/>
                  </a:cubicBezTo>
                  <a:cubicBezTo>
                    <a:pt x="17680" y="13043"/>
                    <a:pt x="18847" y="10842"/>
                    <a:pt x="19681" y="8440"/>
                  </a:cubicBezTo>
                  <a:cubicBezTo>
                    <a:pt x="19915" y="7706"/>
                    <a:pt x="20082" y="6905"/>
                    <a:pt x="20215" y="6172"/>
                  </a:cubicBezTo>
                  <a:cubicBezTo>
                    <a:pt x="19815" y="5738"/>
                    <a:pt x="16846" y="2936"/>
                    <a:pt x="13077" y="2102"/>
                  </a:cubicBezTo>
                  <a:cubicBezTo>
                    <a:pt x="9007" y="1235"/>
                    <a:pt x="1568" y="601"/>
                    <a:pt x="1568" y="6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2502069" y="1969269"/>
              <a:ext cx="188629" cy="213476"/>
            </a:xfrm>
            <a:custGeom>
              <a:avLst/>
              <a:gdLst/>
              <a:ahLst/>
              <a:cxnLst/>
              <a:rect l="l" t="t" r="r" b="b"/>
              <a:pathLst>
                <a:path w="5071" h="5739" fill="none" extrusionOk="0">
                  <a:moveTo>
                    <a:pt x="1" y="5738"/>
                  </a:moveTo>
                  <a:cubicBezTo>
                    <a:pt x="1" y="5738"/>
                    <a:pt x="634" y="2502"/>
                    <a:pt x="968" y="1635"/>
                  </a:cubicBezTo>
                  <a:cubicBezTo>
                    <a:pt x="1302" y="768"/>
                    <a:pt x="3436" y="1"/>
                    <a:pt x="5071" y="24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2158361" y="1850162"/>
              <a:ext cx="207264" cy="99280"/>
            </a:xfrm>
            <a:custGeom>
              <a:avLst/>
              <a:gdLst/>
              <a:ahLst/>
              <a:cxnLst/>
              <a:rect l="l" t="t" r="r" b="b"/>
              <a:pathLst>
                <a:path w="5572" h="2669" fill="none" extrusionOk="0">
                  <a:moveTo>
                    <a:pt x="5571" y="2669"/>
                  </a:moveTo>
                  <a:cubicBezTo>
                    <a:pt x="5571" y="2669"/>
                    <a:pt x="3470" y="0"/>
                    <a:pt x="1" y="23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2203035" y="2003305"/>
              <a:ext cx="47204" cy="58549"/>
            </a:xfrm>
            <a:custGeom>
              <a:avLst/>
              <a:gdLst/>
              <a:ahLst/>
              <a:cxnLst/>
              <a:rect l="l" t="t" r="r" b="b"/>
              <a:pathLst>
                <a:path w="1269" h="1574" extrusionOk="0">
                  <a:moveTo>
                    <a:pt x="760" y="0"/>
                  </a:moveTo>
                  <a:cubicBezTo>
                    <a:pt x="517" y="0"/>
                    <a:pt x="250" y="276"/>
                    <a:pt x="134" y="653"/>
                  </a:cubicBezTo>
                  <a:cubicBezTo>
                    <a:pt x="1" y="1054"/>
                    <a:pt x="134" y="1487"/>
                    <a:pt x="434" y="1554"/>
                  </a:cubicBezTo>
                  <a:cubicBezTo>
                    <a:pt x="469" y="1567"/>
                    <a:pt x="505" y="1573"/>
                    <a:pt x="542" y="1573"/>
                  </a:cubicBezTo>
                  <a:cubicBezTo>
                    <a:pt x="785" y="1573"/>
                    <a:pt x="1052" y="1297"/>
                    <a:pt x="1168" y="920"/>
                  </a:cubicBezTo>
                  <a:cubicBezTo>
                    <a:pt x="1268" y="487"/>
                    <a:pt x="1168" y="86"/>
                    <a:pt x="868" y="20"/>
                  </a:cubicBezTo>
                  <a:cubicBezTo>
                    <a:pt x="833" y="7"/>
                    <a:pt x="797" y="0"/>
                    <a:pt x="760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2554183" y="2086814"/>
              <a:ext cx="47204" cy="59032"/>
            </a:xfrm>
            <a:custGeom>
              <a:avLst/>
              <a:gdLst/>
              <a:ahLst/>
              <a:cxnLst/>
              <a:rect l="l" t="t" r="r" b="b"/>
              <a:pathLst>
                <a:path w="1269" h="1587" extrusionOk="0">
                  <a:moveTo>
                    <a:pt x="783" y="0"/>
                  </a:moveTo>
                  <a:cubicBezTo>
                    <a:pt x="507" y="0"/>
                    <a:pt x="222" y="281"/>
                    <a:pt x="101" y="643"/>
                  </a:cubicBezTo>
                  <a:cubicBezTo>
                    <a:pt x="1" y="1077"/>
                    <a:pt x="101" y="1477"/>
                    <a:pt x="401" y="1577"/>
                  </a:cubicBezTo>
                  <a:cubicBezTo>
                    <a:pt x="429" y="1584"/>
                    <a:pt x="458" y="1587"/>
                    <a:pt x="486" y="1587"/>
                  </a:cubicBezTo>
                  <a:cubicBezTo>
                    <a:pt x="762" y="1587"/>
                    <a:pt x="1047" y="1306"/>
                    <a:pt x="1168" y="944"/>
                  </a:cubicBezTo>
                  <a:cubicBezTo>
                    <a:pt x="1268" y="510"/>
                    <a:pt x="1168" y="110"/>
                    <a:pt x="868" y="10"/>
                  </a:cubicBezTo>
                  <a:cubicBezTo>
                    <a:pt x="840" y="3"/>
                    <a:pt x="811" y="0"/>
                    <a:pt x="783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1861820" y="1592234"/>
              <a:ext cx="528614" cy="492309"/>
            </a:xfrm>
            <a:custGeom>
              <a:avLst/>
              <a:gdLst/>
              <a:ahLst/>
              <a:cxnLst/>
              <a:rect l="l" t="t" r="r" b="b"/>
              <a:pathLst>
                <a:path w="14211" h="13235" extrusionOk="0">
                  <a:moveTo>
                    <a:pt x="10536" y="0"/>
                  </a:moveTo>
                  <a:cubicBezTo>
                    <a:pt x="9567" y="0"/>
                    <a:pt x="8268" y="365"/>
                    <a:pt x="6472" y="1397"/>
                  </a:cubicBezTo>
                  <a:cubicBezTo>
                    <a:pt x="1735" y="4099"/>
                    <a:pt x="0" y="5800"/>
                    <a:pt x="768" y="8135"/>
                  </a:cubicBezTo>
                  <a:cubicBezTo>
                    <a:pt x="1168" y="9470"/>
                    <a:pt x="1802" y="10770"/>
                    <a:pt x="2569" y="11905"/>
                  </a:cubicBezTo>
                  <a:lnTo>
                    <a:pt x="3369" y="13206"/>
                  </a:lnTo>
                  <a:cubicBezTo>
                    <a:pt x="3443" y="13226"/>
                    <a:pt x="3518" y="13235"/>
                    <a:pt x="3592" y="13235"/>
                  </a:cubicBezTo>
                  <a:cubicBezTo>
                    <a:pt x="3889" y="13235"/>
                    <a:pt x="4177" y="13085"/>
                    <a:pt x="4337" y="12872"/>
                  </a:cubicBezTo>
                  <a:cubicBezTo>
                    <a:pt x="4670" y="12305"/>
                    <a:pt x="4003" y="10404"/>
                    <a:pt x="6372" y="8035"/>
                  </a:cubicBezTo>
                  <a:cubicBezTo>
                    <a:pt x="8740" y="5633"/>
                    <a:pt x="11442" y="5367"/>
                    <a:pt x="12709" y="4266"/>
                  </a:cubicBezTo>
                  <a:cubicBezTo>
                    <a:pt x="14010" y="3198"/>
                    <a:pt x="14211" y="2631"/>
                    <a:pt x="13343" y="1597"/>
                  </a:cubicBezTo>
                  <a:cubicBezTo>
                    <a:pt x="12807" y="958"/>
                    <a:pt x="12105" y="0"/>
                    <a:pt x="10536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2318423" y="1492693"/>
              <a:ext cx="728401" cy="608440"/>
            </a:xfrm>
            <a:custGeom>
              <a:avLst/>
              <a:gdLst/>
              <a:ahLst/>
              <a:cxnLst/>
              <a:rect l="l" t="t" r="r" b="b"/>
              <a:pathLst>
                <a:path w="19582" h="16357" extrusionOk="0">
                  <a:moveTo>
                    <a:pt x="4393" y="0"/>
                  </a:moveTo>
                  <a:cubicBezTo>
                    <a:pt x="2751" y="0"/>
                    <a:pt x="1296" y="912"/>
                    <a:pt x="1" y="3373"/>
                  </a:cubicBezTo>
                  <a:cubicBezTo>
                    <a:pt x="1" y="3373"/>
                    <a:pt x="935" y="5608"/>
                    <a:pt x="2669" y="6475"/>
                  </a:cubicBezTo>
                  <a:cubicBezTo>
                    <a:pt x="4371" y="7375"/>
                    <a:pt x="6606" y="7642"/>
                    <a:pt x="9341" y="9277"/>
                  </a:cubicBezTo>
                  <a:cubicBezTo>
                    <a:pt x="12043" y="10911"/>
                    <a:pt x="11476" y="15748"/>
                    <a:pt x="11476" y="15748"/>
                  </a:cubicBezTo>
                  <a:cubicBezTo>
                    <a:pt x="11476" y="15748"/>
                    <a:pt x="12704" y="16357"/>
                    <a:pt x="14026" y="16357"/>
                  </a:cubicBezTo>
                  <a:cubicBezTo>
                    <a:pt x="14999" y="16357"/>
                    <a:pt x="16024" y="16027"/>
                    <a:pt x="16646" y="14881"/>
                  </a:cubicBezTo>
                  <a:cubicBezTo>
                    <a:pt x="18147" y="12146"/>
                    <a:pt x="19581" y="7642"/>
                    <a:pt x="13644" y="4307"/>
                  </a:cubicBezTo>
                  <a:cubicBezTo>
                    <a:pt x="10032" y="2266"/>
                    <a:pt x="6981" y="0"/>
                    <a:pt x="4393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1576438" y="1386085"/>
              <a:ext cx="117916" cy="629121"/>
            </a:xfrm>
            <a:custGeom>
              <a:avLst/>
              <a:gdLst/>
              <a:ahLst/>
              <a:cxnLst/>
              <a:rect l="l" t="t" r="r" b="b"/>
              <a:pathLst>
                <a:path w="3170" h="16913" extrusionOk="0">
                  <a:moveTo>
                    <a:pt x="0" y="1"/>
                  </a:moveTo>
                  <a:lnTo>
                    <a:pt x="0" y="15312"/>
                  </a:lnTo>
                  <a:cubicBezTo>
                    <a:pt x="0" y="16179"/>
                    <a:pt x="701" y="16913"/>
                    <a:pt x="1601" y="16913"/>
                  </a:cubicBezTo>
                  <a:cubicBezTo>
                    <a:pt x="2469" y="16913"/>
                    <a:pt x="3169" y="16179"/>
                    <a:pt x="3169" y="15312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1576438" y="1688836"/>
              <a:ext cx="117916" cy="326371"/>
            </a:xfrm>
            <a:custGeom>
              <a:avLst/>
              <a:gdLst/>
              <a:ahLst/>
              <a:cxnLst/>
              <a:rect l="l" t="t" r="r" b="b"/>
              <a:pathLst>
                <a:path w="3170" h="8774" extrusionOk="0">
                  <a:moveTo>
                    <a:pt x="0" y="1"/>
                  </a:moveTo>
                  <a:lnTo>
                    <a:pt x="0" y="7173"/>
                  </a:lnTo>
                  <a:cubicBezTo>
                    <a:pt x="0" y="8040"/>
                    <a:pt x="701" y="8774"/>
                    <a:pt x="1601" y="8774"/>
                  </a:cubicBezTo>
                  <a:cubicBezTo>
                    <a:pt x="2469" y="8774"/>
                    <a:pt x="3169" y="8040"/>
                    <a:pt x="3169" y="7173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1556574" y="1358782"/>
              <a:ext cx="155151" cy="47204"/>
            </a:xfrm>
            <a:custGeom>
              <a:avLst/>
              <a:gdLst/>
              <a:ahLst/>
              <a:cxnLst/>
              <a:rect l="l" t="t" r="r" b="b"/>
              <a:pathLst>
                <a:path w="4171" h="1269" extrusionOk="0">
                  <a:moveTo>
                    <a:pt x="1" y="1"/>
                  </a:moveTo>
                  <a:lnTo>
                    <a:pt x="1" y="1268"/>
                  </a:lnTo>
                  <a:lnTo>
                    <a:pt x="4170" y="1268"/>
                  </a:lnTo>
                  <a:lnTo>
                    <a:pt x="417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840627" y="2421072"/>
              <a:ext cx="488924" cy="307772"/>
            </a:xfrm>
            <a:custGeom>
              <a:avLst/>
              <a:gdLst/>
              <a:ahLst/>
              <a:cxnLst/>
              <a:rect l="l" t="t" r="r" b="b"/>
              <a:pathLst>
                <a:path w="13144" h="8274" extrusionOk="0">
                  <a:moveTo>
                    <a:pt x="6373" y="1"/>
                  </a:moveTo>
                  <a:cubicBezTo>
                    <a:pt x="4256" y="1"/>
                    <a:pt x="2164" y="383"/>
                    <a:pt x="1435" y="1231"/>
                  </a:cubicBezTo>
                  <a:cubicBezTo>
                    <a:pt x="0" y="2899"/>
                    <a:pt x="4971" y="7469"/>
                    <a:pt x="6405" y="8102"/>
                  </a:cubicBezTo>
                  <a:cubicBezTo>
                    <a:pt x="6682" y="8221"/>
                    <a:pt x="7003" y="8274"/>
                    <a:pt x="7345" y="8274"/>
                  </a:cubicBezTo>
                  <a:cubicBezTo>
                    <a:pt x="8730" y="8274"/>
                    <a:pt x="10466" y="7417"/>
                    <a:pt x="11108" y="6668"/>
                  </a:cubicBezTo>
                  <a:cubicBezTo>
                    <a:pt x="11909" y="5734"/>
                    <a:pt x="13143" y="2665"/>
                    <a:pt x="13143" y="2665"/>
                  </a:cubicBezTo>
                  <a:cubicBezTo>
                    <a:pt x="13143" y="2665"/>
                    <a:pt x="13143" y="2298"/>
                    <a:pt x="11375" y="997"/>
                  </a:cubicBezTo>
                  <a:cubicBezTo>
                    <a:pt x="10490" y="358"/>
                    <a:pt x="8420" y="1"/>
                    <a:pt x="637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943628" y="2161618"/>
              <a:ext cx="341250" cy="481596"/>
            </a:xfrm>
            <a:custGeom>
              <a:avLst/>
              <a:gdLst/>
              <a:ahLst/>
              <a:cxnLst/>
              <a:rect l="l" t="t" r="r" b="b"/>
              <a:pathLst>
                <a:path w="9174" h="12947" extrusionOk="0">
                  <a:moveTo>
                    <a:pt x="1268" y="0"/>
                  </a:moveTo>
                  <a:lnTo>
                    <a:pt x="0" y="9507"/>
                  </a:lnTo>
                  <a:cubicBezTo>
                    <a:pt x="0" y="9507"/>
                    <a:pt x="2435" y="12809"/>
                    <a:pt x="4603" y="12943"/>
                  </a:cubicBezTo>
                  <a:cubicBezTo>
                    <a:pt x="4655" y="12945"/>
                    <a:pt x="4707" y="12946"/>
                    <a:pt x="4759" y="12946"/>
                  </a:cubicBezTo>
                  <a:cubicBezTo>
                    <a:pt x="6862" y="12946"/>
                    <a:pt x="8673" y="11008"/>
                    <a:pt x="8673" y="11008"/>
                  </a:cubicBezTo>
                  <a:lnTo>
                    <a:pt x="9173" y="1501"/>
                  </a:lnTo>
                  <a:cubicBezTo>
                    <a:pt x="9173" y="1501"/>
                    <a:pt x="4170" y="1401"/>
                    <a:pt x="1268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987038" y="1316600"/>
              <a:ext cx="712258" cy="934810"/>
            </a:xfrm>
            <a:custGeom>
              <a:avLst/>
              <a:gdLst/>
              <a:ahLst/>
              <a:cxnLst/>
              <a:rect l="l" t="t" r="r" b="b"/>
              <a:pathLst>
                <a:path w="19148" h="25131" extrusionOk="0">
                  <a:moveTo>
                    <a:pt x="8473" y="1"/>
                  </a:moveTo>
                  <a:cubicBezTo>
                    <a:pt x="8473" y="1"/>
                    <a:pt x="3803" y="3303"/>
                    <a:pt x="3370" y="3303"/>
                  </a:cubicBezTo>
                  <a:cubicBezTo>
                    <a:pt x="2969" y="3303"/>
                    <a:pt x="2202" y="5104"/>
                    <a:pt x="1969" y="7640"/>
                  </a:cubicBezTo>
                  <a:cubicBezTo>
                    <a:pt x="1702" y="10175"/>
                    <a:pt x="1468" y="16379"/>
                    <a:pt x="1468" y="16379"/>
                  </a:cubicBezTo>
                  <a:cubicBezTo>
                    <a:pt x="1468" y="16379"/>
                    <a:pt x="601" y="17880"/>
                    <a:pt x="634" y="18547"/>
                  </a:cubicBezTo>
                  <a:lnTo>
                    <a:pt x="634" y="20616"/>
                  </a:lnTo>
                  <a:lnTo>
                    <a:pt x="1" y="23151"/>
                  </a:lnTo>
                  <a:cubicBezTo>
                    <a:pt x="1" y="23151"/>
                    <a:pt x="2002" y="24819"/>
                    <a:pt x="3403" y="25052"/>
                  </a:cubicBezTo>
                  <a:cubicBezTo>
                    <a:pt x="3705" y="25108"/>
                    <a:pt x="4068" y="25130"/>
                    <a:pt x="4455" y="25130"/>
                  </a:cubicBezTo>
                  <a:cubicBezTo>
                    <a:pt x="5909" y="25130"/>
                    <a:pt x="7717" y="24819"/>
                    <a:pt x="8006" y="24819"/>
                  </a:cubicBezTo>
                  <a:cubicBezTo>
                    <a:pt x="8373" y="24819"/>
                    <a:pt x="8774" y="24318"/>
                    <a:pt x="8874" y="23951"/>
                  </a:cubicBezTo>
                  <a:cubicBezTo>
                    <a:pt x="8974" y="23284"/>
                    <a:pt x="8974" y="22550"/>
                    <a:pt x="8874" y="21883"/>
                  </a:cubicBezTo>
                  <a:cubicBezTo>
                    <a:pt x="9207" y="20949"/>
                    <a:pt x="9441" y="19982"/>
                    <a:pt x="9507" y="18981"/>
                  </a:cubicBezTo>
                  <a:cubicBezTo>
                    <a:pt x="9507" y="17847"/>
                    <a:pt x="9374" y="16046"/>
                    <a:pt x="9374" y="16046"/>
                  </a:cubicBezTo>
                  <a:cubicBezTo>
                    <a:pt x="9374" y="16046"/>
                    <a:pt x="11442" y="14178"/>
                    <a:pt x="11942" y="12376"/>
                  </a:cubicBezTo>
                  <a:cubicBezTo>
                    <a:pt x="12510" y="10675"/>
                    <a:pt x="13177" y="9041"/>
                    <a:pt x="13977" y="7439"/>
                  </a:cubicBezTo>
                  <a:cubicBezTo>
                    <a:pt x="13977" y="7439"/>
                    <a:pt x="17146" y="5772"/>
                    <a:pt x="17880" y="5371"/>
                  </a:cubicBezTo>
                  <a:cubicBezTo>
                    <a:pt x="18314" y="5238"/>
                    <a:pt x="18514" y="4804"/>
                    <a:pt x="18380" y="4371"/>
                  </a:cubicBezTo>
                  <a:cubicBezTo>
                    <a:pt x="18581" y="4204"/>
                    <a:pt x="18814" y="4004"/>
                    <a:pt x="18881" y="3737"/>
                  </a:cubicBezTo>
                  <a:cubicBezTo>
                    <a:pt x="18981" y="3336"/>
                    <a:pt x="18981" y="2903"/>
                    <a:pt x="18881" y="2503"/>
                  </a:cubicBezTo>
                  <a:lnTo>
                    <a:pt x="19014" y="1735"/>
                  </a:lnTo>
                  <a:cubicBezTo>
                    <a:pt x="19148" y="1001"/>
                    <a:pt x="17613" y="501"/>
                    <a:pt x="16846" y="501"/>
                  </a:cubicBezTo>
                  <a:cubicBezTo>
                    <a:pt x="16079" y="501"/>
                    <a:pt x="8473" y="1"/>
                    <a:pt x="8473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1202934" y="1595805"/>
              <a:ext cx="300333" cy="321386"/>
            </a:xfrm>
            <a:custGeom>
              <a:avLst/>
              <a:gdLst/>
              <a:ahLst/>
              <a:cxnLst/>
              <a:rect l="l" t="t" r="r" b="b"/>
              <a:pathLst>
                <a:path w="8074" h="8640" fill="none" extrusionOk="0">
                  <a:moveTo>
                    <a:pt x="1" y="8640"/>
                  </a:moveTo>
                  <a:cubicBezTo>
                    <a:pt x="1" y="8640"/>
                    <a:pt x="2669" y="7639"/>
                    <a:pt x="2903" y="5971"/>
                  </a:cubicBezTo>
                  <a:cubicBezTo>
                    <a:pt x="3170" y="4303"/>
                    <a:pt x="4404" y="134"/>
                    <a:pt x="4404" y="134"/>
                  </a:cubicBezTo>
                  <a:lnTo>
                    <a:pt x="8073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1253821" y="1482873"/>
              <a:ext cx="415719" cy="50923"/>
            </a:xfrm>
            <a:custGeom>
              <a:avLst/>
              <a:gdLst/>
              <a:ahLst/>
              <a:cxnLst/>
              <a:rect l="l" t="t" r="r" b="b"/>
              <a:pathLst>
                <a:path w="11176" h="1369" fill="none" extrusionOk="0">
                  <a:moveTo>
                    <a:pt x="0" y="1368"/>
                  </a:moveTo>
                  <a:cubicBezTo>
                    <a:pt x="0" y="1368"/>
                    <a:pt x="3303" y="234"/>
                    <a:pt x="4170" y="234"/>
                  </a:cubicBezTo>
                  <a:cubicBezTo>
                    <a:pt x="5037" y="234"/>
                    <a:pt x="11175" y="1"/>
                    <a:pt x="11175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1251328" y="1402228"/>
              <a:ext cx="440530" cy="23620"/>
            </a:xfrm>
            <a:custGeom>
              <a:avLst/>
              <a:gdLst/>
              <a:ahLst/>
              <a:cxnLst/>
              <a:rect l="l" t="t" r="r" b="b"/>
              <a:pathLst>
                <a:path w="11843" h="635" fill="none" extrusionOk="0">
                  <a:moveTo>
                    <a:pt x="1" y="634"/>
                  </a:moveTo>
                  <a:cubicBezTo>
                    <a:pt x="1535" y="234"/>
                    <a:pt x="3103" y="34"/>
                    <a:pt x="4704" y="0"/>
                  </a:cubicBezTo>
                  <a:cubicBezTo>
                    <a:pt x="7006" y="0"/>
                    <a:pt x="11842" y="234"/>
                    <a:pt x="11842" y="2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1"/>
            <p:cNvSpPr/>
            <p:nvPr/>
          </p:nvSpPr>
          <p:spPr>
            <a:xfrm>
              <a:off x="1036660" y="2109504"/>
              <a:ext cx="193613" cy="67030"/>
            </a:xfrm>
            <a:custGeom>
              <a:avLst/>
              <a:gdLst/>
              <a:ahLst/>
              <a:cxnLst/>
              <a:rect l="l" t="t" r="r" b="b"/>
              <a:pathLst>
                <a:path w="5205" h="1802" fill="none" extrusionOk="0">
                  <a:moveTo>
                    <a:pt x="1" y="0"/>
                  </a:moveTo>
                  <a:cubicBezTo>
                    <a:pt x="1" y="0"/>
                    <a:pt x="1669" y="1801"/>
                    <a:pt x="5205" y="13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1"/>
            <p:cNvSpPr/>
            <p:nvPr/>
          </p:nvSpPr>
          <p:spPr>
            <a:xfrm>
              <a:off x="1174403" y="2090868"/>
              <a:ext cx="132795" cy="13689"/>
            </a:xfrm>
            <a:custGeom>
              <a:avLst/>
              <a:gdLst/>
              <a:ahLst/>
              <a:cxnLst/>
              <a:rect l="l" t="t" r="r" b="b"/>
              <a:pathLst>
                <a:path w="3570" h="368" fill="none" extrusionOk="0">
                  <a:moveTo>
                    <a:pt x="3570" y="1"/>
                  </a:moveTo>
                  <a:cubicBezTo>
                    <a:pt x="3570" y="1"/>
                    <a:pt x="2936" y="368"/>
                    <a:pt x="1" y="3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1"/>
            <p:cNvSpPr/>
            <p:nvPr/>
          </p:nvSpPr>
          <p:spPr>
            <a:xfrm>
              <a:off x="628450" y="2469317"/>
              <a:ext cx="703554" cy="1282607"/>
            </a:xfrm>
            <a:custGeom>
              <a:avLst/>
              <a:gdLst/>
              <a:ahLst/>
              <a:cxnLst/>
              <a:rect l="l" t="t" r="r" b="b"/>
              <a:pathLst>
                <a:path w="18914" h="34481" extrusionOk="0">
                  <a:moveTo>
                    <a:pt x="7172" y="1"/>
                  </a:moveTo>
                  <a:cubicBezTo>
                    <a:pt x="7172" y="1"/>
                    <a:pt x="167" y="26386"/>
                    <a:pt x="100" y="28321"/>
                  </a:cubicBezTo>
                  <a:cubicBezTo>
                    <a:pt x="0" y="30222"/>
                    <a:pt x="2902" y="33391"/>
                    <a:pt x="4570" y="34158"/>
                  </a:cubicBezTo>
                  <a:cubicBezTo>
                    <a:pt x="5083" y="34384"/>
                    <a:pt x="5949" y="34480"/>
                    <a:pt x="6955" y="34480"/>
                  </a:cubicBezTo>
                  <a:cubicBezTo>
                    <a:pt x="9221" y="34480"/>
                    <a:pt x="12196" y="33992"/>
                    <a:pt x="13443" y="33391"/>
                  </a:cubicBezTo>
                  <a:cubicBezTo>
                    <a:pt x="15245" y="32524"/>
                    <a:pt x="16345" y="28921"/>
                    <a:pt x="17346" y="25652"/>
                  </a:cubicBezTo>
                  <a:cubicBezTo>
                    <a:pt x="18347" y="22350"/>
                    <a:pt x="17246" y="16512"/>
                    <a:pt x="17480" y="14711"/>
                  </a:cubicBezTo>
                  <a:cubicBezTo>
                    <a:pt x="17746" y="12910"/>
                    <a:pt x="18914" y="1369"/>
                    <a:pt x="18914" y="1368"/>
                  </a:cubicBezTo>
                  <a:lnTo>
                    <a:pt x="18914" y="1368"/>
                  </a:lnTo>
                  <a:lnTo>
                    <a:pt x="17113" y="2803"/>
                  </a:lnTo>
                  <a:cubicBezTo>
                    <a:pt x="17113" y="2803"/>
                    <a:pt x="12142" y="2669"/>
                    <a:pt x="8440" y="1235"/>
                  </a:cubicBezTo>
                  <a:lnTo>
                    <a:pt x="7172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0" name="Google Shape;2080;p41"/>
          <p:cNvSpPr/>
          <p:nvPr/>
        </p:nvSpPr>
        <p:spPr>
          <a:xfrm rot="-5400000">
            <a:off x="7567200" y="2456800"/>
            <a:ext cx="1648800" cy="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31"/>
          <p:cNvSpPr txBox="1">
            <a:spLocks noGrp="1"/>
          </p:cNvSpPr>
          <p:nvPr>
            <p:ph type="title" idx="15"/>
          </p:nvPr>
        </p:nvSpPr>
        <p:spPr>
          <a:xfrm>
            <a:off x="1436076" y="2083800"/>
            <a:ext cx="9945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54" name="Google Shape;1554;p31"/>
          <p:cNvSpPr txBox="1">
            <a:spLocks noGrp="1"/>
          </p:cNvSpPr>
          <p:nvPr>
            <p:ph type="title" idx="16"/>
          </p:nvPr>
        </p:nvSpPr>
        <p:spPr>
          <a:xfrm>
            <a:off x="4135351" y="2083800"/>
            <a:ext cx="9945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55" name="Google Shape;1555;p31"/>
          <p:cNvSpPr txBox="1">
            <a:spLocks noGrp="1"/>
          </p:cNvSpPr>
          <p:nvPr>
            <p:ph type="title" idx="17"/>
          </p:nvPr>
        </p:nvSpPr>
        <p:spPr>
          <a:xfrm>
            <a:off x="6834626" y="2083800"/>
            <a:ext cx="9945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56" name="Google Shape;1556;p31"/>
          <p:cNvSpPr txBox="1">
            <a:spLocks noGrp="1"/>
          </p:cNvSpPr>
          <p:nvPr>
            <p:ph type="title"/>
          </p:nvPr>
        </p:nvSpPr>
        <p:spPr>
          <a:xfrm>
            <a:off x="796201" y="2573175"/>
            <a:ext cx="23577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HIGH CONCEPT</a:t>
            </a:r>
            <a:endParaRPr/>
          </a:p>
        </p:txBody>
      </p:sp>
      <p:sp>
        <p:nvSpPr>
          <p:cNvPr id="1557" name="Google Shape;1557;p31"/>
          <p:cNvSpPr txBox="1">
            <a:spLocks noGrp="1"/>
          </p:cNvSpPr>
          <p:nvPr>
            <p:ph type="subTitle" idx="1"/>
          </p:nvPr>
        </p:nvSpPr>
        <p:spPr>
          <a:xfrm>
            <a:off x="796175" y="2972543"/>
            <a:ext cx="235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of the game as we see it. </a:t>
            </a:r>
            <a:endParaRPr/>
          </a:p>
        </p:txBody>
      </p:sp>
      <p:sp>
        <p:nvSpPr>
          <p:cNvPr id="1558" name="Google Shape;1558;p31"/>
          <p:cNvSpPr txBox="1">
            <a:spLocks noGrp="1"/>
          </p:cNvSpPr>
          <p:nvPr>
            <p:ph type="title" idx="2"/>
          </p:nvPr>
        </p:nvSpPr>
        <p:spPr>
          <a:xfrm>
            <a:off x="3495476" y="2573175"/>
            <a:ext cx="23577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SIMULATION ENGINE</a:t>
            </a:r>
            <a:endParaRPr/>
          </a:p>
        </p:txBody>
      </p:sp>
      <p:sp>
        <p:nvSpPr>
          <p:cNvPr id="1559" name="Google Shape;1559;p31"/>
          <p:cNvSpPr txBox="1">
            <a:spLocks noGrp="1"/>
          </p:cNvSpPr>
          <p:nvPr>
            <p:ph type="subTitle" idx="3"/>
          </p:nvPr>
        </p:nvSpPr>
        <p:spPr>
          <a:xfrm>
            <a:off x="3495450" y="2972543"/>
            <a:ext cx="235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review of our simulation plan. </a:t>
            </a:r>
            <a:endParaRPr/>
          </a:p>
        </p:txBody>
      </p:sp>
      <p:sp>
        <p:nvSpPr>
          <p:cNvPr id="1560" name="Google Shape;1560;p31"/>
          <p:cNvSpPr txBox="1">
            <a:spLocks noGrp="1"/>
          </p:cNvSpPr>
          <p:nvPr>
            <p:ph type="title" idx="8"/>
          </p:nvPr>
        </p:nvSpPr>
        <p:spPr>
          <a:xfrm>
            <a:off x="6194751" y="2573175"/>
            <a:ext cx="23577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561" name="Google Shape;1561;p31"/>
          <p:cNvSpPr txBox="1">
            <a:spLocks noGrp="1"/>
          </p:cNvSpPr>
          <p:nvPr>
            <p:ph type="subTitle" idx="9"/>
          </p:nvPr>
        </p:nvSpPr>
        <p:spPr>
          <a:xfrm>
            <a:off x="6194725" y="2972543"/>
            <a:ext cx="235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the work moving forward. </a:t>
            </a:r>
            <a:endParaRPr/>
          </a:p>
        </p:txBody>
      </p:sp>
      <p:sp>
        <p:nvSpPr>
          <p:cNvPr id="1562" name="Google Shape;1562;p31"/>
          <p:cNvSpPr txBox="1">
            <a:spLocks noGrp="1"/>
          </p:cNvSpPr>
          <p:nvPr>
            <p:ph type="title" idx="21"/>
          </p:nvPr>
        </p:nvSpPr>
        <p:spPr>
          <a:xfrm>
            <a:off x="265050" y="303150"/>
            <a:ext cx="2799600" cy="787200"/>
          </a:xfrm>
          <a:prstGeom prst="rect">
            <a:avLst/>
          </a:prstGeom>
        </p:spPr>
        <p:txBody>
          <a:bodyPr spcFirstLastPara="1" wrap="square" lIns="411475" tIns="91425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32"/>
          <p:cNvSpPr/>
          <p:nvPr/>
        </p:nvSpPr>
        <p:spPr>
          <a:xfrm>
            <a:off x="1040898" y="737148"/>
            <a:ext cx="841857" cy="841857"/>
          </a:xfrm>
          <a:custGeom>
            <a:avLst/>
            <a:gdLst/>
            <a:ahLst/>
            <a:cxnLst/>
            <a:rect l="l" t="t" r="r" b="b"/>
            <a:pathLst>
              <a:path w="48995" h="48995" extrusionOk="0">
                <a:moveTo>
                  <a:pt x="24503" y="0"/>
                </a:moveTo>
                <a:cubicBezTo>
                  <a:pt x="10966" y="0"/>
                  <a:pt x="0" y="10966"/>
                  <a:pt x="0" y="24491"/>
                </a:cubicBezTo>
                <a:cubicBezTo>
                  <a:pt x="0" y="38029"/>
                  <a:pt x="10966" y="48994"/>
                  <a:pt x="24503" y="48994"/>
                </a:cubicBezTo>
                <a:cubicBezTo>
                  <a:pt x="38029" y="48994"/>
                  <a:pt x="48995" y="38029"/>
                  <a:pt x="48995" y="24491"/>
                </a:cubicBezTo>
                <a:cubicBezTo>
                  <a:pt x="48995" y="10966"/>
                  <a:pt x="38029" y="0"/>
                  <a:pt x="2450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32"/>
          <p:cNvSpPr txBox="1">
            <a:spLocks noGrp="1"/>
          </p:cNvSpPr>
          <p:nvPr>
            <p:ph type="title"/>
          </p:nvPr>
        </p:nvSpPr>
        <p:spPr>
          <a:xfrm>
            <a:off x="276050" y="1169600"/>
            <a:ext cx="5327100" cy="841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</a:t>
            </a:r>
            <a:endParaRPr/>
          </a:p>
        </p:txBody>
      </p:sp>
      <p:sp>
        <p:nvSpPr>
          <p:cNvPr id="1569" name="Google Shape;1569;p32"/>
          <p:cNvSpPr txBox="1">
            <a:spLocks noGrp="1"/>
          </p:cNvSpPr>
          <p:nvPr>
            <p:ph type="subTitle" idx="1"/>
          </p:nvPr>
        </p:nvSpPr>
        <p:spPr>
          <a:xfrm>
            <a:off x="713200" y="1859000"/>
            <a:ext cx="4890000" cy="13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 the resources at the player’s disposal to identify a pathogen and formulate a response to contain the threat. </a:t>
            </a:r>
            <a:endParaRPr sz="1600"/>
          </a:p>
        </p:txBody>
      </p:sp>
      <p:grpSp>
        <p:nvGrpSpPr>
          <p:cNvPr id="1570" name="Google Shape;1570;p32"/>
          <p:cNvGrpSpPr/>
          <p:nvPr/>
        </p:nvGrpSpPr>
        <p:grpSpPr>
          <a:xfrm>
            <a:off x="5603108" y="1338341"/>
            <a:ext cx="2827919" cy="3359847"/>
            <a:chOff x="5609648" y="1242337"/>
            <a:chExt cx="2954366" cy="3510078"/>
          </a:xfrm>
        </p:grpSpPr>
        <p:grpSp>
          <p:nvGrpSpPr>
            <p:cNvPr id="1571" name="Google Shape;1571;p32"/>
            <p:cNvGrpSpPr/>
            <p:nvPr/>
          </p:nvGrpSpPr>
          <p:grpSpPr>
            <a:xfrm>
              <a:off x="5609648" y="1242337"/>
              <a:ext cx="2954366" cy="3510078"/>
              <a:chOff x="1535425" y="1650450"/>
              <a:chExt cx="2886250" cy="3429150"/>
            </a:xfrm>
          </p:grpSpPr>
          <p:sp>
            <p:nvSpPr>
              <p:cNvPr id="1572" name="Google Shape;1572;p32"/>
              <p:cNvSpPr/>
              <p:nvPr/>
            </p:nvSpPr>
            <p:spPr>
              <a:xfrm>
                <a:off x="1702225" y="3863200"/>
                <a:ext cx="3878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802" extrusionOk="0">
                    <a:moveTo>
                      <a:pt x="0" y="1"/>
                    </a:moveTo>
                    <a:lnTo>
                      <a:pt x="0" y="801"/>
                    </a:lnTo>
                    <a:lnTo>
                      <a:pt x="15511" y="801"/>
                    </a:lnTo>
                    <a:lnTo>
                      <a:pt x="15511" y="1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2"/>
              <p:cNvSpPr/>
              <p:nvPr/>
            </p:nvSpPr>
            <p:spPr>
              <a:xfrm>
                <a:off x="1708900" y="3591350"/>
                <a:ext cx="20025" cy="38780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5512" extrusionOk="0">
                    <a:moveTo>
                      <a:pt x="0" y="0"/>
                    </a:moveTo>
                    <a:lnTo>
                      <a:pt x="0" y="15511"/>
                    </a:lnTo>
                    <a:lnTo>
                      <a:pt x="801" y="15511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2"/>
              <p:cNvSpPr/>
              <p:nvPr/>
            </p:nvSpPr>
            <p:spPr>
              <a:xfrm>
                <a:off x="1691375" y="3845700"/>
                <a:ext cx="5507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202" extrusionOk="0">
                    <a:moveTo>
                      <a:pt x="1101" y="0"/>
                    </a:moveTo>
                    <a:cubicBezTo>
                      <a:pt x="501" y="0"/>
                      <a:pt x="1" y="501"/>
                      <a:pt x="1" y="1101"/>
                    </a:cubicBezTo>
                    <a:cubicBezTo>
                      <a:pt x="1" y="1702"/>
                      <a:pt x="501" y="2202"/>
                      <a:pt x="1101" y="2202"/>
                    </a:cubicBezTo>
                    <a:cubicBezTo>
                      <a:pt x="1702" y="2202"/>
                      <a:pt x="2202" y="1702"/>
                      <a:pt x="2202" y="1101"/>
                    </a:cubicBezTo>
                    <a:cubicBezTo>
                      <a:pt x="2202" y="501"/>
                      <a:pt x="1702" y="0"/>
                      <a:pt x="1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2"/>
              <p:cNvSpPr/>
              <p:nvPr/>
            </p:nvSpPr>
            <p:spPr>
              <a:xfrm>
                <a:off x="1807300" y="3894075"/>
                <a:ext cx="54225" cy="10916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3665" extrusionOk="0">
                    <a:moveTo>
                      <a:pt x="0" y="0"/>
                    </a:moveTo>
                    <a:lnTo>
                      <a:pt x="0" y="42564"/>
                    </a:lnTo>
                    <a:cubicBezTo>
                      <a:pt x="0" y="43164"/>
                      <a:pt x="501" y="43665"/>
                      <a:pt x="1101" y="43665"/>
                    </a:cubicBezTo>
                    <a:cubicBezTo>
                      <a:pt x="1702" y="43665"/>
                      <a:pt x="2169" y="43164"/>
                      <a:pt x="2169" y="42564"/>
                    </a:cubicBez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2"/>
              <p:cNvSpPr/>
              <p:nvPr/>
            </p:nvSpPr>
            <p:spPr>
              <a:xfrm>
                <a:off x="1807300" y="4887275"/>
                <a:ext cx="54225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3945" extrusionOk="0">
                    <a:moveTo>
                      <a:pt x="0" y="0"/>
                    </a:moveTo>
                    <a:lnTo>
                      <a:pt x="0" y="2869"/>
                    </a:lnTo>
                    <a:cubicBezTo>
                      <a:pt x="0" y="3586"/>
                      <a:pt x="542" y="3945"/>
                      <a:pt x="1084" y="3945"/>
                    </a:cubicBezTo>
                    <a:cubicBezTo>
                      <a:pt x="1626" y="3945"/>
                      <a:pt x="2169" y="3586"/>
                      <a:pt x="2169" y="2869"/>
                    </a:cubicBez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2"/>
              <p:cNvSpPr/>
              <p:nvPr/>
            </p:nvSpPr>
            <p:spPr>
              <a:xfrm>
                <a:off x="2831350" y="3894075"/>
                <a:ext cx="54250" cy="109162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43665" extrusionOk="0">
                    <a:moveTo>
                      <a:pt x="1" y="0"/>
                    </a:moveTo>
                    <a:lnTo>
                      <a:pt x="1" y="42564"/>
                    </a:lnTo>
                    <a:cubicBezTo>
                      <a:pt x="1" y="43164"/>
                      <a:pt x="468" y="43665"/>
                      <a:pt x="1102" y="43665"/>
                    </a:cubicBezTo>
                    <a:cubicBezTo>
                      <a:pt x="1702" y="43665"/>
                      <a:pt x="2169" y="43164"/>
                      <a:pt x="2169" y="42564"/>
                    </a:cubicBez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2"/>
              <p:cNvSpPr/>
              <p:nvPr/>
            </p:nvSpPr>
            <p:spPr>
              <a:xfrm>
                <a:off x="2831350" y="4887275"/>
                <a:ext cx="5425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3945" extrusionOk="0">
                    <a:moveTo>
                      <a:pt x="1" y="0"/>
                    </a:moveTo>
                    <a:lnTo>
                      <a:pt x="1" y="2869"/>
                    </a:lnTo>
                    <a:cubicBezTo>
                      <a:pt x="1" y="3586"/>
                      <a:pt x="543" y="3945"/>
                      <a:pt x="1085" y="3945"/>
                    </a:cubicBezTo>
                    <a:cubicBezTo>
                      <a:pt x="1627" y="3945"/>
                      <a:pt x="2169" y="3586"/>
                      <a:pt x="2169" y="2869"/>
                    </a:cubicBez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2"/>
              <p:cNvSpPr/>
              <p:nvPr/>
            </p:nvSpPr>
            <p:spPr>
              <a:xfrm>
                <a:off x="1831475" y="3924075"/>
                <a:ext cx="1030775" cy="853975"/>
              </a:xfrm>
              <a:custGeom>
                <a:avLst/>
                <a:gdLst/>
                <a:ahLst/>
                <a:cxnLst/>
                <a:rect l="l" t="t" r="r" b="b"/>
                <a:pathLst>
                  <a:path w="41231" h="34159" extrusionOk="0">
                    <a:moveTo>
                      <a:pt x="1" y="1"/>
                    </a:moveTo>
                    <a:lnTo>
                      <a:pt x="1" y="27220"/>
                    </a:lnTo>
                    <a:cubicBezTo>
                      <a:pt x="1" y="31056"/>
                      <a:pt x="3103" y="34159"/>
                      <a:pt x="6939" y="34159"/>
                    </a:cubicBezTo>
                    <a:lnTo>
                      <a:pt x="34258" y="34159"/>
                    </a:lnTo>
                    <a:cubicBezTo>
                      <a:pt x="38095" y="34159"/>
                      <a:pt x="41230" y="31056"/>
                      <a:pt x="41230" y="27220"/>
                    </a:cubicBezTo>
                    <a:lnTo>
                      <a:pt x="41230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2"/>
              <p:cNvSpPr/>
              <p:nvPr/>
            </p:nvSpPr>
            <p:spPr>
              <a:xfrm>
                <a:off x="1535425" y="3390375"/>
                <a:ext cx="408650" cy="285225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11409" extrusionOk="0">
                    <a:moveTo>
                      <a:pt x="14044" y="0"/>
                    </a:moveTo>
                    <a:cubicBezTo>
                      <a:pt x="13244" y="0"/>
                      <a:pt x="12410" y="167"/>
                      <a:pt x="11676" y="501"/>
                    </a:cubicBezTo>
                    <a:lnTo>
                      <a:pt x="2002" y="4937"/>
                    </a:lnTo>
                    <a:cubicBezTo>
                      <a:pt x="801" y="5504"/>
                      <a:pt x="34" y="6705"/>
                      <a:pt x="1" y="8006"/>
                    </a:cubicBezTo>
                    <a:lnTo>
                      <a:pt x="1" y="10575"/>
                    </a:lnTo>
                    <a:cubicBezTo>
                      <a:pt x="1" y="11042"/>
                      <a:pt x="401" y="11408"/>
                      <a:pt x="835" y="11408"/>
                    </a:cubicBezTo>
                    <a:lnTo>
                      <a:pt x="6105" y="11408"/>
                    </a:lnTo>
                    <a:lnTo>
                      <a:pt x="16313" y="2435"/>
                    </a:lnTo>
                    <a:lnTo>
                      <a:pt x="16346" y="2302"/>
                    </a:lnTo>
                    <a:cubicBezTo>
                      <a:pt x="16346" y="1034"/>
                      <a:pt x="15312" y="0"/>
                      <a:pt x="140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2"/>
              <p:cNvSpPr/>
              <p:nvPr/>
            </p:nvSpPr>
            <p:spPr>
              <a:xfrm>
                <a:off x="2646225" y="3863200"/>
                <a:ext cx="3878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802" extrusionOk="0">
                    <a:moveTo>
                      <a:pt x="1" y="1"/>
                    </a:moveTo>
                    <a:lnTo>
                      <a:pt x="1" y="801"/>
                    </a:lnTo>
                    <a:lnTo>
                      <a:pt x="15512" y="801"/>
                    </a:lnTo>
                    <a:lnTo>
                      <a:pt x="15512" y="1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2"/>
              <p:cNvSpPr/>
              <p:nvPr/>
            </p:nvSpPr>
            <p:spPr>
              <a:xfrm>
                <a:off x="3006475" y="3590500"/>
                <a:ext cx="20050" cy="3878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5513" extrusionOk="0">
                    <a:moveTo>
                      <a:pt x="1" y="1"/>
                    </a:moveTo>
                    <a:lnTo>
                      <a:pt x="1" y="15512"/>
                    </a:lnTo>
                    <a:lnTo>
                      <a:pt x="801" y="15512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2"/>
              <p:cNvSpPr/>
              <p:nvPr/>
            </p:nvSpPr>
            <p:spPr>
              <a:xfrm>
                <a:off x="2989800" y="3845850"/>
                <a:ext cx="634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196" extrusionOk="0">
                    <a:moveTo>
                      <a:pt x="1087" y="0"/>
                    </a:moveTo>
                    <a:cubicBezTo>
                      <a:pt x="535" y="0"/>
                      <a:pt x="1" y="441"/>
                      <a:pt x="1" y="1095"/>
                    </a:cubicBezTo>
                    <a:cubicBezTo>
                      <a:pt x="1" y="1696"/>
                      <a:pt x="468" y="2196"/>
                      <a:pt x="1068" y="2196"/>
                    </a:cubicBezTo>
                    <a:cubicBezTo>
                      <a:pt x="2036" y="2196"/>
                      <a:pt x="2536" y="995"/>
                      <a:pt x="1835" y="328"/>
                    </a:cubicBezTo>
                    <a:cubicBezTo>
                      <a:pt x="1619" y="101"/>
                      <a:pt x="1351" y="0"/>
                      <a:pt x="10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2"/>
              <p:cNvSpPr/>
              <p:nvPr/>
            </p:nvSpPr>
            <p:spPr>
              <a:xfrm>
                <a:off x="2792175" y="3390375"/>
                <a:ext cx="407800" cy="285225"/>
              </a:xfrm>
              <a:custGeom>
                <a:avLst/>
                <a:gdLst/>
                <a:ahLst/>
                <a:cxnLst/>
                <a:rect l="l" t="t" r="r" b="b"/>
                <a:pathLst>
                  <a:path w="16312" h="11409" extrusionOk="0">
                    <a:moveTo>
                      <a:pt x="2302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2435"/>
                    </a:lnTo>
                    <a:lnTo>
                      <a:pt x="9774" y="11042"/>
                    </a:lnTo>
                    <a:cubicBezTo>
                      <a:pt x="10041" y="11275"/>
                      <a:pt x="10408" y="11408"/>
                      <a:pt x="10774" y="11408"/>
                    </a:cubicBezTo>
                    <a:lnTo>
                      <a:pt x="14844" y="11408"/>
                    </a:lnTo>
                    <a:cubicBezTo>
                      <a:pt x="15678" y="11408"/>
                      <a:pt x="16312" y="10775"/>
                      <a:pt x="16312" y="9941"/>
                    </a:cubicBezTo>
                    <a:lnTo>
                      <a:pt x="16312" y="8006"/>
                    </a:lnTo>
                    <a:cubicBezTo>
                      <a:pt x="16312" y="6705"/>
                      <a:pt x="15545" y="5504"/>
                      <a:pt x="14344" y="4937"/>
                    </a:cubicBezTo>
                    <a:lnTo>
                      <a:pt x="4670" y="501"/>
                    </a:lnTo>
                    <a:cubicBezTo>
                      <a:pt x="3903" y="167"/>
                      <a:pt x="3102" y="0"/>
                      <a:pt x="23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2"/>
              <p:cNvSpPr/>
              <p:nvPr/>
            </p:nvSpPr>
            <p:spPr>
              <a:xfrm>
                <a:off x="1775600" y="3560500"/>
                <a:ext cx="1166700" cy="360275"/>
              </a:xfrm>
              <a:custGeom>
                <a:avLst/>
                <a:gdLst/>
                <a:ahLst/>
                <a:cxnLst/>
                <a:rect l="l" t="t" r="r" b="b"/>
                <a:pathLst>
                  <a:path w="46668" h="14411" extrusionOk="0">
                    <a:moveTo>
                      <a:pt x="7006" y="0"/>
                    </a:moveTo>
                    <a:lnTo>
                      <a:pt x="768" y="9140"/>
                    </a:lnTo>
                    <a:cubicBezTo>
                      <a:pt x="134" y="10041"/>
                      <a:pt x="1" y="11242"/>
                      <a:pt x="434" y="12276"/>
                    </a:cubicBezTo>
                    <a:cubicBezTo>
                      <a:pt x="935" y="13577"/>
                      <a:pt x="2169" y="14410"/>
                      <a:pt x="3570" y="14410"/>
                    </a:cubicBezTo>
                    <a:lnTo>
                      <a:pt x="41797" y="14410"/>
                    </a:lnTo>
                    <a:cubicBezTo>
                      <a:pt x="43298" y="14410"/>
                      <a:pt x="44699" y="13677"/>
                      <a:pt x="45567" y="12442"/>
                    </a:cubicBezTo>
                    <a:cubicBezTo>
                      <a:pt x="46467" y="11141"/>
                      <a:pt x="46667" y="9440"/>
                      <a:pt x="46000" y="7973"/>
                    </a:cubicBezTo>
                    <a:lnTo>
                      <a:pt x="41097" y="400"/>
                    </a:lnTo>
                    <a:lnTo>
                      <a:pt x="7006" y="0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2"/>
              <p:cNvSpPr/>
              <p:nvPr/>
            </p:nvSpPr>
            <p:spPr>
              <a:xfrm>
                <a:off x="1922375" y="2254550"/>
                <a:ext cx="899000" cy="1455250"/>
              </a:xfrm>
              <a:custGeom>
                <a:avLst/>
                <a:gdLst/>
                <a:ahLst/>
                <a:cxnLst/>
                <a:rect l="l" t="t" r="r" b="b"/>
                <a:pathLst>
                  <a:path w="35960" h="58210" extrusionOk="0">
                    <a:moveTo>
                      <a:pt x="4404" y="1"/>
                    </a:moveTo>
                    <a:cubicBezTo>
                      <a:pt x="1969" y="1"/>
                      <a:pt x="1" y="1935"/>
                      <a:pt x="1" y="4371"/>
                    </a:cubicBezTo>
                    <a:lnTo>
                      <a:pt x="1" y="58209"/>
                    </a:lnTo>
                    <a:lnTo>
                      <a:pt x="35960" y="58209"/>
                    </a:lnTo>
                    <a:lnTo>
                      <a:pt x="35960" y="4371"/>
                    </a:lnTo>
                    <a:cubicBezTo>
                      <a:pt x="35960" y="1935"/>
                      <a:pt x="33992" y="1"/>
                      <a:pt x="315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2"/>
              <p:cNvSpPr/>
              <p:nvPr/>
            </p:nvSpPr>
            <p:spPr>
              <a:xfrm>
                <a:off x="1545450" y="2956725"/>
                <a:ext cx="484525" cy="755575"/>
              </a:xfrm>
              <a:custGeom>
                <a:avLst/>
                <a:gdLst/>
                <a:ahLst/>
                <a:cxnLst/>
                <a:rect l="l" t="t" r="r" b="b"/>
                <a:pathLst>
                  <a:path w="19381" h="30223" extrusionOk="0">
                    <a:moveTo>
                      <a:pt x="12442" y="1"/>
                    </a:moveTo>
                    <a:lnTo>
                      <a:pt x="11008" y="7406"/>
                    </a:lnTo>
                    <a:cubicBezTo>
                      <a:pt x="11008" y="7406"/>
                      <a:pt x="1835" y="17079"/>
                      <a:pt x="1301" y="18314"/>
                    </a:cubicBezTo>
                    <a:cubicBezTo>
                      <a:pt x="767" y="19514"/>
                      <a:pt x="0" y="26920"/>
                      <a:pt x="0" y="27487"/>
                    </a:cubicBezTo>
                    <a:cubicBezTo>
                      <a:pt x="0" y="28054"/>
                      <a:pt x="1968" y="29555"/>
                      <a:pt x="1968" y="29555"/>
                    </a:cubicBezTo>
                    <a:lnTo>
                      <a:pt x="3736" y="30222"/>
                    </a:lnTo>
                    <a:lnTo>
                      <a:pt x="4837" y="29555"/>
                    </a:lnTo>
                    <a:cubicBezTo>
                      <a:pt x="4837" y="29555"/>
                      <a:pt x="4837" y="27253"/>
                      <a:pt x="5037" y="26686"/>
                    </a:cubicBezTo>
                    <a:cubicBezTo>
                      <a:pt x="5371" y="26086"/>
                      <a:pt x="5738" y="25485"/>
                      <a:pt x="6138" y="24918"/>
                    </a:cubicBezTo>
                    <a:lnTo>
                      <a:pt x="6138" y="24918"/>
                    </a:lnTo>
                    <a:cubicBezTo>
                      <a:pt x="6138" y="24919"/>
                      <a:pt x="5804" y="27587"/>
                      <a:pt x="6271" y="27587"/>
                    </a:cubicBezTo>
                    <a:cubicBezTo>
                      <a:pt x="6705" y="27587"/>
                      <a:pt x="7139" y="25052"/>
                      <a:pt x="7139" y="23384"/>
                    </a:cubicBezTo>
                    <a:cubicBezTo>
                      <a:pt x="7139" y="21716"/>
                      <a:pt x="5271" y="18847"/>
                      <a:pt x="5271" y="18847"/>
                    </a:cubicBezTo>
                    <a:cubicBezTo>
                      <a:pt x="5271" y="18847"/>
                      <a:pt x="13977" y="16546"/>
                      <a:pt x="15111" y="14878"/>
                    </a:cubicBezTo>
                    <a:cubicBezTo>
                      <a:pt x="16212" y="13210"/>
                      <a:pt x="19381" y="2736"/>
                      <a:pt x="19381" y="2736"/>
                    </a:cubicBezTo>
                    <a:lnTo>
                      <a:pt x="12442" y="1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2"/>
              <p:cNvSpPr/>
              <p:nvPr/>
            </p:nvSpPr>
            <p:spPr>
              <a:xfrm>
                <a:off x="1809800" y="3141850"/>
                <a:ext cx="77575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837" fill="none" extrusionOk="0">
                    <a:moveTo>
                      <a:pt x="434" y="1"/>
                    </a:moveTo>
                    <a:cubicBezTo>
                      <a:pt x="434" y="1"/>
                      <a:pt x="0" y="2302"/>
                      <a:pt x="1101" y="3070"/>
                    </a:cubicBezTo>
                    <a:cubicBezTo>
                      <a:pt x="2202" y="3837"/>
                      <a:pt x="3103" y="2736"/>
                      <a:pt x="3103" y="2736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2"/>
              <p:cNvSpPr/>
              <p:nvPr/>
            </p:nvSpPr>
            <p:spPr>
              <a:xfrm>
                <a:off x="1628000" y="3563825"/>
                <a:ext cx="25050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5705" fill="none" extrusionOk="0">
                    <a:moveTo>
                      <a:pt x="768" y="1"/>
                    </a:moveTo>
                    <a:cubicBezTo>
                      <a:pt x="768" y="1"/>
                      <a:pt x="1" y="3837"/>
                      <a:pt x="334" y="4170"/>
                    </a:cubicBezTo>
                    <a:cubicBezTo>
                      <a:pt x="634" y="4470"/>
                      <a:pt x="1001" y="5705"/>
                      <a:pt x="1001" y="5705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2"/>
              <p:cNvSpPr/>
              <p:nvPr/>
            </p:nvSpPr>
            <p:spPr>
              <a:xfrm>
                <a:off x="1600475" y="3554650"/>
                <a:ext cx="25050" cy="1518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6072" fill="none" extrusionOk="0">
                    <a:moveTo>
                      <a:pt x="534" y="1"/>
                    </a:moveTo>
                    <a:cubicBezTo>
                      <a:pt x="534" y="1"/>
                      <a:pt x="1" y="3670"/>
                      <a:pt x="1" y="4304"/>
                    </a:cubicBezTo>
                    <a:cubicBezTo>
                      <a:pt x="1" y="4971"/>
                      <a:pt x="1001" y="6072"/>
                      <a:pt x="1001" y="6072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2"/>
              <p:cNvSpPr/>
              <p:nvPr/>
            </p:nvSpPr>
            <p:spPr>
              <a:xfrm>
                <a:off x="1567950" y="3560500"/>
                <a:ext cx="27550" cy="13510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5404" fill="none" extrusionOk="0">
                    <a:moveTo>
                      <a:pt x="334" y="0"/>
                    </a:moveTo>
                    <a:cubicBezTo>
                      <a:pt x="334" y="0"/>
                      <a:pt x="1" y="2769"/>
                      <a:pt x="101" y="3436"/>
                    </a:cubicBezTo>
                    <a:cubicBezTo>
                      <a:pt x="201" y="4070"/>
                      <a:pt x="1102" y="5404"/>
                      <a:pt x="1102" y="540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2"/>
              <p:cNvSpPr/>
              <p:nvPr/>
            </p:nvSpPr>
            <p:spPr>
              <a:xfrm>
                <a:off x="2628725" y="2631500"/>
                <a:ext cx="377775" cy="757775"/>
              </a:xfrm>
              <a:custGeom>
                <a:avLst/>
                <a:gdLst/>
                <a:ahLst/>
                <a:cxnLst/>
                <a:rect l="l" t="t" r="r" b="b"/>
                <a:pathLst>
                  <a:path w="15111" h="30311" extrusionOk="0">
                    <a:moveTo>
                      <a:pt x="4170" y="0"/>
                    </a:moveTo>
                    <a:lnTo>
                      <a:pt x="0" y="14878"/>
                    </a:lnTo>
                    <a:cubicBezTo>
                      <a:pt x="0" y="14878"/>
                      <a:pt x="6938" y="28587"/>
                      <a:pt x="8139" y="29588"/>
                    </a:cubicBezTo>
                    <a:cubicBezTo>
                      <a:pt x="8733" y="30054"/>
                      <a:pt x="10316" y="30311"/>
                      <a:pt x="11810" y="30311"/>
                    </a:cubicBezTo>
                    <a:cubicBezTo>
                      <a:pt x="13420" y="30311"/>
                      <a:pt x="14926" y="30012"/>
                      <a:pt x="14977" y="29355"/>
                    </a:cubicBezTo>
                    <a:cubicBezTo>
                      <a:pt x="15111" y="28120"/>
                      <a:pt x="10007" y="15445"/>
                      <a:pt x="8473" y="11575"/>
                    </a:cubicBezTo>
                    <a:cubicBezTo>
                      <a:pt x="6938" y="7706"/>
                      <a:pt x="4170" y="0"/>
                      <a:pt x="41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2"/>
              <p:cNvSpPr/>
              <p:nvPr/>
            </p:nvSpPr>
            <p:spPr>
              <a:xfrm>
                <a:off x="1782275" y="2538100"/>
                <a:ext cx="1050775" cy="1361800"/>
              </a:xfrm>
              <a:custGeom>
                <a:avLst/>
                <a:gdLst/>
                <a:ahLst/>
                <a:cxnLst/>
                <a:rect l="l" t="t" r="r" b="b"/>
                <a:pathLst>
                  <a:path w="42031" h="54472" extrusionOk="0">
                    <a:moveTo>
                      <a:pt x="27887" y="0"/>
                    </a:moveTo>
                    <a:lnTo>
                      <a:pt x="18180" y="100"/>
                    </a:lnTo>
                    <a:lnTo>
                      <a:pt x="15445" y="1001"/>
                    </a:lnTo>
                    <a:lnTo>
                      <a:pt x="7373" y="3736"/>
                    </a:lnTo>
                    <a:lnTo>
                      <a:pt x="1" y="17413"/>
                    </a:lnTo>
                    <a:lnTo>
                      <a:pt x="10041" y="21616"/>
                    </a:lnTo>
                    <a:lnTo>
                      <a:pt x="11242" y="19848"/>
                    </a:lnTo>
                    <a:lnTo>
                      <a:pt x="12009" y="26553"/>
                    </a:lnTo>
                    <a:cubicBezTo>
                      <a:pt x="12009" y="26553"/>
                      <a:pt x="4837" y="38695"/>
                      <a:pt x="3870" y="42998"/>
                    </a:cubicBezTo>
                    <a:cubicBezTo>
                      <a:pt x="2869" y="47301"/>
                      <a:pt x="5638" y="52371"/>
                      <a:pt x="9040" y="53805"/>
                    </a:cubicBezTo>
                    <a:cubicBezTo>
                      <a:pt x="10206" y="54292"/>
                      <a:pt x="13437" y="54471"/>
                      <a:pt x="17304" y="54471"/>
                    </a:cubicBezTo>
                    <a:cubicBezTo>
                      <a:pt x="24837" y="54471"/>
                      <a:pt x="34786" y="53791"/>
                      <a:pt x="36593" y="53372"/>
                    </a:cubicBezTo>
                    <a:cubicBezTo>
                      <a:pt x="39362" y="52705"/>
                      <a:pt x="42031" y="48068"/>
                      <a:pt x="41797" y="44532"/>
                    </a:cubicBezTo>
                    <a:cubicBezTo>
                      <a:pt x="41564" y="40996"/>
                      <a:pt x="38261" y="32957"/>
                      <a:pt x="37928" y="32190"/>
                    </a:cubicBezTo>
                    <a:cubicBezTo>
                      <a:pt x="37594" y="31423"/>
                      <a:pt x="33958" y="25352"/>
                      <a:pt x="33958" y="25352"/>
                    </a:cubicBezTo>
                    <a:lnTo>
                      <a:pt x="34859" y="19181"/>
                    </a:lnTo>
                    <a:lnTo>
                      <a:pt x="36827" y="2735"/>
                    </a:lnTo>
                    <a:lnTo>
                      <a:pt x="27887" y="0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2"/>
              <p:cNvSpPr/>
              <p:nvPr/>
            </p:nvSpPr>
            <p:spPr>
              <a:xfrm>
                <a:off x="1782275" y="2538100"/>
                <a:ext cx="1010750" cy="969875"/>
              </a:xfrm>
              <a:custGeom>
                <a:avLst/>
                <a:gdLst/>
                <a:ahLst/>
                <a:cxnLst/>
                <a:rect l="l" t="t" r="r" b="b"/>
                <a:pathLst>
                  <a:path w="40430" h="38795" extrusionOk="0">
                    <a:moveTo>
                      <a:pt x="27887" y="0"/>
                    </a:moveTo>
                    <a:lnTo>
                      <a:pt x="18180" y="100"/>
                    </a:lnTo>
                    <a:lnTo>
                      <a:pt x="15445" y="1001"/>
                    </a:lnTo>
                    <a:lnTo>
                      <a:pt x="7373" y="3736"/>
                    </a:lnTo>
                    <a:lnTo>
                      <a:pt x="1" y="17413"/>
                    </a:lnTo>
                    <a:lnTo>
                      <a:pt x="10041" y="21616"/>
                    </a:lnTo>
                    <a:lnTo>
                      <a:pt x="11242" y="19848"/>
                    </a:lnTo>
                    <a:lnTo>
                      <a:pt x="12009" y="26553"/>
                    </a:lnTo>
                    <a:cubicBezTo>
                      <a:pt x="12009" y="26553"/>
                      <a:pt x="8073" y="33224"/>
                      <a:pt x="5638" y="38428"/>
                    </a:cubicBezTo>
                    <a:lnTo>
                      <a:pt x="19248" y="38428"/>
                    </a:lnTo>
                    <a:cubicBezTo>
                      <a:pt x="23866" y="38428"/>
                      <a:pt x="28927" y="38226"/>
                      <a:pt x="33031" y="38226"/>
                    </a:cubicBezTo>
                    <a:cubicBezTo>
                      <a:pt x="35596" y="38226"/>
                      <a:pt x="37787" y="38305"/>
                      <a:pt x="39262" y="38561"/>
                    </a:cubicBezTo>
                    <a:cubicBezTo>
                      <a:pt x="39662" y="38661"/>
                      <a:pt x="40063" y="38728"/>
                      <a:pt x="40429" y="38795"/>
                    </a:cubicBezTo>
                    <a:cubicBezTo>
                      <a:pt x="39395" y="35659"/>
                      <a:pt x="38128" y="32657"/>
                      <a:pt x="37928" y="32190"/>
                    </a:cubicBezTo>
                    <a:cubicBezTo>
                      <a:pt x="37627" y="31423"/>
                      <a:pt x="33958" y="25352"/>
                      <a:pt x="33958" y="25352"/>
                    </a:cubicBezTo>
                    <a:lnTo>
                      <a:pt x="34859" y="19181"/>
                    </a:lnTo>
                    <a:lnTo>
                      <a:pt x="36827" y="2735"/>
                    </a:lnTo>
                    <a:lnTo>
                      <a:pt x="2788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2"/>
              <p:cNvSpPr/>
              <p:nvPr/>
            </p:nvSpPr>
            <p:spPr>
              <a:xfrm>
                <a:off x="2517800" y="3009275"/>
                <a:ext cx="4590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834" fill="none" extrusionOk="0">
                    <a:moveTo>
                      <a:pt x="1" y="834"/>
                    </a:moveTo>
                    <a:lnTo>
                      <a:pt x="1835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2"/>
              <p:cNvSpPr/>
              <p:nvPr/>
            </p:nvSpPr>
            <p:spPr>
              <a:xfrm>
                <a:off x="2264300" y="3042625"/>
                <a:ext cx="226000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4037" fill="none" extrusionOk="0">
                    <a:moveTo>
                      <a:pt x="0" y="4037"/>
                    </a:moveTo>
                    <a:lnTo>
                      <a:pt x="9040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2"/>
              <p:cNvSpPr/>
              <p:nvPr/>
            </p:nvSpPr>
            <p:spPr>
              <a:xfrm>
                <a:off x="2190075" y="3075975"/>
                <a:ext cx="1793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2970" fill="none" extrusionOk="0">
                    <a:moveTo>
                      <a:pt x="0" y="2969"/>
                    </a:moveTo>
                    <a:lnTo>
                      <a:pt x="7172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2"/>
              <p:cNvSpPr/>
              <p:nvPr/>
            </p:nvSpPr>
            <p:spPr>
              <a:xfrm>
                <a:off x="1994100" y="2749900"/>
                <a:ext cx="10025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603" extrusionOk="0">
                    <a:moveTo>
                      <a:pt x="401" y="1602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2"/>
              <p:cNvSpPr/>
              <p:nvPr/>
            </p:nvSpPr>
            <p:spPr>
              <a:xfrm>
                <a:off x="1994100" y="2749900"/>
                <a:ext cx="10025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603" fill="none" extrusionOk="0">
                    <a:moveTo>
                      <a:pt x="401" y="1602"/>
                    </a:move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2"/>
              <p:cNvSpPr/>
              <p:nvPr/>
            </p:nvSpPr>
            <p:spPr>
              <a:xfrm>
                <a:off x="2012450" y="2823300"/>
                <a:ext cx="50875" cy="211000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8440" extrusionOk="0">
                    <a:moveTo>
                      <a:pt x="2035" y="844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2"/>
              <p:cNvSpPr/>
              <p:nvPr/>
            </p:nvSpPr>
            <p:spPr>
              <a:xfrm>
                <a:off x="2012450" y="2823300"/>
                <a:ext cx="50875" cy="211000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8440" fill="none" extrusionOk="0">
                    <a:moveTo>
                      <a:pt x="2035" y="8440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2"/>
              <p:cNvSpPr/>
              <p:nvPr/>
            </p:nvSpPr>
            <p:spPr>
              <a:xfrm>
                <a:off x="2664575" y="2598125"/>
                <a:ext cx="90925" cy="29775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11910" extrusionOk="0">
                    <a:moveTo>
                      <a:pt x="768" y="1"/>
                    </a:moveTo>
                    <a:lnTo>
                      <a:pt x="0" y="11909"/>
                    </a:lnTo>
                    <a:lnTo>
                      <a:pt x="3636" y="668"/>
                    </a:lnTo>
                    <a:lnTo>
                      <a:pt x="76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2"/>
              <p:cNvSpPr/>
              <p:nvPr/>
            </p:nvSpPr>
            <p:spPr>
              <a:xfrm>
                <a:off x="2014950" y="4823325"/>
                <a:ext cx="316075" cy="256275"/>
              </a:xfrm>
              <a:custGeom>
                <a:avLst/>
                <a:gdLst/>
                <a:ahLst/>
                <a:cxnLst/>
                <a:rect l="l" t="t" r="r" b="b"/>
                <a:pathLst>
                  <a:path w="12643" h="10251" extrusionOk="0">
                    <a:moveTo>
                      <a:pt x="7731" y="0"/>
                    </a:moveTo>
                    <a:cubicBezTo>
                      <a:pt x="6755" y="0"/>
                      <a:pt x="6005" y="90"/>
                      <a:pt x="6005" y="90"/>
                    </a:cubicBezTo>
                    <a:cubicBezTo>
                      <a:pt x="6005" y="90"/>
                      <a:pt x="5037" y="2692"/>
                      <a:pt x="3403" y="4160"/>
                    </a:cubicBezTo>
                    <a:cubicBezTo>
                      <a:pt x="1768" y="5661"/>
                      <a:pt x="0" y="8263"/>
                      <a:pt x="834" y="9497"/>
                    </a:cubicBezTo>
                    <a:cubicBezTo>
                      <a:pt x="1187" y="10026"/>
                      <a:pt x="2124" y="10251"/>
                      <a:pt x="3189" y="10251"/>
                    </a:cubicBezTo>
                    <a:cubicBezTo>
                      <a:pt x="4540" y="10251"/>
                      <a:pt x="6099" y="9889"/>
                      <a:pt x="6939" y="9330"/>
                    </a:cubicBezTo>
                    <a:cubicBezTo>
                      <a:pt x="8440" y="8363"/>
                      <a:pt x="8573" y="6895"/>
                      <a:pt x="10074" y="6228"/>
                    </a:cubicBezTo>
                    <a:cubicBezTo>
                      <a:pt x="11542" y="5527"/>
                      <a:pt x="12643" y="4026"/>
                      <a:pt x="12109" y="1725"/>
                    </a:cubicBezTo>
                    <a:cubicBezTo>
                      <a:pt x="11771" y="268"/>
                      <a:pt x="9415" y="0"/>
                      <a:pt x="77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2"/>
              <p:cNvSpPr/>
              <p:nvPr/>
            </p:nvSpPr>
            <p:spPr>
              <a:xfrm>
                <a:off x="2029950" y="4892275"/>
                <a:ext cx="292750" cy="186925"/>
              </a:xfrm>
              <a:custGeom>
                <a:avLst/>
                <a:gdLst/>
                <a:ahLst/>
                <a:cxnLst/>
                <a:rect l="l" t="t" r="r" b="b"/>
                <a:pathLst>
                  <a:path w="11710" h="7477" extrusionOk="0">
                    <a:moveTo>
                      <a:pt x="11642" y="1"/>
                    </a:moveTo>
                    <a:lnTo>
                      <a:pt x="11642" y="1"/>
                    </a:lnTo>
                    <a:cubicBezTo>
                      <a:pt x="10742" y="1001"/>
                      <a:pt x="8940" y="2769"/>
                      <a:pt x="8106" y="3170"/>
                    </a:cubicBezTo>
                    <a:cubicBezTo>
                      <a:pt x="7006" y="3737"/>
                      <a:pt x="6739" y="6872"/>
                      <a:pt x="3903" y="6872"/>
                    </a:cubicBezTo>
                    <a:cubicBezTo>
                      <a:pt x="2569" y="6839"/>
                      <a:pt x="1235" y="6572"/>
                      <a:pt x="1" y="6072"/>
                    </a:cubicBezTo>
                    <a:lnTo>
                      <a:pt x="1" y="6072"/>
                    </a:lnTo>
                    <a:cubicBezTo>
                      <a:pt x="34" y="6272"/>
                      <a:pt x="101" y="6505"/>
                      <a:pt x="234" y="6705"/>
                    </a:cubicBezTo>
                    <a:cubicBezTo>
                      <a:pt x="602" y="7250"/>
                      <a:pt x="1541" y="7476"/>
                      <a:pt x="2604" y="7476"/>
                    </a:cubicBezTo>
                    <a:cubicBezTo>
                      <a:pt x="3952" y="7476"/>
                      <a:pt x="5500" y="7113"/>
                      <a:pt x="6339" y="6572"/>
                    </a:cubicBezTo>
                    <a:cubicBezTo>
                      <a:pt x="7840" y="5605"/>
                      <a:pt x="7973" y="4137"/>
                      <a:pt x="9474" y="3436"/>
                    </a:cubicBezTo>
                    <a:cubicBezTo>
                      <a:pt x="10842" y="2869"/>
                      <a:pt x="11709" y="1502"/>
                      <a:pt x="116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2"/>
              <p:cNvSpPr/>
              <p:nvPr/>
            </p:nvSpPr>
            <p:spPr>
              <a:xfrm>
                <a:off x="1910050" y="3494625"/>
                <a:ext cx="454325" cy="1412475"/>
              </a:xfrm>
              <a:custGeom>
                <a:avLst/>
                <a:gdLst/>
                <a:ahLst/>
                <a:cxnLst/>
                <a:rect l="l" t="t" r="r" b="b"/>
                <a:pathLst>
                  <a:path w="18173" h="56499" extrusionOk="0">
                    <a:moveTo>
                      <a:pt x="7596" y="0"/>
                    </a:moveTo>
                    <a:cubicBezTo>
                      <a:pt x="3118" y="0"/>
                      <a:pt x="1" y="3159"/>
                      <a:pt x="127" y="7539"/>
                    </a:cubicBezTo>
                    <a:lnTo>
                      <a:pt x="5697" y="10808"/>
                    </a:lnTo>
                    <a:cubicBezTo>
                      <a:pt x="5697" y="10808"/>
                      <a:pt x="5430" y="24818"/>
                      <a:pt x="7198" y="31889"/>
                    </a:cubicBezTo>
                    <a:cubicBezTo>
                      <a:pt x="8966" y="38961"/>
                      <a:pt x="9900" y="51070"/>
                      <a:pt x="9900" y="51070"/>
                    </a:cubicBezTo>
                    <a:lnTo>
                      <a:pt x="9500" y="52704"/>
                    </a:lnTo>
                    <a:lnTo>
                      <a:pt x="9767" y="54606"/>
                    </a:lnTo>
                    <a:cubicBezTo>
                      <a:pt x="10734" y="55206"/>
                      <a:pt x="11735" y="55773"/>
                      <a:pt x="12769" y="56240"/>
                    </a:cubicBezTo>
                    <a:cubicBezTo>
                      <a:pt x="13170" y="56424"/>
                      <a:pt x="13577" y="56498"/>
                      <a:pt x="13971" y="56498"/>
                    </a:cubicBezTo>
                    <a:cubicBezTo>
                      <a:pt x="15575" y="56498"/>
                      <a:pt x="16972" y="55273"/>
                      <a:pt x="16972" y="55273"/>
                    </a:cubicBezTo>
                    <a:cubicBezTo>
                      <a:pt x="16972" y="55273"/>
                      <a:pt x="16305" y="49035"/>
                      <a:pt x="16138" y="48601"/>
                    </a:cubicBezTo>
                    <a:cubicBezTo>
                      <a:pt x="16005" y="48201"/>
                      <a:pt x="17639" y="22750"/>
                      <a:pt x="17639" y="20314"/>
                    </a:cubicBezTo>
                    <a:cubicBezTo>
                      <a:pt x="17639" y="17846"/>
                      <a:pt x="18173" y="12009"/>
                      <a:pt x="17906" y="8873"/>
                    </a:cubicBezTo>
                    <a:cubicBezTo>
                      <a:pt x="17639" y="5737"/>
                      <a:pt x="13336" y="467"/>
                      <a:pt x="8399" y="33"/>
                    </a:cubicBezTo>
                    <a:cubicBezTo>
                      <a:pt x="8127" y="11"/>
                      <a:pt x="7859" y="0"/>
                      <a:pt x="7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2"/>
              <p:cNvSpPr/>
              <p:nvPr/>
            </p:nvSpPr>
            <p:spPr>
              <a:xfrm>
                <a:off x="1909875" y="3485425"/>
                <a:ext cx="454500" cy="1438575"/>
              </a:xfrm>
              <a:custGeom>
                <a:avLst/>
                <a:gdLst/>
                <a:ahLst/>
                <a:cxnLst/>
                <a:rect l="l" t="t" r="r" b="b"/>
                <a:pathLst>
                  <a:path w="18180" h="57543" fill="none" extrusionOk="0">
                    <a:moveTo>
                      <a:pt x="5704" y="11176"/>
                    </a:moveTo>
                    <a:cubicBezTo>
                      <a:pt x="5704" y="11176"/>
                      <a:pt x="5437" y="25186"/>
                      <a:pt x="7205" y="32257"/>
                    </a:cubicBezTo>
                    <a:cubicBezTo>
                      <a:pt x="8973" y="39329"/>
                      <a:pt x="9907" y="51438"/>
                      <a:pt x="9907" y="51438"/>
                    </a:cubicBezTo>
                    <a:lnTo>
                      <a:pt x="9507" y="53072"/>
                    </a:lnTo>
                    <a:lnTo>
                      <a:pt x="9774" y="54974"/>
                    </a:lnTo>
                    <a:cubicBezTo>
                      <a:pt x="10741" y="55574"/>
                      <a:pt x="11742" y="56141"/>
                      <a:pt x="12776" y="56608"/>
                    </a:cubicBezTo>
                    <a:cubicBezTo>
                      <a:pt x="14811" y="57542"/>
                      <a:pt x="16979" y="55641"/>
                      <a:pt x="16979" y="55641"/>
                    </a:cubicBezTo>
                    <a:cubicBezTo>
                      <a:pt x="16979" y="55641"/>
                      <a:pt x="16312" y="49403"/>
                      <a:pt x="16145" y="48969"/>
                    </a:cubicBezTo>
                    <a:cubicBezTo>
                      <a:pt x="16012" y="48569"/>
                      <a:pt x="17646" y="23118"/>
                      <a:pt x="17646" y="20682"/>
                    </a:cubicBezTo>
                    <a:cubicBezTo>
                      <a:pt x="17646" y="18214"/>
                      <a:pt x="18180" y="12377"/>
                      <a:pt x="17913" y="9241"/>
                    </a:cubicBezTo>
                    <a:cubicBezTo>
                      <a:pt x="17646" y="6105"/>
                      <a:pt x="13343" y="835"/>
                      <a:pt x="8406" y="401"/>
                    </a:cubicBezTo>
                    <a:cubicBezTo>
                      <a:pt x="3503" y="1"/>
                      <a:pt x="0" y="3270"/>
                      <a:pt x="134" y="7907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2"/>
              <p:cNvSpPr/>
              <p:nvPr/>
            </p:nvSpPr>
            <p:spPr>
              <a:xfrm>
                <a:off x="2404400" y="4823325"/>
                <a:ext cx="316075" cy="256275"/>
              </a:xfrm>
              <a:custGeom>
                <a:avLst/>
                <a:gdLst/>
                <a:ahLst/>
                <a:cxnLst/>
                <a:rect l="l" t="t" r="r" b="b"/>
                <a:pathLst>
                  <a:path w="12643" h="10251" extrusionOk="0">
                    <a:moveTo>
                      <a:pt x="4943" y="0"/>
                    </a:moveTo>
                    <a:cubicBezTo>
                      <a:pt x="3257" y="0"/>
                      <a:pt x="893" y="268"/>
                      <a:pt x="534" y="1725"/>
                    </a:cubicBezTo>
                    <a:cubicBezTo>
                      <a:pt x="0" y="4026"/>
                      <a:pt x="1101" y="5527"/>
                      <a:pt x="2602" y="6228"/>
                    </a:cubicBezTo>
                    <a:cubicBezTo>
                      <a:pt x="4070" y="6895"/>
                      <a:pt x="4203" y="8363"/>
                      <a:pt x="5704" y="9330"/>
                    </a:cubicBezTo>
                    <a:cubicBezTo>
                      <a:pt x="6543" y="9889"/>
                      <a:pt x="8102" y="10251"/>
                      <a:pt x="9459" y="10251"/>
                    </a:cubicBezTo>
                    <a:cubicBezTo>
                      <a:pt x="10529" y="10251"/>
                      <a:pt x="11474" y="10026"/>
                      <a:pt x="11842" y="9497"/>
                    </a:cubicBezTo>
                    <a:cubicBezTo>
                      <a:pt x="12642" y="8263"/>
                      <a:pt x="10874" y="5661"/>
                      <a:pt x="9240" y="4160"/>
                    </a:cubicBezTo>
                    <a:cubicBezTo>
                      <a:pt x="7639" y="2692"/>
                      <a:pt x="6671" y="90"/>
                      <a:pt x="6671" y="90"/>
                    </a:cubicBezTo>
                    <a:cubicBezTo>
                      <a:pt x="6671" y="90"/>
                      <a:pt x="5921" y="0"/>
                      <a:pt x="49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2"/>
              <p:cNvSpPr/>
              <p:nvPr/>
            </p:nvSpPr>
            <p:spPr>
              <a:xfrm>
                <a:off x="2412725" y="4892275"/>
                <a:ext cx="292725" cy="187325"/>
              </a:xfrm>
              <a:custGeom>
                <a:avLst/>
                <a:gdLst/>
                <a:ahLst/>
                <a:cxnLst/>
                <a:rect l="l" t="t" r="r" b="b"/>
                <a:pathLst>
                  <a:path w="11709" h="7493" extrusionOk="0">
                    <a:moveTo>
                      <a:pt x="67" y="1"/>
                    </a:moveTo>
                    <a:lnTo>
                      <a:pt x="67" y="1"/>
                    </a:lnTo>
                    <a:cubicBezTo>
                      <a:pt x="1" y="1502"/>
                      <a:pt x="868" y="2869"/>
                      <a:pt x="2269" y="3470"/>
                    </a:cubicBezTo>
                    <a:cubicBezTo>
                      <a:pt x="3770" y="4137"/>
                      <a:pt x="3903" y="5605"/>
                      <a:pt x="5371" y="6572"/>
                    </a:cubicBezTo>
                    <a:cubicBezTo>
                      <a:pt x="6210" y="7131"/>
                      <a:pt x="7769" y="7493"/>
                      <a:pt x="9126" y="7493"/>
                    </a:cubicBezTo>
                    <a:cubicBezTo>
                      <a:pt x="10196" y="7493"/>
                      <a:pt x="11141" y="7268"/>
                      <a:pt x="11509" y="6739"/>
                    </a:cubicBezTo>
                    <a:cubicBezTo>
                      <a:pt x="11642" y="6539"/>
                      <a:pt x="11709" y="6305"/>
                      <a:pt x="11709" y="6072"/>
                    </a:cubicBezTo>
                    <a:lnTo>
                      <a:pt x="11709" y="6072"/>
                    </a:lnTo>
                    <a:cubicBezTo>
                      <a:pt x="10475" y="6572"/>
                      <a:pt x="9174" y="6839"/>
                      <a:pt x="7840" y="6872"/>
                    </a:cubicBezTo>
                    <a:cubicBezTo>
                      <a:pt x="4971" y="6872"/>
                      <a:pt x="4704" y="3737"/>
                      <a:pt x="3603" y="3170"/>
                    </a:cubicBezTo>
                    <a:cubicBezTo>
                      <a:pt x="2769" y="2769"/>
                      <a:pt x="1001" y="100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2"/>
              <p:cNvSpPr/>
              <p:nvPr/>
            </p:nvSpPr>
            <p:spPr>
              <a:xfrm>
                <a:off x="2371025" y="3494625"/>
                <a:ext cx="455175" cy="1412475"/>
              </a:xfrm>
              <a:custGeom>
                <a:avLst/>
                <a:gdLst/>
                <a:ahLst/>
                <a:cxnLst/>
                <a:rect l="l" t="t" r="r" b="b"/>
                <a:pathLst>
                  <a:path w="18207" h="56499" extrusionOk="0">
                    <a:moveTo>
                      <a:pt x="10578" y="0"/>
                    </a:moveTo>
                    <a:cubicBezTo>
                      <a:pt x="10315" y="0"/>
                      <a:pt x="10047" y="11"/>
                      <a:pt x="9774" y="33"/>
                    </a:cubicBezTo>
                    <a:cubicBezTo>
                      <a:pt x="4904" y="467"/>
                      <a:pt x="534" y="5737"/>
                      <a:pt x="268" y="8873"/>
                    </a:cubicBezTo>
                    <a:cubicBezTo>
                      <a:pt x="1" y="12009"/>
                      <a:pt x="534" y="17846"/>
                      <a:pt x="534" y="20314"/>
                    </a:cubicBezTo>
                    <a:cubicBezTo>
                      <a:pt x="534" y="22750"/>
                      <a:pt x="2202" y="48201"/>
                      <a:pt x="2036" y="48601"/>
                    </a:cubicBezTo>
                    <a:cubicBezTo>
                      <a:pt x="1902" y="49035"/>
                      <a:pt x="1202" y="55273"/>
                      <a:pt x="1202" y="55273"/>
                    </a:cubicBezTo>
                    <a:cubicBezTo>
                      <a:pt x="1202" y="55273"/>
                      <a:pt x="2599" y="56498"/>
                      <a:pt x="4220" y="56498"/>
                    </a:cubicBezTo>
                    <a:cubicBezTo>
                      <a:pt x="4618" y="56498"/>
                      <a:pt x="5030" y="56424"/>
                      <a:pt x="5438" y="56240"/>
                    </a:cubicBezTo>
                    <a:cubicBezTo>
                      <a:pt x="6472" y="55773"/>
                      <a:pt x="7473" y="55206"/>
                      <a:pt x="8407" y="54606"/>
                    </a:cubicBezTo>
                    <a:lnTo>
                      <a:pt x="8707" y="52704"/>
                    </a:lnTo>
                    <a:lnTo>
                      <a:pt x="8273" y="51070"/>
                    </a:lnTo>
                    <a:cubicBezTo>
                      <a:pt x="8273" y="51070"/>
                      <a:pt x="9241" y="38961"/>
                      <a:pt x="11009" y="31889"/>
                    </a:cubicBezTo>
                    <a:cubicBezTo>
                      <a:pt x="12777" y="24818"/>
                      <a:pt x="12510" y="10808"/>
                      <a:pt x="12510" y="10808"/>
                    </a:cubicBezTo>
                    <a:lnTo>
                      <a:pt x="18080" y="7539"/>
                    </a:lnTo>
                    <a:cubicBezTo>
                      <a:pt x="18206" y="3159"/>
                      <a:pt x="15059" y="0"/>
                      <a:pt x="105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2"/>
              <p:cNvSpPr/>
              <p:nvPr/>
            </p:nvSpPr>
            <p:spPr>
              <a:xfrm>
                <a:off x="2371025" y="3485425"/>
                <a:ext cx="455350" cy="1438575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57543" fill="none" extrusionOk="0">
                    <a:moveTo>
                      <a:pt x="12510" y="11176"/>
                    </a:moveTo>
                    <a:cubicBezTo>
                      <a:pt x="12510" y="11176"/>
                      <a:pt x="12777" y="25186"/>
                      <a:pt x="11009" y="32257"/>
                    </a:cubicBezTo>
                    <a:cubicBezTo>
                      <a:pt x="9241" y="39329"/>
                      <a:pt x="8273" y="51438"/>
                      <a:pt x="8273" y="51438"/>
                    </a:cubicBezTo>
                    <a:lnTo>
                      <a:pt x="8707" y="53072"/>
                    </a:lnTo>
                    <a:lnTo>
                      <a:pt x="8407" y="54974"/>
                    </a:lnTo>
                    <a:cubicBezTo>
                      <a:pt x="7473" y="55574"/>
                      <a:pt x="6472" y="56141"/>
                      <a:pt x="5438" y="56608"/>
                    </a:cubicBezTo>
                    <a:cubicBezTo>
                      <a:pt x="3370" y="57542"/>
                      <a:pt x="1202" y="55641"/>
                      <a:pt x="1202" y="55641"/>
                    </a:cubicBezTo>
                    <a:cubicBezTo>
                      <a:pt x="1202" y="55641"/>
                      <a:pt x="1902" y="49403"/>
                      <a:pt x="2036" y="48969"/>
                    </a:cubicBezTo>
                    <a:cubicBezTo>
                      <a:pt x="2202" y="48569"/>
                      <a:pt x="534" y="23118"/>
                      <a:pt x="534" y="20682"/>
                    </a:cubicBezTo>
                    <a:cubicBezTo>
                      <a:pt x="534" y="18214"/>
                      <a:pt x="1" y="12377"/>
                      <a:pt x="268" y="9241"/>
                    </a:cubicBezTo>
                    <a:cubicBezTo>
                      <a:pt x="534" y="6105"/>
                      <a:pt x="4904" y="835"/>
                      <a:pt x="9774" y="401"/>
                    </a:cubicBezTo>
                    <a:cubicBezTo>
                      <a:pt x="14678" y="1"/>
                      <a:pt x="18214" y="3270"/>
                      <a:pt x="18080" y="7907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2"/>
              <p:cNvSpPr/>
              <p:nvPr/>
            </p:nvSpPr>
            <p:spPr>
              <a:xfrm>
                <a:off x="2103100" y="3243600"/>
                <a:ext cx="905900" cy="337325"/>
              </a:xfrm>
              <a:custGeom>
                <a:avLst/>
                <a:gdLst/>
                <a:ahLst/>
                <a:cxnLst/>
                <a:rect l="l" t="t" r="r" b="b"/>
                <a:pathLst>
                  <a:path w="36236" h="13493" extrusionOk="0">
                    <a:moveTo>
                      <a:pt x="29965" y="0"/>
                    </a:moveTo>
                    <a:lnTo>
                      <a:pt x="8349" y="7172"/>
                    </a:lnTo>
                    <a:cubicBezTo>
                      <a:pt x="8349" y="7172"/>
                      <a:pt x="3479" y="9607"/>
                      <a:pt x="2812" y="9807"/>
                    </a:cubicBezTo>
                    <a:cubicBezTo>
                      <a:pt x="2145" y="10041"/>
                      <a:pt x="410" y="12576"/>
                      <a:pt x="177" y="13010"/>
                    </a:cubicBezTo>
                    <a:cubicBezTo>
                      <a:pt x="1" y="13337"/>
                      <a:pt x="526" y="13493"/>
                      <a:pt x="981" y="13493"/>
                    </a:cubicBezTo>
                    <a:cubicBezTo>
                      <a:pt x="1130" y="13493"/>
                      <a:pt x="1271" y="13476"/>
                      <a:pt x="1378" y="13443"/>
                    </a:cubicBezTo>
                    <a:cubicBezTo>
                      <a:pt x="1811" y="13343"/>
                      <a:pt x="3712" y="12676"/>
                      <a:pt x="3713" y="12676"/>
                    </a:cubicBezTo>
                    <a:lnTo>
                      <a:pt x="3713" y="12676"/>
                    </a:lnTo>
                    <a:cubicBezTo>
                      <a:pt x="3713" y="12676"/>
                      <a:pt x="2612" y="13243"/>
                      <a:pt x="3713" y="13243"/>
                    </a:cubicBezTo>
                    <a:cubicBezTo>
                      <a:pt x="4814" y="13243"/>
                      <a:pt x="6448" y="12142"/>
                      <a:pt x="6448" y="12142"/>
                    </a:cubicBezTo>
                    <a:cubicBezTo>
                      <a:pt x="6448" y="12142"/>
                      <a:pt x="9650" y="11242"/>
                      <a:pt x="9984" y="10808"/>
                    </a:cubicBezTo>
                    <a:cubicBezTo>
                      <a:pt x="10317" y="10374"/>
                      <a:pt x="11518" y="9140"/>
                      <a:pt x="11518" y="9140"/>
                    </a:cubicBezTo>
                    <a:cubicBezTo>
                      <a:pt x="11518" y="9140"/>
                      <a:pt x="25428" y="8240"/>
                      <a:pt x="27730" y="7806"/>
                    </a:cubicBezTo>
                    <a:cubicBezTo>
                      <a:pt x="30065" y="7372"/>
                      <a:pt x="34468" y="6138"/>
                      <a:pt x="35235" y="5504"/>
                    </a:cubicBezTo>
                    <a:cubicBezTo>
                      <a:pt x="36036" y="4837"/>
                      <a:pt x="36236" y="4070"/>
                      <a:pt x="35369" y="2402"/>
                    </a:cubicBezTo>
                    <a:lnTo>
                      <a:pt x="299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2"/>
              <p:cNvSpPr/>
              <p:nvPr/>
            </p:nvSpPr>
            <p:spPr>
              <a:xfrm>
                <a:off x="2101675" y="3243600"/>
                <a:ext cx="907325" cy="339425"/>
              </a:xfrm>
              <a:custGeom>
                <a:avLst/>
                <a:gdLst/>
                <a:ahLst/>
                <a:cxnLst/>
                <a:rect l="l" t="t" r="r" b="b"/>
                <a:pathLst>
                  <a:path w="36293" h="13577" fill="none" extrusionOk="0">
                    <a:moveTo>
                      <a:pt x="30022" y="0"/>
                    </a:moveTo>
                    <a:lnTo>
                      <a:pt x="8406" y="7172"/>
                    </a:lnTo>
                    <a:cubicBezTo>
                      <a:pt x="8406" y="7172"/>
                      <a:pt x="3536" y="9607"/>
                      <a:pt x="2869" y="9807"/>
                    </a:cubicBezTo>
                    <a:cubicBezTo>
                      <a:pt x="2202" y="10041"/>
                      <a:pt x="467" y="12576"/>
                      <a:pt x="234" y="13010"/>
                    </a:cubicBezTo>
                    <a:cubicBezTo>
                      <a:pt x="0" y="13443"/>
                      <a:pt x="1001" y="13577"/>
                      <a:pt x="1435" y="13443"/>
                    </a:cubicBezTo>
                    <a:cubicBezTo>
                      <a:pt x="1868" y="13343"/>
                      <a:pt x="3770" y="12676"/>
                      <a:pt x="3770" y="12676"/>
                    </a:cubicBezTo>
                    <a:cubicBezTo>
                      <a:pt x="3770" y="12676"/>
                      <a:pt x="2669" y="13243"/>
                      <a:pt x="3770" y="13243"/>
                    </a:cubicBezTo>
                    <a:cubicBezTo>
                      <a:pt x="4871" y="13243"/>
                      <a:pt x="6505" y="12142"/>
                      <a:pt x="6505" y="12142"/>
                    </a:cubicBezTo>
                    <a:cubicBezTo>
                      <a:pt x="6505" y="12142"/>
                      <a:pt x="9707" y="11242"/>
                      <a:pt x="10041" y="10808"/>
                    </a:cubicBezTo>
                    <a:cubicBezTo>
                      <a:pt x="10374" y="10374"/>
                      <a:pt x="11575" y="9140"/>
                      <a:pt x="11575" y="9140"/>
                    </a:cubicBezTo>
                    <a:cubicBezTo>
                      <a:pt x="11575" y="9140"/>
                      <a:pt x="25485" y="8240"/>
                      <a:pt x="27787" y="7806"/>
                    </a:cubicBezTo>
                    <a:cubicBezTo>
                      <a:pt x="30122" y="7372"/>
                      <a:pt x="34525" y="6138"/>
                      <a:pt x="35292" y="5504"/>
                    </a:cubicBezTo>
                    <a:cubicBezTo>
                      <a:pt x="36093" y="4837"/>
                      <a:pt x="36293" y="4070"/>
                      <a:pt x="35426" y="2402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2"/>
              <p:cNvSpPr/>
              <p:nvPr/>
            </p:nvSpPr>
            <p:spPr>
              <a:xfrm>
                <a:off x="2195900" y="3499625"/>
                <a:ext cx="9842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2436" fill="none" extrusionOk="0">
                    <a:moveTo>
                      <a:pt x="1" y="2435"/>
                    </a:moveTo>
                    <a:lnTo>
                      <a:pt x="2836" y="634"/>
                    </a:lnTo>
                    <a:lnTo>
                      <a:pt x="3937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2"/>
              <p:cNvSpPr/>
              <p:nvPr/>
            </p:nvSpPr>
            <p:spPr>
              <a:xfrm>
                <a:off x="2118350" y="3487100"/>
                <a:ext cx="145125" cy="89250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3570" fill="none" extrusionOk="0">
                    <a:moveTo>
                      <a:pt x="1" y="3570"/>
                    </a:moveTo>
                    <a:cubicBezTo>
                      <a:pt x="1" y="3570"/>
                      <a:pt x="201" y="2736"/>
                      <a:pt x="568" y="2736"/>
                    </a:cubicBezTo>
                    <a:cubicBezTo>
                      <a:pt x="901" y="2736"/>
                      <a:pt x="3203" y="901"/>
                      <a:pt x="3203" y="901"/>
                    </a:cubicBezTo>
                    <a:lnTo>
                      <a:pt x="5805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2"/>
              <p:cNvSpPr/>
              <p:nvPr/>
            </p:nvSpPr>
            <p:spPr>
              <a:xfrm>
                <a:off x="2121675" y="3474600"/>
                <a:ext cx="12345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2936" fill="none" extrusionOk="0">
                    <a:moveTo>
                      <a:pt x="4938" y="0"/>
                    </a:moveTo>
                    <a:cubicBezTo>
                      <a:pt x="4938" y="0"/>
                      <a:pt x="1602" y="1201"/>
                      <a:pt x="1369" y="1501"/>
                    </a:cubicBezTo>
                    <a:cubicBezTo>
                      <a:pt x="1168" y="1768"/>
                      <a:pt x="1" y="2936"/>
                      <a:pt x="1" y="2936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2"/>
              <p:cNvSpPr/>
              <p:nvPr/>
            </p:nvSpPr>
            <p:spPr>
              <a:xfrm>
                <a:off x="2261775" y="2314600"/>
                <a:ext cx="236875" cy="474950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18998" extrusionOk="0">
                    <a:moveTo>
                      <a:pt x="435" y="0"/>
                    </a:moveTo>
                    <a:cubicBezTo>
                      <a:pt x="435" y="0"/>
                      <a:pt x="435" y="5171"/>
                      <a:pt x="234" y="8607"/>
                    </a:cubicBezTo>
                    <a:cubicBezTo>
                      <a:pt x="1" y="12009"/>
                      <a:pt x="1769" y="18514"/>
                      <a:pt x="3637" y="18981"/>
                    </a:cubicBezTo>
                    <a:cubicBezTo>
                      <a:pt x="3685" y="18992"/>
                      <a:pt x="3733" y="18997"/>
                      <a:pt x="3782" y="18997"/>
                    </a:cubicBezTo>
                    <a:cubicBezTo>
                      <a:pt x="5644" y="18997"/>
                      <a:pt x="8274" y="11122"/>
                      <a:pt x="8274" y="10375"/>
                    </a:cubicBezTo>
                    <a:cubicBezTo>
                      <a:pt x="8274" y="9607"/>
                      <a:pt x="9474" y="4537"/>
                      <a:pt x="9474" y="4537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2"/>
              <p:cNvSpPr/>
              <p:nvPr/>
            </p:nvSpPr>
            <p:spPr>
              <a:xfrm>
                <a:off x="2309325" y="2411325"/>
                <a:ext cx="18515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6239" extrusionOk="0">
                    <a:moveTo>
                      <a:pt x="0" y="1"/>
                    </a:moveTo>
                    <a:cubicBezTo>
                      <a:pt x="968" y="1502"/>
                      <a:pt x="2068" y="2903"/>
                      <a:pt x="3336" y="4171"/>
                    </a:cubicBezTo>
                    <a:cubicBezTo>
                      <a:pt x="4237" y="5038"/>
                      <a:pt x="5271" y="5772"/>
                      <a:pt x="6405" y="6239"/>
                    </a:cubicBezTo>
                    <a:cubicBezTo>
                      <a:pt x="6505" y="5305"/>
                      <a:pt x="7105" y="2669"/>
                      <a:pt x="7406" y="13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2"/>
              <p:cNvSpPr/>
              <p:nvPr/>
            </p:nvSpPr>
            <p:spPr>
              <a:xfrm>
                <a:off x="2096675" y="1889125"/>
                <a:ext cx="556250" cy="924200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36968" extrusionOk="0">
                    <a:moveTo>
                      <a:pt x="10148" y="1"/>
                    </a:moveTo>
                    <a:cubicBezTo>
                      <a:pt x="7787" y="1"/>
                      <a:pt x="6705" y="808"/>
                      <a:pt x="6705" y="808"/>
                    </a:cubicBezTo>
                    <a:cubicBezTo>
                      <a:pt x="6705" y="808"/>
                      <a:pt x="1301" y="4877"/>
                      <a:pt x="667" y="9181"/>
                    </a:cubicBezTo>
                    <a:cubicBezTo>
                      <a:pt x="0" y="13484"/>
                      <a:pt x="0" y="28261"/>
                      <a:pt x="534" y="32030"/>
                    </a:cubicBezTo>
                    <a:cubicBezTo>
                      <a:pt x="1101" y="35766"/>
                      <a:pt x="4837" y="36967"/>
                      <a:pt x="6038" y="36967"/>
                    </a:cubicBezTo>
                    <a:cubicBezTo>
                      <a:pt x="7272" y="36967"/>
                      <a:pt x="8807" y="34999"/>
                      <a:pt x="8807" y="34999"/>
                    </a:cubicBezTo>
                    <a:cubicBezTo>
                      <a:pt x="8807" y="34999"/>
                      <a:pt x="6271" y="33231"/>
                      <a:pt x="6271" y="30362"/>
                    </a:cubicBezTo>
                    <a:cubicBezTo>
                      <a:pt x="6271" y="27494"/>
                      <a:pt x="7039" y="17019"/>
                      <a:pt x="7039" y="17019"/>
                    </a:cubicBezTo>
                    <a:lnTo>
                      <a:pt x="12109" y="7079"/>
                    </a:lnTo>
                    <a:lnTo>
                      <a:pt x="20281" y="10281"/>
                    </a:lnTo>
                    <a:cubicBezTo>
                      <a:pt x="20281" y="10281"/>
                      <a:pt x="19381" y="18020"/>
                      <a:pt x="18180" y="20222"/>
                    </a:cubicBezTo>
                    <a:cubicBezTo>
                      <a:pt x="17313" y="21656"/>
                      <a:pt x="16112" y="22824"/>
                      <a:pt x="14644" y="23624"/>
                    </a:cubicBezTo>
                    <a:cubicBezTo>
                      <a:pt x="14644" y="23624"/>
                      <a:pt x="14978" y="28494"/>
                      <a:pt x="14878" y="30696"/>
                    </a:cubicBezTo>
                    <a:cubicBezTo>
                      <a:pt x="14811" y="31997"/>
                      <a:pt x="14277" y="33198"/>
                      <a:pt x="13343" y="34098"/>
                    </a:cubicBezTo>
                    <a:cubicBezTo>
                      <a:pt x="13343" y="34098"/>
                      <a:pt x="14821" y="36775"/>
                      <a:pt x="16661" y="36775"/>
                    </a:cubicBezTo>
                    <a:cubicBezTo>
                      <a:pt x="17117" y="36775"/>
                      <a:pt x="17596" y="36611"/>
                      <a:pt x="18080" y="36200"/>
                    </a:cubicBezTo>
                    <a:cubicBezTo>
                      <a:pt x="20515" y="34098"/>
                      <a:pt x="20615" y="29128"/>
                      <a:pt x="20615" y="27594"/>
                    </a:cubicBezTo>
                    <a:cubicBezTo>
                      <a:pt x="20615" y="26059"/>
                      <a:pt x="20715" y="10181"/>
                      <a:pt x="20715" y="10181"/>
                    </a:cubicBezTo>
                    <a:cubicBezTo>
                      <a:pt x="21716" y="9347"/>
                      <a:pt x="22249" y="8113"/>
                      <a:pt x="22149" y="6846"/>
                    </a:cubicBezTo>
                    <a:cubicBezTo>
                      <a:pt x="22049" y="4644"/>
                      <a:pt x="18280" y="1675"/>
                      <a:pt x="13543" y="474"/>
                    </a:cubicBezTo>
                    <a:cubicBezTo>
                      <a:pt x="12205" y="126"/>
                      <a:pt x="11078" y="1"/>
                      <a:pt x="101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2"/>
              <p:cNvSpPr/>
              <p:nvPr/>
            </p:nvSpPr>
            <p:spPr>
              <a:xfrm>
                <a:off x="2201750" y="2027725"/>
                <a:ext cx="421150" cy="490625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19625" extrusionOk="0">
                    <a:moveTo>
                      <a:pt x="7506" y="1"/>
                    </a:moveTo>
                    <a:lnTo>
                      <a:pt x="3336" y="8940"/>
                    </a:lnTo>
                    <a:cubicBezTo>
                      <a:pt x="3336" y="8940"/>
                      <a:pt x="2475" y="7172"/>
                      <a:pt x="1608" y="7172"/>
                    </a:cubicBezTo>
                    <a:cubicBezTo>
                      <a:pt x="1437" y="7172"/>
                      <a:pt x="1266" y="7241"/>
                      <a:pt x="1101" y="7406"/>
                    </a:cubicBezTo>
                    <a:cubicBezTo>
                      <a:pt x="134" y="8373"/>
                      <a:pt x="0" y="11142"/>
                      <a:pt x="1201" y="12243"/>
                    </a:cubicBezTo>
                    <a:lnTo>
                      <a:pt x="2402" y="13343"/>
                    </a:lnTo>
                    <a:lnTo>
                      <a:pt x="3069" y="12876"/>
                    </a:lnTo>
                    <a:cubicBezTo>
                      <a:pt x="3069" y="12876"/>
                      <a:pt x="4503" y="16646"/>
                      <a:pt x="7372" y="18314"/>
                    </a:cubicBezTo>
                    <a:cubicBezTo>
                      <a:pt x="8914" y="19210"/>
                      <a:pt x="10071" y="19625"/>
                      <a:pt x="11018" y="19625"/>
                    </a:cubicBezTo>
                    <a:cubicBezTo>
                      <a:pt x="11833" y="19625"/>
                      <a:pt x="12493" y="19318"/>
                      <a:pt x="13110" y="18747"/>
                    </a:cubicBezTo>
                    <a:cubicBezTo>
                      <a:pt x="14411" y="17513"/>
                      <a:pt x="16312" y="14011"/>
                      <a:pt x="16512" y="11809"/>
                    </a:cubicBezTo>
                    <a:cubicBezTo>
                      <a:pt x="16746" y="9607"/>
                      <a:pt x="16846" y="4871"/>
                      <a:pt x="16746" y="4070"/>
                    </a:cubicBezTo>
                    <a:cubicBezTo>
                      <a:pt x="16612" y="3303"/>
                      <a:pt x="7506" y="1"/>
                      <a:pt x="75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2"/>
              <p:cNvSpPr/>
              <p:nvPr/>
            </p:nvSpPr>
            <p:spPr>
              <a:xfrm>
                <a:off x="2278475" y="2240375"/>
                <a:ext cx="341100" cy="277975"/>
              </a:xfrm>
              <a:custGeom>
                <a:avLst/>
                <a:gdLst/>
                <a:ahLst/>
                <a:cxnLst/>
                <a:rect l="l" t="t" r="r" b="b"/>
                <a:pathLst>
                  <a:path w="13644" h="11119" extrusionOk="0">
                    <a:moveTo>
                      <a:pt x="400" y="1"/>
                    </a:moveTo>
                    <a:lnTo>
                      <a:pt x="200" y="434"/>
                    </a:lnTo>
                    <a:lnTo>
                      <a:pt x="1301" y="968"/>
                    </a:lnTo>
                    <a:cubicBezTo>
                      <a:pt x="1301" y="968"/>
                      <a:pt x="1968" y="2402"/>
                      <a:pt x="2302" y="3070"/>
                    </a:cubicBezTo>
                    <a:cubicBezTo>
                      <a:pt x="2635" y="3703"/>
                      <a:pt x="2302" y="6806"/>
                      <a:pt x="2302" y="6806"/>
                    </a:cubicBezTo>
                    <a:lnTo>
                      <a:pt x="0" y="4404"/>
                    </a:lnTo>
                    <a:lnTo>
                      <a:pt x="0" y="4404"/>
                    </a:lnTo>
                    <a:cubicBezTo>
                      <a:pt x="0" y="4404"/>
                      <a:pt x="1435" y="8140"/>
                      <a:pt x="4303" y="9808"/>
                    </a:cubicBezTo>
                    <a:cubicBezTo>
                      <a:pt x="5827" y="10704"/>
                      <a:pt x="6985" y="11119"/>
                      <a:pt x="7937" y="11119"/>
                    </a:cubicBezTo>
                    <a:cubicBezTo>
                      <a:pt x="8757" y="11119"/>
                      <a:pt x="9424" y="10812"/>
                      <a:pt x="10041" y="10241"/>
                    </a:cubicBezTo>
                    <a:cubicBezTo>
                      <a:pt x="11342" y="9040"/>
                      <a:pt x="13210" y="5505"/>
                      <a:pt x="13443" y="3303"/>
                    </a:cubicBezTo>
                    <a:cubicBezTo>
                      <a:pt x="13510" y="2569"/>
                      <a:pt x="13610" y="1535"/>
                      <a:pt x="13643" y="468"/>
                    </a:cubicBezTo>
                    <a:lnTo>
                      <a:pt x="13643" y="468"/>
                    </a:lnTo>
                    <a:cubicBezTo>
                      <a:pt x="12042" y="1168"/>
                      <a:pt x="10341" y="1535"/>
                      <a:pt x="8606" y="1535"/>
                    </a:cubicBezTo>
                    <a:cubicBezTo>
                      <a:pt x="5170" y="1535"/>
                      <a:pt x="1501" y="368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2"/>
              <p:cNvSpPr/>
              <p:nvPr/>
            </p:nvSpPr>
            <p:spPr>
              <a:xfrm>
                <a:off x="2461925" y="2220375"/>
                <a:ext cx="19200" cy="3670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468" extrusionOk="0">
                    <a:moveTo>
                      <a:pt x="401" y="0"/>
                    </a:moveTo>
                    <a:cubicBezTo>
                      <a:pt x="167" y="0"/>
                      <a:pt x="1" y="334"/>
                      <a:pt x="1" y="734"/>
                    </a:cubicBezTo>
                    <a:cubicBezTo>
                      <a:pt x="1" y="1134"/>
                      <a:pt x="167" y="1468"/>
                      <a:pt x="401" y="1468"/>
                    </a:cubicBezTo>
                    <a:cubicBezTo>
                      <a:pt x="601" y="1468"/>
                      <a:pt x="768" y="1134"/>
                      <a:pt x="768" y="734"/>
                    </a:cubicBezTo>
                    <a:cubicBezTo>
                      <a:pt x="768" y="334"/>
                      <a:pt x="601" y="0"/>
                      <a:pt x="4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2"/>
              <p:cNvSpPr/>
              <p:nvPr/>
            </p:nvSpPr>
            <p:spPr>
              <a:xfrm>
                <a:off x="2564500" y="2214525"/>
                <a:ext cx="19200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469" extrusionOk="0">
                    <a:moveTo>
                      <a:pt x="401" y="1"/>
                    </a:moveTo>
                    <a:cubicBezTo>
                      <a:pt x="167" y="1"/>
                      <a:pt x="1" y="301"/>
                      <a:pt x="1" y="734"/>
                    </a:cubicBezTo>
                    <a:cubicBezTo>
                      <a:pt x="1" y="1135"/>
                      <a:pt x="167" y="1468"/>
                      <a:pt x="401" y="1468"/>
                    </a:cubicBezTo>
                    <a:cubicBezTo>
                      <a:pt x="601" y="1468"/>
                      <a:pt x="768" y="1135"/>
                      <a:pt x="768" y="734"/>
                    </a:cubicBezTo>
                    <a:cubicBezTo>
                      <a:pt x="768" y="301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2"/>
              <p:cNvSpPr/>
              <p:nvPr/>
            </p:nvSpPr>
            <p:spPr>
              <a:xfrm>
                <a:off x="2417725" y="2164500"/>
                <a:ext cx="859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968" fill="none" extrusionOk="0">
                    <a:moveTo>
                      <a:pt x="1" y="968"/>
                    </a:moveTo>
                    <a:cubicBezTo>
                      <a:pt x="1" y="968"/>
                      <a:pt x="1969" y="0"/>
                      <a:pt x="3437" y="9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2"/>
              <p:cNvSpPr/>
              <p:nvPr/>
            </p:nvSpPr>
            <p:spPr>
              <a:xfrm>
                <a:off x="2549500" y="2156975"/>
                <a:ext cx="49225" cy="11262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4505" fill="none" extrusionOk="0">
                    <a:moveTo>
                      <a:pt x="501" y="4504"/>
                    </a:moveTo>
                    <a:lnTo>
                      <a:pt x="0" y="1769"/>
                    </a:lnTo>
                    <a:cubicBezTo>
                      <a:pt x="0" y="1769"/>
                      <a:pt x="400" y="1"/>
                      <a:pt x="1968" y="9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2"/>
              <p:cNvSpPr/>
              <p:nvPr/>
            </p:nvSpPr>
            <p:spPr>
              <a:xfrm>
                <a:off x="2980625" y="2712375"/>
                <a:ext cx="375300" cy="256875"/>
              </a:xfrm>
              <a:custGeom>
                <a:avLst/>
                <a:gdLst/>
                <a:ahLst/>
                <a:cxnLst/>
                <a:rect l="l" t="t" r="r" b="b"/>
                <a:pathLst>
                  <a:path w="15012" h="10275" extrusionOk="0">
                    <a:moveTo>
                      <a:pt x="535" y="1"/>
                    </a:moveTo>
                    <a:cubicBezTo>
                      <a:pt x="201" y="1"/>
                      <a:pt x="1" y="1135"/>
                      <a:pt x="635" y="2336"/>
                    </a:cubicBezTo>
                    <a:cubicBezTo>
                      <a:pt x="1235" y="3537"/>
                      <a:pt x="735" y="5538"/>
                      <a:pt x="1936" y="6339"/>
                    </a:cubicBezTo>
                    <a:cubicBezTo>
                      <a:pt x="3136" y="7139"/>
                      <a:pt x="8974" y="7673"/>
                      <a:pt x="8974" y="7673"/>
                    </a:cubicBezTo>
                    <a:lnTo>
                      <a:pt x="14078" y="10275"/>
                    </a:lnTo>
                    <a:lnTo>
                      <a:pt x="15012" y="5938"/>
                    </a:lnTo>
                    <a:lnTo>
                      <a:pt x="10875" y="3637"/>
                    </a:lnTo>
                    <a:cubicBezTo>
                      <a:pt x="10875" y="3637"/>
                      <a:pt x="6038" y="1"/>
                      <a:pt x="53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2"/>
              <p:cNvSpPr/>
              <p:nvPr/>
            </p:nvSpPr>
            <p:spPr>
              <a:xfrm>
                <a:off x="2980625" y="2713225"/>
                <a:ext cx="278575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11143" h="7940" extrusionOk="0">
                    <a:moveTo>
                      <a:pt x="535" y="0"/>
                    </a:moveTo>
                    <a:cubicBezTo>
                      <a:pt x="201" y="0"/>
                      <a:pt x="1" y="1101"/>
                      <a:pt x="635" y="2302"/>
                    </a:cubicBezTo>
                    <a:cubicBezTo>
                      <a:pt x="1235" y="3503"/>
                      <a:pt x="735" y="5504"/>
                      <a:pt x="1936" y="6305"/>
                    </a:cubicBezTo>
                    <a:cubicBezTo>
                      <a:pt x="3136" y="7139"/>
                      <a:pt x="8974" y="7639"/>
                      <a:pt x="8974" y="7639"/>
                    </a:cubicBezTo>
                    <a:lnTo>
                      <a:pt x="9608" y="7939"/>
                    </a:lnTo>
                    <a:cubicBezTo>
                      <a:pt x="10141" y="7572"/>
                      <a:pt x="10608" y="7039"/>
                      <a:pt x="10875" y="6405"/>
                    </a:cubicBezTo>
                    <a:cubicBezTo>
                      <a:pt x="11075" y="5538"/>
                      <a:pt x="11142" y="4637"/>
                      <a:pt x="11075" y="3736"/>
                    </a:cubicBezTo>
                    <a:lnTo>
                      <a:pt x="10875" y="3603"/>
                    </a:lnTo>
                    <a:cubicBezTo>
                      <a:pt x="10875" y="3603"/>
                      <a:pt x="6038" y="0"/>
                      <a:pt x="53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2874725" y="2731575"/>
                <a:ext cx="118450" cy="7672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3069" extrusionOk="0">
                    <a:moveTo>
                      <a:pt x="4270" y="0"/>
                    </a:moveTo>
                    <a:lnTo>
                      <a:pt x="0" y="2102"/>
                    </a:lnTo>
                    <a:lnTo>
                      <a:pt x="467" y="3069"/>
                    </a:lnTo>
                    <a:lnTo>
                      <a:pt x="4737" y="967"/>
                    </a:lnTo>
                    <a:lnTo>
                      <a:pt x="42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2858875" y="2784100"/>
                <a:ext cx="2755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968" extrusionOk="0">
                    <a:moveTo>
                      <a:pt x="634" y="1"/>
                    </a:moveTo>
                    <a:lnTo>
                      <a:pt x="1" y="868"/>
                    </a:lnTo>
                    <a:lnTo>
                      <a:pt x="1101" y="968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2796325" y="2804950"/>
                <a:ext cx="62575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269" fill="none" extrusionOk="0">
                    <a:moveTo>
                      <a:pt x="2503" y="0"/>
                    </a:moveTo>
                    <a:lnTo>
                      <a:pt x="1" y="1268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2946450" y="2694875"/>
                <a:ext cx="55900" cy="5615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246" extrusionOk="0">
                    <a:moveTo>
                      <a:pt x="1668" y="0"/>
                    </a:moveTo>
                    <a:cubicBezTo>
                      <a:pt x="1668" y="0"/>
                      <a:pt x="0" y="267"/>
                      <a:pt x="67" y="868"/>
                    </a:cubicBezTo>
                    <a:cubicBezTo>
                      <a:pt x="165" y="1424"/>
                      <a:pt x="199" y="2236"/>
                      <a:pt x="861" y="2236"/>
                    </a:cubicBezTo>
                    <a:cubicBezTo>
                      <a:pt x="874" y="2236"/>
                      <a:pt x="887" y="2236"/>
                      <a:pt x="901" y="2235"/>
                    </a:cubicBezTo>
                    <a:cubicBezTo>
                      <a:pt x="1080" y="2235"/>
                      <a:pt x="1235" y="2245"/>
                      <a:pt x="1369" y="2245"/>
                    </a:cubicBezTo>
                    <a:cubicBezTo>
                      <a:pt x="1785" y="2245"/>
                      <a:pt x="2001" y="2150"/>
                      <a:pt x="2102" y="1368"/>
                    </a:cubicBezTo>
                    <a:cubicBezTo>
                      <a:pt x="2235" y="301"/>
                      <a:pt x="2135" y="234"/>
                      <a:pt x="1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2956450" y="2759075"/>
                <a:ext cx="88425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1803" extrusionOk="0">
                    <a:moveTo>
                      <a:pt x="2702" y="1"/>
                    </a:moveTo>
                    <a:cubicBezTo>
                      <a:pt x="2335" y="1"/>
                      <a:pt x="1068" y="101"/>
                      <a:pt x="1068" y="101"/>
                    </a:cubicBezTo>
                    <a:cubicBezTo>
                      <a:pt x="1068" y="101"/>
                      <a:pt x="0" y="101"/>
                      <a:pt x="0" y="801"/>
                    </a:cubicBezTo>
                    <a:cubicBezTo>
                      <a:pt x="0" y="1502"/>
                      <a:pt x="301" y="1802"/>
                      <a:pt x="801" y="1802"/>
                    </a:cubicBezTo>
                    <a:cubicBezTo>
                      <a:pt x="1301" y="1802"/>
                      <a:pt x="3536" y="1802"/>
                      <a:pt x="3536" y="1002"/>
                    </a:cubicBezTo>
                    <a:cubicBezTo>
                      <a:pt x="3536" y="201"/>
                      <a:pt x="3103" y="1"/>
                      <a:pt x="2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2"/>
              <p:cNvSpPr/>
              <p:nvPr/>
            </p:nvSpPr>
            <p:spPr>
              <a:xfrm>
                <a:off x="2970625" y="2801625"/>
                <a:ext cx="88425" cy="45050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1802" extrusionOk="0">
                    <a:moveTo>
                      <a:pt x="2736" y="0"/>
                    </a:moveTo>
                    <a:cubicBezTo>
                      <a:pt x="2336" y="0"/>
                      <a:pt x="1068" y="100"/>
                      <a:pt x="1068" y="100"/>
                    </a:cubicBezTo>
                    <a:cubicBezTo>
                      <a:pt x="1068" y="100"/>
                      <a:pt x="1" y="100"/>
                      <a:pt x="1" y="801"/>
                    </a:cubicBezTo>
                    <a:cubicBezTo>
                      <a:pt x="1" y="1501"/>
                      <a:pt x="301" y="1801"/>
                      <a:pt x="801" y="1801"/>
                    </a:cubicBezTo>
                    <a:cubicBezTo>
                      <a:pt x="1301" y="1801"/>
                      <a:pt x="3536" y="1801"/>
                      <a:pt x="3536" y="1001"/>
                    </a:cubicBezTo>
                    <a:cubicBezTo>
                      <a:pt x="3536" y="200"/>
                      <a:pt x="3103" y="0"/>
                      <a:pt x="27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2"/>
              <p:cNvSpPr/>
              <p:nvPr/>
            </p:nvSpPr>
            <p:spPr>
              <a:xfrm>
                <a:off x="2998150" y="2839150"/>
                <a:ext cx="775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602" extrusionOk="0">
                    <a:moveTo>
                      <a:pt x="2402" y="0"/>
                    </a:moveTo>
                    <a:cubicBezTo>
                      <a:pt x="2035" y="0"/>
                      <a:pt x="934" y="100"/>
                      <a:pt x="934" y="100"/>
                    </a:cubicBezTo>
                    <a:cubicBezTo>
                      <a:pt x="934" y="100"/>
                      <a:pt x="0" y="100"/>
                      <a:pt x="0" y="701"/>
                    </a:cubicBezTo>
                    <a:cubicBezTo>
                      <a:pt x="0" y="1334"/>
                      <a:pt x="267" y="1601"/>
                      <a:pt x="701" y="1601"/>
                    </a:cubicBezTo>
                    <a:cubicBezTo>
                      <a:pt x="1168" y="1601"/>
                      <a:pt x="3103" y="1601"/>
                      <a:pt x="3103" y="901"/>
                    </a:cubicBezTo>
                    <a:cubicBezTo>
                      <a:pt x="3103" y="200"/>
                      <a:pt x="2736" y="0"/>
                      <a:pt x="24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3297525" y="2526800"/>
                <a:ext cx="475375" cy="623450"/>
              </a:xfrm>
              <a:custGeom>
                <a:avLst/>
                <a:gdLst/>
                <a:ahLst/>
                <a:cxnLst/>
                <a:rect l="l" t="t" r="r" b="b"/>
                <a:pathLst>
                  <a:path w="19015" h="24938" extrusionOk="0">
                    <a:moveTo>
                      <a:pt x="7523" y="1"/>
                    </a:moveTo>
                    <a:cubicBezTo>
                      <a:pt x="6422" y="1"/>
                      <a:pt x="5019" y="585"/>
                      <a:pt x="4837" y="2220"/>
                    </a:cubicBezTo>
                    <a:lnTo>
                      <a:pt x="8173" y="14195"/>
                    </a:lnTo>
                    <a:lnTo>
                      <a:pt x="2035" y="12661"/>
                    </a:lnTo>
                    <a:lnTo>
                      <a:pt x="1" y="18298"/>
                    </a:lnTo>
                    <a:cubicBezTo>
                      <a:pt x="1" y="18298"/>
                      <a:pt x="16566" y="24937"/>
                      <a:pt x="17886" y="24937"/>
                    </a:cubicBezTo>
                    <a:cubicBezTo>
                      <a:pt x="17896" y="24937"/>
                      <a:pt x="17905" y="24937"/>
                      <a:pt x="17913" y="24936"/>
                    </a:cubicBezTo>
                    <a:cubicBezTo>
                      <a:pt x="19014" y="24836"/>
                      <a:pt x="8974" y="1520"/>
                      <a:pt x="8874" y="619"/>
                    </a:cubicBezTo>
                    <a:cubicBezTo>
                      <a:pt x="8834" y="250"/>
                      <a:pt x="8243" y="1"/>
                      <a:pt x="7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3234150" y="4775525"/>
                <a:ext cx="418650" cy="202125"/>
              </a:xfrm>
              <a:custGeom>
                <a:avLst/>
                <a:gdLst/>
                <a:ahLst/>
                <a:cxnLst/>
                <a:rect l="l" t="t" r="r" b="b"/>
                <a:pathLst>
                  <a:path w="16746" h="8085" extrusionOk="0">
                    <a:moveTo>
                      <a:pt x="10308" y="1"/>
                    </a:moveTo>
                    <a:cubicBezTo>
                      <a:pt x="10308" y="1"/>
                      <a:pt x="7506" y="2269"/>
                      <a:pt x="5771" y="3069"/>
                    </a:cubicBezTo>
                    <a:cubicBezTo>
                      <a:pt x="4037" y="3870"/>
                      <a:pt x="267" y="5505"/>
                      <a:pt x="134" y="6572"/>
                    </a:cubicBezTo>
                    <a:cubicBezTo>
                      <a:pt x="0" y="7639"/>
                      <a:pt x="2135" y="7773"/>
                      <a:pt x="5771" y="7773"/>
                    </a:cubicBezTo>
                    <a:cubicBezTo>
                      <a:pt x="8615" y="7773"/>
                      <a:pt x="11896" y="8085"/>
                      <a:pt x="13677" y="8085"/>
                    </a:cubicBezTo>
                    <a:cubicBezTo>
                      <a:pt x="14151" y="8085"/>
                      <a:pt x="14520" y="8063"/>
                      <a:pt x="14744" y="8006"/>
                    </a:cubicBezTo>
                    <a:cubicBezTo>
                      <a:pt x="15812" y="7739"/>
                      <a:pt x="16746" y="7506"/>
                      <a:pt x="16746" y="6705"/>
                    </a:cubicBezTo>
                    <a:cubicBezTo>
                      <a:pt x="16746" y="5905"/>
                      <a:pt x="15812" y="1735"/>
                      <a:pt x="15812" y="1735"/>
                    </a:cubicBezTo>
                    <a:lnTo>
                      <a:pt x="103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3234150" y="4933150"/>
                <a:ext cx="418650" cy="44500"/>
              </a:xfrm>
              <a:custGeom>
                <a:avLst/>
                <a:gdLst/>
                <a:ahLst/>
                <a:cxnLst/>
                <a:rect l="l" t="t" r="r" b="b"/>
                <a:pathLst>
                  <a:path w="16746" h="1780" extrusionOk="0">
                    <a:moveTo>
                      <a:pt x="234" y="0"/>
                    </a:moveTo>
                    <a:cubicBezTo>
                      <a:pt x="167" y="67"/>
                      <a:pt x="134" y="167"/>
                      <a:pt x="134" y="267"/>
                    </a:cubicBezTo>
                    <a:cubicBezTo>
                      <a:pt x="0" y="1334"/>
                      <a:pt x="2135" y="1468"/>
                      <a:pt x="5771" y="1468"/>
                    </a:cubicBezTo>
                    <a:cubicBezTo>
                      <a:pt x="8615" y="1468"/>
                      <a:pt x="11875" y="1780"/>
                      <a:pt x="13647" y="1780"/>
                    </a:cubicBezTo>
                    <a:cubicBezTo>
                      <a:pt x="14120" y="1780"/>
                      <a:pt x="14486" y="1758"/>
                      <a:pt x="14711" y="1701"/>
                    </a:cubicBezTo>
                    <a:cubicBezTo>
                      <a:pt x="15812" y="1434"/>
                      <a:pt x="16746" y="1201"/>
                      <a:pt x="16746" y="400"/>
                    </a:cubicBezTo>
                    <a:cubicBezTo>
                      <a:pt x="16746" y="267"/>
                      <a:pt x="16746" y="134"/>
                      <a:pt x="16712" y="0"/>
                    </a:cubicBezTo>
                    <a:cubicBezTo>
                      <a:pt x="13901" y="324"/>
                      <a:pt x="11069" y="495"/>
                      <a:pt x="8232" y="495"/>
                    </a:cubicBezTo>
                    <a:cubicBezTo>
                      <a:pt x="7567" y="495"/>
                      <a:pt x="6903" y="486"/>
                      <a:pt x="6238" y="467"/>
                    </a:cubicBezTo>
                    <a:cubicBezTo>
                      <a:pt x="2402" y="434"/>
                      <a:pt x="868" y="200"/>
                      <a:pt x="2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2"/>
              <p:cNvSpPr/>
              <p:nvPr/>
            </p:nvSpPr>
            <p:spPr>
              <a:xfrm>
                <a:off x="3837075" y="4873100"/>
                <a:ext cx="403650" cy="196000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7840" extrusionOk="0">
                    <a:moveTo>
                      <a:pt x="8707" y="0"/>
                    </a:moveTo>
                    <a:cubicBezTo>
                      <a:pt x="8707" y="0"/>
                      <a:pt x="6605" y="2069"/>
                      <a:pt x="5605" y="2669"/>
                    </a:cubicBezTo>
                    <a:cubicBezTo>
                      <a:pt x="4571" y="3269"/>
                      <a:pt x="1" y="5338"/>
                      <a:pt x="434" y="6138"/>
                    </a:cubicBezTo>
                    <a:cubicBezTo>
                      <a:pt x="835" y="6972"/>
                      <a:pt x="4837" y="7839"/>
                      <a:pt x="6939" y="7839"/>
                    </a:cubicBezTo>
                    <a:cubicBezTo>
                      <a:pt x="9074" y="7839"/>
                      <a:pt x="14044" y="6338"/>
                      <a:pt x="14978" y="5871"/>
                    </a:cubicBezTo>
                    <a:cubicBezTo>
                      <a:pt x="15678" y="5471"/>
                      <a:pt x="16112" y="4737"/>
                      <a:pt x="16145" y="3970"/>
                    </a:cubicBezTo>
                    <a:cubicBezTo>
                      <a:pt x="16145" y="3703"/>
                      <a:pt x="15445" y="1501"/>
                      <a:pt x="15111" y="1101"/>
                    </a:cubicBezTo>
                    <a:cubicBezTo>
                      <a:pt x="14778" y="701"/>
                      <a:pt x="8707" y="0"/>
                      <a:pt x="8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2"/>
              <p:cNvSpPr/>
              <p:nvPr/>
            </p:nvSpPr>
            <p:spPr>
              <a:xfrm>
                <a:off x="3845425" y="4975675"/>
                <a:ext cx="395300" cy="93425"/>
              </a:xfrm>
              <a:custGeom>
                <a:avLst/>
                <a:gdLst/>
                <a:ahLst/>
                <a:cxnLst/>
                <a:rect l="l" t="t" r="r" b="b"/>
                <a:pathLst>
                  <a:path w="15812" h="3737" extrusionOk="0">
                    <a:moveTo>
                      <a:pt x="15811" y="0"/>
                    </a:moveTo>
                    <a:lnTo>
                      <a:pt x="15811" y="0"/>
                    </a:lnTo>
                    <a:cubicBezTo>
                      <a:pt x="14044" y="768"/>
                      <a:pt x="10041" y="2269"/>
                      <a:pt x="6471" y="2369"/>
                    </a:cubicBezTo>
                    <a:cubicBezTo>
                      <a:pt x="6265" y="2376"/>
                      <a:pt x="6063" y="2379"/>
                      <a:pt x="5866" y="2379"/>
                    </a:cubicBezTo>
                    <a:cubicBezTo>
                      <a:pt x="3172" y="2379"/>
                      <a:pt x="1400" y="1770"/>
                      <a:pt x="467" y="1335"/>
                    </a:cubicBezTo>
                    <a:cubicBezTo>
                      <a:pt x="167" y="1601"/>
                      <a:pt x="0" y="1835"/>
                      <a:pt x="100" y="2035"/>
                    </a:cubicBezTo>
                    <a:cubicBezTo>
                      <a:pt x="501" y="2836"/>
                      <a:pt x="4503" y="3736"/>
                      <a:pt x="6605" y="3736"/>
                    </a:cubicBezTo>
                    <a:cubicBezTo>
                      <a:pt x="8740" y="3736"/>
                      <a:pt x="13710" y="2235"/>
                      <a:pt x="14644" y="1768"/>
                    </a:cubicBezTo>
                    <a:cubicBezTo>
                      <a:pt x="15278" y="1401"/>
                      <a:pt x="15711" y="734"/>
                      <a:pt x="158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3461800" y="3350350"/>
                <a:ext cx="793925" cy="1632850"/>
              </a:xfrm>
              <a:custGeom>
                <a:avLst/>
                <a:gdLst/>
                <a:ahLst/>
                <a:cxnLst/>
                <a:rect l="l" t="t" r="r" b="b"/>
                <a:pathLst>
                  <a:path w="31757" h="65314" extrusionOk="0">
                    <a:moveTo>
                      <a:pt x="9241" y="0"/>
                    </a:moveTo>
                    <a:lnTo>
                      <a:pt x="2970" y="23617"/>
                    </a:lnTo>
                    <a:lnTo>
                      <a:pt x="1869" y="52438"/>
                    </a:lnTo>
                    <a:lnTo>
                      <a:pt x="1" y="53639"/>
                    </a:lnTo>
                    <a:lnTo>
                      <a:pt x="134" y="57408"/>
                    </a:lnTo>
                    <a:cubicBezTo>
                      <a:pt x="134" y="57408"/>
                      <a:pt x="134" y="59009"/>
                      <a:pt x="2836" y="59810"/>
                    </a:cubicBezTo>
                    <a:cubicBezTo>
                      <a:pt x="4058" y="60162"/>
                      <a:pt x="5313" y="60332"/>
                      <a:pt x="6578" y="60332"/>
                    </a:cubicBezTo>
                    <a:cubicBezTo>
                      <a:pt x="7108" y="60332"/>
                      <a:pt x="7641" y="60302"/>
                      <a:pt x="8173" y="60243"/>
                    </a:cubicBezTo>
                    <a:cubicBezTo>
                      <a:pt x="8173" y="60243"/>
                      <a:pt x="8440" y="56607"/>
                      <a:pt x="8707" y="55540"/>
                    </a:cubicBezTo>
                    <a:cubicBezTo>
                      <a:pt x="8974" y="54472"/>
                      <a:pt x="8440" y="52604"/>
                      <a:pt x="8707" y="51937"/>
                    </a:cubicBezTo>
                    <a:cubicBezTo>
                      <a:pt x="8974" y="51237"/>
                      <a:pt x="15679" y="25385"/>
                      <a:pt x="15679" y="25385"/>
                    </a:cubicBezTo>
                    <a:lnTo>
                      <a:pt x="16613" y="21082"/>
                    </a:lnTo>
                    <a:lnTo>
                      <a:pt x="23584" y="58609"/>
                    </a:lnTo>
                    <a:lnTo>
                      <a:pt x="22384" y="59309"/>
                    </a:lnTo>
                    <a:lnTo>
                      <a:pt x="22384" y="60777"/>
                    </a:lnTo>
                    <a:cubicBezTo>
                      <a:pt x="22384" y="60777"/>
                      <a:pt x="25619" y="63446"/>
                      <a:pt x="27087" y="64113"/>
                    </a:cubicBezTo>
                    <a:cubicBezTo>
                      <a:pt x="28388" y="64613"/>
                      <a:pt x="29722" y="65013"/>
                      <a:pt x="31090" y="65314"/>
                    </a:cubicBezTo>
                    <a:cubicBezTo>
                      <a:pt x="31090" y="65314"/>
                      <a:pt x="31523" y="62078"/>
                      <a:pt x="31657" y="60877"/>
                    </a:cubicBezTo>
                    <a:cubicBezTo>
                      <a:pt x="31757" y="59676"/>
                      <a:pt x="30022" y="56340"/>
                      <a:pt x="30022" y="56340"/>
                    </a:cubicBezTo>
                    <a:cubicBezTo>
                      <a:pt x="30022" y="56340"/>
                      <a:pt x="30956" y="35692"/>
                      <a:pt x="31090" y="33658"/>
                    </a:cubicBezTo>
                    <a:cubicBezTo>
                      <a:pt x="31223" y="31656"/>
                      <a:pt x="30156" y="24284"/>
                      <a:pt x="30156" y="24284"/>
                    </a:cubicBezTo>
                    <a:lnTo>
                      <a:pt x="22650" y="1368"/>
                    </a:lnTo>
                    <a:lnTo>
                      <a:pt x="9241" y="0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3381750" y="2155300"/>
                <a:ext cx="1039925" cy="1939425"/>
              </a:xfrm>
              <a:custGeom>
                <a:avLst/>
                <a:gdLst/>
                <a:ahLst/>
                <a:cxnLst/>
                <a:rect l="l" t="t" r="r" b="b"/>
                <a:pathLst>
                  <a:path w="41597" h="77577" extrusionOk="0">
                    <a:moveTo>
                      <a:pt x="5860" y="1"/>
                    </a:moveTo>
                    <a:cubicBezTo>
                      <a:pt x="5375" y="1"/>
                      <a:pt x="1105" y="179"/>
                      <a:pt x="67" y="6406"/>
                    </a:cubicBezTo>
                    <a:cubicBezTo>
                      <a:pt x="1" y="6739"/>
                      <a:pt x="67" y="13544"/>
                      <a:pt x="267" y="14678"/>
                    </a:cubicBezTo>
                    <a:cubicBezTo>
                      <a:pt x="468" y="15779"/>
                      <a:pt x="4971" y="23418"/>
                      <a:pt x="4971" y="23418"/>
                    </a:cubicBezTo>
                    <a:lnTo>
                      <a:pt x="11008" y="43532"/>
                    </a:lnTo>
                    <a:lnTo>
                      <a:pt x="4904" y="72787"/>
                    </a:lnTo>
                    <a:lnTo>
                      <a:pt x="8340" y="74488"/>
                    </a:lnTo>
                    <a:lnTo>
                      <a:pt x="16179" y="55274"/>
                    </a:lnTo>
                    <a:lnTo>
                      <a:pt x="15578" y="76589"/>
                    </a:lnTo>
                    <a:cubicBezTo>
                      <a:pt x="15578" y="76589"/>
                      <a:pt x="21587" y="77576"/>
                      <a:pt x="26421" y="77576"/>
                    </a:cubicBezTo>
                    <a:cubicBezTo>
                      <a:pt x="27549" y="77576"/>
                      <a:pt x="28613" y="77522"/>
                      <a:pt x="29522" y="77390"/>
                    </a:cubicBezTo>
                    <a:cubicBezTo>
                      <a:pt x="32924" y="76856"/>
                      <a:pt x="36293" y="76122"/>
                      <a:pt x="39596" y="75188"/>
                    </a:cubicBezTo>
                    <a:cubicBezTo>
                      <a:pt x="39596" y="75188"/>
                      <a:pt x="41597" y="40797"/>
                      <a:pt x="41097" y="38696"/>
                    </a:cubicBezTo>
                    <a:cubicBezTo>
                      <a:pt x="40596" y="36561"/>
                      <a:pt x="33324" y="13444"/>
                      <a:pt x="27020" y="9041"/>
                    </a:cubicBezTo>
                    <a:cubicBezTo>
                      <a:pt x="20682" y="4605"/>
                      <a:pt x="10341" y="1202"/>
                      <a:pt x="9007" y="702"/>
                    </a:cubicBezTo>
                    <a:cubicBezTo>
                      <a:pt x="8006" y="335"/>
                      <a:pt x="6939" y="101"/>
                      <a:pt x="5905" y="1"/>
                    </a:cubicBezTo>
                    <a:cubicBezTo>
                      <a:pt x="5905" y="1"/>
                      <a:pt x="5889" y="1"/>
                      <a:pt x="58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4114775" y="3186900"/>
                <a:ext cx="417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468" fill="none" extrusionOk="0">
                    <a:moveTo>
                      <a:pt x="1" y="467"/>
                    </a:moveTo>
                    <a:cubicBezTo>
                      <a:pt x="534" y="334"/>
                      <a:pt x="1101" y="167"/>
                      <a:pt x="1668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2"/>
              <p:cNvSpPr/>
              <p:nvPr/>
            </p:nvSpPr>
            <p:spPr>
              <a:xfrm>
                <a:off x="3740350" y="3206075"/>
                <a:ext cx="3427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710" h="1335" fill="none" extrusionOk="0">
                    <a:moveTo>
                      <a:pt x="0" y="301"/>
                    </a:moveTo>
                    <a:cubicBezTo>
                      <a:pt x="0" y="301"/>
                      <a:pt x="6938" y="1335"/>
                      <a:pt x="13710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2"/>
              <p:cNvSpPr/>
              <p:nvPr/>
            </p:nvSpPr>
            <p:spPr>
              <a:xfrm>
                <a:off x="3727000" y="3236925"/>
                <a:ext cx="23102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2169" fill="none" extrusionOk="0">
                    <a:moveTo>
                      <a:pt x="0" y="1"/>
                    </a:moveTo>
                    <a:cubicBezTo>
                      <a:pt x="0" y="1"/>
                      <a:pt x="1468" y="1902"/>
                      <a:pt x="9240" y="2169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2"/>
              <p:cNvSpPr/>
              <p:nvPr/>
            </p:nvSpPr>
            <p:spPr>
              <a:xfrm>
                <a:off x="3983025" y="3447075"/>
                <a:ext cx="584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835" fill="none" extrusionOk="0">
                    <a:moveTo>
                      <a:pt x="0" y="1"/>
                    </a:moveTo>
                    <a:cubicBezTo>
                      <a:pt x="734" y="301"/>
                      <a:pt x="1535" y="568"/>
                      <a:pt x="2335" y="83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3717000" y="3301150"/>
                <a:ext cx="219350" cy="126775"/>
              </a:xfrm>
              <a:custGeom>
                <a:avLst/>
                <a:gdLst/>
                <a:ahLst/>
                <a:cxnLst/>
                <a:rect l="l" t="t" r="r" b="b"/>
                <a:pathLst>
                  <a:path w="8774" h="5071" fill="none" extrusionOk="0">
                    <a:moveTo>
                      <a:pt x="0" y="0"/>
                    </a:moveTo>
                    <a:cubicBezTo>
                      <a:pt x="2702" y="2035"/>
                      <a:pt x="5671" y="3736"/>
                      <a:pt x="8773" y="507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3753675" y="3206900"/>
                <a:ext cx="43400" cy="281900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11276" fill="none" extrusionOk="0">
                    <a:moveTo>
                      <a:pt x="1335" y="11275"/>
                    </a:moveTo>
                    <a:lnTo>
                      <a:pt x="1335" y="6839"/>
                    </a:lnTo>
                    <a:lnTo>
                      <a:pt x="1" y="4837"/>
                    </a:lnTo>
                    <a:lnTo>
                      <a:pt x="1735" y="3103"/>
                    </a:lnTo>
                    <a:lnTo>
                      <a:pt x="935" y="1202"/>
                    </a:lnTo>
                    <a:lnTo>
                      <a:pt x="1068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3448475" y="2155325"/>
                <a:ext cx="101750" cy="557925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22317" extrusionOk="0">
                    <a:moveTo>
                      <a:pt x="3236" y="0"/>
                    </a:moveTo>
                    <a:lnTo>
                      <a:pt x="0" y="8340"/>
                    </a:lnTo>
                    <a:lnTo>
                      <a:pt x="3436" y="22316"/>
                    </a:lnTo>
                    <a:lnTo>
                      <a:pt x="4070" y="367"/>
                    </a:lnTo>
                    <a:lnTo>
                      <a:pt x="3236" y="0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3472650" y="1650450"/>
                <a:ext cx="409475" cy="489050"/>
              </a:xfrm>
              <a:custGeom>
                <a:avLst/>
                <a:gdLst/>
                <a:ahLst/>
                <a:cxnLst/>
                <a:rect l="l" t="t" r="r" b="b"/>
                <a:pathLst>
                  <a:path w="16379" h="19562" extrusionOk="0">
                    <a:moveTo>
                      <a:pt x="10174" y="0"/>
                    </a:moveTo>
                    <a:cubicBezTo>
                      <a:pt x="8951" y="0"/>
                      <a:pt x="7439" y="915"/>
                      <a:pt x="7439" y="915"/>
                    </a:cubicBezTo>
                    <a:cubicBezTo>
                      <a:pt x="7439" y="915"/>
                      <a:pt x="7439" y="381"/>
                      <a:pt x="5838" y="114"/>
                    </a:cubicBezTo>
                    <a:cubicBezTo>
                      <a:pt x="5782" y="105"/>
                      <a:pt x="5727" y="101"/>
                      <a:pt x="5671" y="101"/>
                    </a:cubicBezTo>
                    <a:cubicBezTo>
                      <a:pt x="4114" y="101"/>
                      <a:pt x="2869" y="3617"/>
                      <a:pt x="2869" y="3617"/>
                    </a:cubicBezTo>
                    <a:cubicBezTo>
                      <a:pt x="2869" y="3617"/>
                      <a:pt x="2578" y="2338"/>
                      <a:pt x="1810" y="2338"/>
                    </a:cubicBezTo>
                    <a:cubicBezTo>
                      <a:pt x="1642" y="2338"/>
                      <a:pt x="1451" y="2399"/>
                      <a:pt x="1235" y="2549"/>
                    </a:cubicBezTo>
                    <a:cubicBezTo>
                      <a:pt x="1" y="3350"/>
                      <a:pt x="301" y="6986"/>
                      <a:pt x="301" y="6986"/>
                    </a:cubicBezTo>
                    <a:lnTo>
                      <a:pt x="2035" y="16326"/>
                    </a:lnTo>
                    <a:lnTo>
                      <a:pt x="5138" y="19561"/>
                    </a:lnTo>
                    <a:lnTo>
                      <a:pt x="6505" y="18761"/>
                    </a:lnTo>
                    <a:cubicBezTo>
                      <a:pt x="7213" y="18952"/>
                      <a:pt x="7944" y="19045"/>
                      <a:pt x="8671" y="19045"/>
                    </a:cubicBezTo>
                    <a:cubicBezTo>
                      <a:pt x="9211" y="19045"/>
                      <a:pt x="9749" y="18994"/>
                      <a:pt x="10275" y="18894"/>
                    </a:cubicBezTo>
                    <a:cubicBezTo>
                      <a:pt x="12309" y="18494"/>
                      <a:pt x="11642" y="16192"/>
                      <a:pt x="11642" y="16192"/>
                    </a:cubicBezTo>
                    <a:cubicBezTo>
                      <a:pt x="11642" y="16192"/>
                      <a:pt x="13410" y="16192"/>
                      <a:pt x="14211" y="14691"/>
                    </a:cubicBezTo>
                    <a:cubicBezTo>
                      <a:pt x="15011" y="13224"/>
                      <a:pt x="13110" y="12123"/>
                      <a:pt x="13110" y="12123"/>
                    </a:cubicBezTo>
                    <a:cubicBezTo>
                      <a:pt x="13110" y="12123"/>
                      <a:pt x="14878" y="11456"/>
                      <a:pt x="15011" y="9854"/>
                    </a:cubicBezTo>
                    <a:cubicBezTo>
                      <a:pt x="15145" y="8954"/>
                      <a:pt x="14878" y="8087"/>
                      <a:pt x="14344" y="7419"/>
                    </a:cubicBezTo>
                    <a:cubicBezTo>
                      <a:pt x="14344" y="7419"/>
                      <a:pt x="16379" y="5385"/>
                      <a:pt x="15812" y="3884"/>
                    </a:cubicBezTo>
                    <a:cubicBezTo>
                      <a:pt x="15503" y="3034"/>
                      <a:pt x="14333" y="2855"/>
                      <a:pt x="13403" y="2855"/>
                    </a:cubicBezTo>
                    <a:cubicBezTo>
                      <a:pt x="12726" y="2855"/>
                      <a:pt x="12176" y="2950"/>
                      <a:pt x="12176" y="2950"/>
                    </a:cubicBezTo>
                    <a:cubicBezTo>
                      <a:pt x="12209" y="1982"/>
                      <a:pt x="11876" y="1048"/>
                      <a:pt x="11242" y="381"/>
                    </a:cubicBezTo>
                    <a:cubicBezTo>
                      <a:pt x="10965" y="104"/>
                      <a:pt x="10586" y="0"/>
                      <a:pt x="101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3019825" y="1756475"/>
                <a:ext cx="598800" cy="711600"/>
              </a:xfrm>
              <a:custGeom>
                <a:avLst/>
                <a:gdLst/>
                <a:ahLst/>
                <a:cxnLst/>
                <a:rect l="l" t="t" r="r" b="b"/>
                <a:pathLst>
                  <a:path w="23952" h="28464" extrusionOk="0">
                    <a:moveTo>
                      <a:pt x="12085" y="0"/>
                    </a:moveTo>
                    <a:cubicBezTo>
                      <a:pt x="11925" y="0"/>
                      <a:pt x="11767" y="3"/>
                      <a:pt x="11609" y="9"/>
                    </a:cubicBezTo>
                    <a:cubicBezTo>
                      <a:pt x="7272" y="143"/>
                      <a:pt x="4104" y="2278"/>
                      <a:pt x="2202" y="6147"/>
                    </a:cubicBezTo>
                    <a:cubicBezTo>
                      <a:pt x="801" y="8983"/>
                      <a:pt x="1" y="12552"/>
                      <a:pt x="1502" y="14920"/>
                    </a:cubicBezTo>
                    <a:cubicBezTo>
                      <a:pt x="3403" y="17889"/>
                      <a:pt x="4871" y="19924"/>
                      <a:pt x="5004" y="20724"/>
                    </a:cubicBezTo>
                    <a:cubicBezTo>
                      <a:pt x="5171" y="21558"/>
                      <a:pt x="4871" y="23693"/>
                      <a:pt x="5571" y="23993"/>
                    </a:cubicBezTo>
                    <a:cubicBezTo>
                      <a:pt x="6238" y="24260"/>
                      <a:pt x="9207" y="26695"/>
                      <a:pt x="10275" y="27229"/>
                    </a:cubicBezTo>
                    <a:cubicBezTo>
                      <a:pt x="10964" y="27563"/>
                      <a:pt x="11968" y="27845"/>
                      <a:pt x="12786" y="27845"/>
                    </a:cubicBezTo>
                    <a:cubicBezTo>
                      <a:pt x="13273" y="27845"/>
                      <a:pt x="13695" y="27745"/>
                      <a:pt x="13944" y="27496"/>
                    </a:cubicBezTo>
                    <a:cubicBezTo>
                      <a:pt x="14611" y="26829"/>
                      <a:pt x="15845" y="24260"/>
                      <a:pt x="15845" y="24260"/>
                    </a:cubicBezTo>
                    <a:lnTo>
                      <a:pt x="20182" y="28463"/>
                    </a:lnTo>
                    <a:lnTo>
                      <a:pt x="20982" y="16855"/>
                    </a:lnTo>
                    <a:lnTo>
                      <a:pt x="20682" y="16021"/>
                    </a:lnTo>
                    <a:cubicBezTo>
                      <a:pt x="20682" y="16021"/>
                      <a:pt x="23951" y="12085"/>
                      <a:pt x="20682" y="4646"/>
                    </a:cubicBezTo>
                    <a:cubicBezTo>
                      <a:pt x="19249" y="1365"/>
                      <a:pt x="15473" y="0"/>
                      <a:pt x="120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2"/>
              <p:cNvSpPr/>
              <p:nvPr/>
            </p:nvSpPr>
            <p:spPr>
              <a:xfrm>
                <a:off x="3146575" y="2099450"/>
                <a:ext cx="333600" cy="353175"/>
              </a:xfrm>
              <a:custGeom>
                <a:avLst/>
                <a:gdLst/>
                <a:ahLst/>
                <a:cxnLst/>
                <a:rect l="l" t="t" r="r" b="b"/>
                <a:pathLst>
                  <a:path w="13344" h="14127" extrusionOk="0">
                    <a:moveTo>
                      <a:pt x="11176" y="0"/>
                    </a:moveTo>
                    <a:cubicBezTo>
                      <a:pt x="11175" y="1"/>
                      <a:pt x="8340" y="4170"/>
                      <a:pt x="6839" y="5137"/>
                    </a:cubicBezTo>
                    <a:cubicBezTo>
                      <a:pt x="5505" y="5971"/>
                      <a:pt x="968" y="7973"/>
                      <a:pt x="1" y="8406"/>
                    </a:cubicBezTo>
                    <a:cubicBezTo>
                      <a:pt x="1" y="9240"/>
                      <a:pt x="68" y="10074"/>
                      <a:pt x="501" y="10274"/>
                    </a:cubicBezTo>
                    <a:cubicBezTo>
                      <a:pt x="1168" y="10541"/>
                      <a:pt x="4137" y="12976"/>
                      <a:pt x="5205" y="13510"/>
                    </a:cubicBezTo>
                    <a:cubicBezTo>
                      <a:pt x="5894" y="13844"/>
                      <a:pt x="6898" y="14126"/>
                      <a:pt x="7716" y="14126"/>
                    </a:cubicBezTo>
                    <a:cubicBezTo>
                      <a:pt x="8203" y="14126"/>
                      <a:pt x="8625" y="14026"/>
                      <a:pt x="8874" y="13777"/>
                    </a:cubicBezTo>
                    <a:cubicBezTo>
                      <a:pt x="9541" y="13110"/>
                      <a:pt x="10775" y="10541"/>
                      <a:pt x="10775" y="10541"/>
                    </a:cubicBezTo>
                    <a:lnTo>
                      <a:pt x="13344" y="3903"/>
                    </a:lnTo>
                    <a:lnTo>
                      <a:pt x="11042" y="8373"/>
                    </a:lnTo>
                    <a:lnTo>
                      <a:pt x="8740" y="4704"/>
                    </a:lnTo>
                    <a:lnTo>
                      <a:pt x="11176" y="0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2"/>
              <p:cNvSpPr/>
              <p:nvPr/>
            </p:nvSpPr>
            <p:spPr>
              <a:xfrm>
                <a:off x="3408450" y="2064000"/>
                <a:ext cx="109425" cy="146025"/>
              </a:xfrm>
              <a:custGeom>
                <a:avLst/>
                <a:gdLst/>
                <a:ahLst/>
                <a:cxnLst/>
                <a:rect l="l" t="t" r="r" b="b"/>
                <a:pathLst>
                  <a:path w="4377" h="5841" extrusionOk="0">
                    <a:moveTo>
                      <a:pt x="1688" y="0"/>
                    </a:moveTo>
                    <a:cubicBezTo>
                      <a:pt x="1580" y="0"/>
                      <a:pt x="1473" y="17"/>
                      <a:pt x="1368" y="51"/>
                    </a:cubicBezTo>
                    <a:cubicBezTo>
                      <a:pt x="0" y="451"/>
                      <a:pt x="567" y="3687"/>
                      <a:pt x="567" y="3687"/>
                    </a:cubicBezTo>
                    <a:lnTo>
                      <a:pt x="1234" y="5054"/>
                    </a:lnTo>
                    <a:cubicBezTo>
                      <a:pt x="876" y="5550"/>
                      <a:pt x="1211" y="5841"/>
                      <a:pt x="1763" y="5841"/>
                    </a:cubicBezTo>
                    <a:cubicBezTo>
                      <a:pt x="2549" y="5841"/>
                      <a:pt x="3776" y="5251"/>
                      <a:pt x="4070" y="3820"/>
                    </a:cubicBezTo>
                    <a:cubicBezTo>
                      <a:pt x="4377" y="2222"/>
                      <a:pt x="2957" y="0"/>
                      <a:pt x="16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3408450" y="2054425"/>
                <a:ext cx="110100" cy="1659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6639" fill="none" extrusionOk="0">
                    <a:moveTo>
                      <a:pt x="567" y="4070"/>
                    </a:moveTo>
                    <a:cubicBezTo>
                      <a:pt x="567" y="4070"/>
                      <a:pt x="0" y="834"/>
                      <a:pt x="1368" y="434"/>
                    </a:cubicBezTo>
                    <a:cubicBezTo>
                      <a:pt x="2702" y="0"/>
                      <a:pt x="4403" y="2468"/>
                      <a:pt x="4070" y="4203"/>
                    </a:cubicBezTo>
                    <a:cubicBezTo>
                      <a:pt x="3569" y="6638"/>
                      <a:pt x="367" y="6638"/>
                      <a:pt x="1234" y="5437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3038175" y="1755650"/>
                <a:ext cx="580450" cy="409300"/>
              </a:xfrm>
              <a:custGeom>
                <a:avLst/>
                <a:gdLst/>
                <a:ahLst/>
                <a:cxnLst/>
                <a:rect l="l" t="t" r="r" b="b"/>
                <a:pathLst>
                  <a:path w="23218" h="16372" extrusionOk="0">
                    <a:moveTo>
                      <a:pt x="11351" y="0"/>
                    </a:moveTo>
                    <a:cubicBezTo>
                      <a:pt x="11191" y="0"/>
                      <a:pt x="11032" y="3"/>
                      <a:pt x="10875" y="9"/>
                    </a:cubicBezTo>
                    <a:cubicBezTo>
                      <a:pt x="6538" y="176"/>
                      <a:pt x="3370" y="2311"/>
                      <a:pt x="1468" y="6147"/>
                    </a:cubicBezTo>
                    <a:cubicBezTo>
                      <a:pt x="701" y="7648"/>
                      <a:pt x="201" y="9282"/>
                      <a:pt x="0" y="10917"/>
                    </a:cubicBezTo>
                    <a:cubicBezTo>
                      <a:pt x="137" y="11076"/>
                      <a:pt x="597" y="11513"/>
                      <a:pt x="1372" y="11513"/>
                    </a:cubicBezTo>
                    <a:cubicBezTo>
                      <a:pt x="1736" y="11513"/>
                      <a:pt x="2168" y="11417"/>
                      <a:pt x="2669" y="11150"/>
                    </a:cubicBezTo>
                    <a:cubicBezTo>
                      <a:pt x="4094" y="10383"/>
                      <a:pt x="5451" y="8243"/>
                      <a:pt x="7093" y="8243"/>
                    </a:cubicBezTo>
                    <a:cubicBezTo>
                      <a:pt x="7449" y="8243"/>
                      <a:pt x="7819" y="8344"/>
                      <a:pt x="8206" y="8582"/>
                    </a:cubicBezTo>
                    <a:cubicBezTo>
                      <a:pt x="10318" y="9914"/>
                      <a:pt x="8191" y="14028"/>
                      <a:pt x="10202" y="14028"/>
                    </a:cubicBezTo>
                    <a:cubicBezTo>
                      <a:pt x="10257" y="14028"/>
                      <a:pt x="10314" y="14025"/>
                      <a:pt x="10375" y="14019"/>
                    </a:cubicBezTo>
                    <a:cubicBezTo>
                      <a:pt x="11951" y="13836"/>
                      <a:pt x="14154" y="13450"/>
                      <a:pt x="15600" y="13450"/>
                    </a:cubicBezTo>
                    <a:cubicBezTo>
                      <a:pt x="16265" y="13450"/>
                      <a:pt x="16769" y="13532"/>
                      <a:pt x="16979" y="13752"/>
                    </a:cubicBezTo>
                    <a:cubicBezTo>
                      <a:pt x="17613" y="14386"/>
                      <a:pt x="19388" y="16372"/>
                      <a:pt x="20337" y="16372"/>
                    </a:cubicBezTo>
                    <a:cubicBezTo>
                      <a:pt x="20388" y="16372"/>
                      <a:pt x="20436" y="16366"/>
                      <a:pt x="20482" y="16354"/>
                    </a:cubicBezTo>
                    <a:lnTo>
                      <a:pt x="19948" y="16021"/>
                    </a:lnTo>
                    <a:cubicBezTo>
                      <a:pt x="19948" y="16021"/>
                      <a:pt x="23217" y="12084"/>
                      <a:pt x="19948" y="4679"/>
                    </a:cubicBezTo>
                    <a:cubicBezTo>
                      <a:pt x="18515" y="1366"/>
                      <a:pt x="14738" y="0"/>
                      <a:pt x="113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3259175" y="2078600"/>
                <a:ext cx="169300" cy="78400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3136" fill="none" extrusionOk="0">
                    <a:moveTo>
                      <a:pt x="0" y="3136"/>
                    </a:moveTo>
                    <a:lnTo>
                      <a:pt x="6772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2"/>
              <p:cNvSpPr/>
              <p:nvPr/>
            </p:nvSpPr>
            <p:spPr>
              <a:xfrm>
                <a:off x="3142425" y="2156975"/>
                <a:ext cx="140125" cy="11012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405" fill="none" extrusionOk="0">
                    <a:moveTo>
                      <a:pt x="0" y="2102"/>
                    </a:moveTo>
                    <a:lnTo>
                      <a:pt x="4670" y="1"/>
                    </a:lnTo>
                    <a:lnTo>
                      <a:pt x="5371" y="1469"/>
                    </a:lnTo>
                    <a:cubicBezTo>
                      <a:pt x="5604" y="1969"/>
                      <a:pt x="5404" y="2569"/>
                      <a:pt x="4904" y="2803"/>
                    </a:cubicBezTo>
                    <a:lnTo>
                      <a:pt x="2202" y="4137"/>
                    </a:lnTo>
                    <a:cubicBezTo>
                      <a:pt x="1701" y="4404"/>
                      <a:pt x="1134" y="4204"/>
                      <a:pt x="867" y="3737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2"/>
              <p:cNvSpPr/>
              <p:nvPr/>
            </p:nvSpPr>
            <p:spPr>
              <a:xfrm>
                <a:off x="3039000" y="2219525"/>
                <a:ext cx="104275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637" fill="none" extrusionOk="0">
                    <a:moveTo>
                      <a:pt x="1" y="1669"/>
                    </a:moveTo>
                    <a:lnTo>
                      <a:pt x="3203" y="1"/>
                    </a:lnTo>
                    <a:lnTo>
                      <a:pt x="3904" y="1468"/>
                    </a:lnTo>
                    <a:cubicBezTo>
                      <a:pt x="4170" y="1969"/>
                      <a:pt x="3937" y="2569"/>
                      <a:pt x="3437" y="2836"/>
                    </a:cubicBezTo>
                    <a:lnTo>
                      <a:pt x="2202" y="3403"/>
                    </a:lnTo>
                    <a:cubicBezTo>
                      <a:pt x="1702" y="3637"/>
                      <a:pt x="1135" y="3470"/>
                      <a:pt x="868" y="300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3119075" y="2209525"/>
                <a:ext cx="2337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401" fill="none" extrusionOk="0">
                    <a:moveTo>
                      <a:pt x="0" y="401"/>
                    </a:moveTo>
                    <a:lnTo>
                      <a:pt x="934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3128250" y="2225375"/>
                <a:ext cx="208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334" fill="none" extrusionOk="0">
                    <a:moveTo>
                      <a:pt x="0" y="334"/>
                    </a:moveTo>
                    <a:lnTo>
                      <a:pt x="834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3198300" y="2199525"/>
                <a:ext cx="64225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302" fill="none" extrusionOk="0">
                    <a:moveTo>
                      <a:pt x="0" y="167"/>
                    </a:moveTo>
                    <a:lnTo>
                      <a:pt x="434" y="1301"/>
                    </a:lnTo>
                    <a:cubicBezTo>
                      <a:pt x="434" y="1301"/>
                      <a:pt x="2001" y="701"/>
                      <a:pt x="2569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2"/>
              <p:cNvSpPr/>
              <p:nvPr/>
            </p:nvSpPr>
            <p:spPr>
              <a:xfrm>
                <a:off x="3164100" y="2146975"/>
                <a:ext cx="850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502" fill="none" extrusionOk="0">
                    <a:moveTo>
                      <a:pt x="0" y="1502"/>
                    </a:moveTo>
                    <a:cubicBezTo>
                      <a:pt x="0" y="1502"/>
                      <a:pt x="1468" y="1"/>
                      <a:pt x="3403" y="13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2"/>
              <p:cNvSpPr/>
              <p:nvPr/>
            </p:nvSpPr>
            <p:spPr>
              <a:xfrm>
                <a:off x="2653725" y="2860725"/>
                <a:ext cx="435350" cy="209450"/>
              </a:xfrm>
              <a:custGeom>
                <a:avLst/>
                <a:gdLst/>
                <a:ahLst/>
                <a:cxnLst/>
                <a:rect l="l" t="t" r="r" b="b"/>
                <a:pathLst>
                  <a:path w="17414" h="8378" extrusionOk="0">
                    <a:moveTo>
                      <a:pt x="5994" y="0"/>
                    </a:moveTo>
                    <a:cubicBezTo>
                      <a:pt x="5973" y="0"/>
                      <a:pt x="5954" y="2"/>
                      <a:pt x="5938" y="4"/>
                    </a:cubicBezTo>
                    <a:cubicBezTo>
                      <a:pt x="5338" y="105"/>
                      <a:pt x="2836" y="2440"/>
                      <a:pt x="2302" y="2840"/>
                    </a:cubicBezTo>
                    <a:cubicBezTo>
                      <a:pt x="1802" y="3240"/>
                      <a:pt x="1" y="5542"/>
                      <a:pt x="301" y="6176"/>
                    </a:cubicBezTo>
                    <a:cubicBezTo>
                      <a:pt x="376" y="6326"/>
                      <a:pt x="476" y="6382"/>
                      <a:pt x="584" y="6382"/>
                    </a:cubicBezTo>
                    <a:cubicBezTo>
                      <a:pt x="908" y="6382"/>
                      <a:pt x="1302" y="5876"/>
                      <a:pt x="1302" y="5875"/>
                    </a:cubicBezTo>
                    <a:lnTo>
                      <a:pt x="1302" y="5875"/>
                    </a:lnTo>
                    <a:cubicBezTo>
                      <a:pt x="1302" y="5876"/>
                      <a:pt x="701" y="6776"/>
                      <a:pt x="1402" y="6876"/>
                    </a:cubicBezTo>
                    <a:cubicBezTo>
                      <a:pt x="1443" y="6882"/>
                      <a:pt x="1483" y="6885"/>
                      <a:pt x="1522" y="6885"/>
                    </a:cubicBezTo>
                    <a:cubicBezTo>
                      <a:pt x="2148" y="6885"/>
                      <a:pt x="2502" y="6176"/>
                      <a:pt x="2503" y="6176"/>
                    </a:cubicBezTo>
                    <a:lnTo>
                      <a:pt x="2503" y="6176"/>
                    </a:lnTo>
                    <a:cubicBezTo>
                      <a:pt x="2503" y="6176"/>
                      <a:pt x="2303" y="6976"/>
                      <a:pt x="2936" y="7076"/>
                    </a:cubicBezTo>
                    <a:cubicBezTo>
                      <a:pt x="2972" y="7082"/>
                      <a:pt x="3007" y="7085"/>
                      <a:pt x="3041" y="7085"/>
                    </a:cubicBezTo>
                    <a:cubicBezTo>
                      <a:pt x="3594" y="7085"/>
                      <a:pt x="4037" y="6376"/>
                      <a:pt x="4037" y="6376"/>
                    </a:cubicBezTo>
                    <a:cubicBezTo>
                      <a:pt x="4037" y="6376"/>
                      <a:pt x="4537" y="7076"/>
                      <a:pt x="4938" y="7076"/>
                    </a:cubicBezTo>
                    <a:cubicBezTo>
                      <a:pt x="5338" y="7076"/>
                      <a:pt x="7039" y="5175"/>
                      <a:pt x="7039" y="5175"/>
                    </a:cubicBezTo>
                    <a:cubicBezTo>
                      <a:pt x="7039" y="5175"/>
                      <a:pt x="8273" y="6276"/>
                      <a:pt x="9274" y="6476"/>
                    </a:cubicBezTo>
                    <a:cubicBezTo>
                      <a:pt x="9411" y="6503"/>
                      <a:pt x="9577" y="6515"/>
                      <a:pt x="9762" y="6515"/>
                    </a:cubicBezTo>
                    <a:cubicBezTo>
                      <a:pt x="10936" y="6515"/>
                      <a:pt x="12877" y="6042"/>
                      <a:pt x="12877" y="6042"/>
                    </a:cubicBezTo>
                    <a:lnTo>
                      <a:pt x="17413" y="8377"/>
                    </a:lnTo>
                    <a:lnTo>
                      <a:pt x="17413" y="8377"/>
                    </a:lnTo>
                    <a:lnTo>
                      <a:pt x="17313" y="4541"/>
                    </a:lnTo>
                    <a:cubicBezTo>
                      <a:pt x="17313" y="4541"/>
                      <a:pt x="11376" y="1939"/>
                      <a:pt x="11075" y="1839"/>
                    </a:cubicBezTo>
                    <a:cubicBezTo>
                      <a:pt x="10751" y="1742"/>
                      <a:pt x="6759" y="0"/>
                      <a:pt x="59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2654575" y="2860725"/>
                <a:ext cx="374450" cy="177125"/>
              </a:xfrm>
              <a:custGeom>
                <a:avLst/>
                <a:gdLst/>
                <a:ahLst/>
                <a:cxnLst/>
                <a:rect l="l" t="t" r="r" b="b"/>
                <a:pathLst>
                  <a:path w="14978" h="7085" extrusionOk="0">
                    <a:moveTo>
                      <a:pt x="5994" y="0"/>
                    </a:moveTo>
                    <a:cubicBezTo>
                      <a:pt x="5973" y="0"/>
                      <a:pt x="5954" y="2"/>
                      <a:pt x="5938" y="4"/>
                    </a:cubicBezTo>
                    <a:cubicBezTo>
                      <a:pt x="5304" y="105"/>
                      <a:pt x="2802" y="2406"/>
                      <a:pt x="2302" y="2806"/>
                    </a:cubicBezTo>
                    <a:cubicBezTo>
                      <a:pt x="1801" y="3207"/>
                      <a:pt x="0" y="5542"/>
                      <a:pt x="300" y="6142"/>
                    </a:cubicBezTo>
                    <a:cubicBezTo>
                      <a:pt x="376" y="6303"/>
                      <a:pt x="478" y="6363"/>
                      <a:pt x="588" y="6363"/>
                    </a:cubicBezTo>
                    <a:cubicBezTo>
                      <a:pt x="910" y="6363"/>
                      <a:pt x="1301" y="5842"/>
                      <a:pt x="1301" y="5842"/>
                    </a:cubicBezTo>
                    <a:lnTo>
                      <a:pt x="1301" y="5842"/>
                    </a:lnTo>
                    <a:cubicBezTo>
                      <a:pt x="1301" y="5842"/>
                      <a:pt x="701" y="6743"/>
                      <a:pt x="1401" y="6843"/>
                    </a:cubicBezTo>
                    <a:cubicBezTo>
                      <a:pt x="1442" y="6849"/>
                      <a:pt x="1483" y="6851"/>
                      <a:pt x="1522" y="6851"/>
                    </a:cubicBezTo>
                    <a:cubicBezTo>
                      <a:pt x="2147" y="6851"/>
                      <a:pt x="2502" y="6142"/>
                      <a:pt x="2502" y="6142"/>
                    </a:cubicBezTo>
                    <a:lnTo>
                      <a:pt x="2502" y="6142"/>
                    </a:lnTo>
                    <a:cubicBezTo>
                      <a:pt x="2502" y="6142"/>
                      <a:pt x="2302" y="6976"/>
                      <a:pt x="2936" y="7076"/>
                    </a:cubicBezTo>
                    <a:cubicBezTo>
                      <a:pt x="2970" y="7082"/>
                      <a:pt x="3003" y="7084"/>
                      <a:pt x="3037" y="7084"/>
                    </a:cubicBezTo>
                    <a:cubicBezTo>
                      <a:pt x="3591" y="7084"/>
                      <a:pt x="4036" y="6342"/>
                      <a:pt x="4036" y="6342"/>
                    </a:cubicBezTo>
                    <a:cubicBezTo>
                      <a:pt x="4036" y="6342"/>
                      <a:pt x="4537" y="7076"/>
                      <a:pt x="4937" y="7076"/>
                    </a:cubicBezTo>
                    <a:cubicBezTo>
                      <a:pt x="5337" y="7076"/>
                      <a:pt x="7039" y="5141"/>
                      <a:pt x="7039" y="5141"/>
                    </a:cubicBezTo>
                    <a:cubicBezTo>
                      <a:pt x="7039" y="5141"/>
                      <a:pt x="8239" y="6242"/>
                      <a:pt x="9240" y="6442"/>
                    </a:cubicBezTo>
                    <a:cubicBezTo>
                      <a:pt x="9388" y="6471"/>
                      <a:pt x="9568" y="6483"/>
                      <a:pt x="9767" y="6483"/>
                    </a:cubicBezTo>
                    <a:cubicBezTo>
                      <a:pt x="10964" y="6483"/>
                      <a:pt x="12876" y="6042"/>
                      <a:pt x="12876" y="6042"/>
                    </a:cubicBezTo>
                    <a:lnTo>
                      <a:pt x="14277" y="6743"/>
                    </a:lnTo>
                    <a:cubicBezTo>
                      <a:pt x="14477" y="6409"/>
                      <a:pt x="14644" y="6042"/>
                      <a:pt x="14777" y="5642"/>
                    </a:cubicBezTo>
                    <a:cubicBezTo>
                      <a:pt x="14944" y="4941"/>
                      <a:pt x="14978" y="4207"/>
                      <a:pt x="14877" y="3474"/>
                    </a:cubicBezTo>
                    <a:cubicBezTo>
                      <a:pt x="13210" y="2740"/>
                      <a:pt x="11208" y="1872"/>
                      <a:pt x="11041" y="1806"/>
                    </a:cubicBezTo>
                    <a:cubicBezTo>
                      <a:pt x="10749" y="1708"/>
                      <a:pt x="6762" y="0"/>
                      <a:pt x="59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2754650" y="2941725"/>
                <a:ext cx="6590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3103" extrusionOk="0">
                    <a:moveTo>
                      <a:pt x="0" y="3102"/>
                    </a:moveTo>
                    <a:lnTo>
                      <a:pt x="2635" y="0"/>
                    </a:lnTo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2"/>
              <p:cNvSpPr/>
              <p:nvPr/>
            </p:nvSpPr>
            <p:spPr>
              <a:xfrm>
                <a:off x="2754650" y="2941725"/>
                <a:ext cx="6590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3103" fill="none" extrusionOk="0">
                    <a:moveTo>
                      <a:pt x="0" y="3102"/>
                    </a:moveTo>
                    <a:lnTo>
                      <a:pt x="2635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2"/>
              <p:cNvSpPr/>
              <p:nvPr/>
            </p:nvSpPr>
            <p:spPr>
              <a:xfrm>
                <a:off x="2717100" y="2906700"/>
                <a:ext cx="93425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304" extrusionOk="0">
                    <a:moveTo>
                      <a:pt x="3737" y="0"/>
                    </a:moveTo>
                    <a:cubicBezTo>
                      <a:pt x="3737" y="0"/>
                      <a:pt x="2336" y="1101"/>
                      <a:pt x="1902" y="1401"/>
                    </a:cubicBezTo>
                    <a:cubicBezTo>
                      <a:pt x="1502" y="1701"/>
                      <a:pt x="1" y="4303"/>
                      <a:pt x="1" y="4303"/>
                    </a:cubicBez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2717100" y="2906700"/>
                <a:ext cx="93425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304" fill="none" extrusionOk="0">
                    <a:moveTo>
                      <a:pt x="1" y="4303"/>
                    </a:moveTo>
                    <a:cubicBezTo>
                      <a:pt x="1" y="4303"/>
                      <a:pt x="1502" y="1701"/>
                      <a:pt x="1902" y="1401"/>
                    </a:cubicBezTo>
                    <a:cubicBezTo>
                      <a:pt x="2336" y="1101"/>
                      <a:pt x="3737" y="0"/>
                      <a:pt x="3737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2687100" y="2899175"/>
                <a:ext cx="100925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4304" extrusionOk="0">
                    <a:moveTo>
                      <a:pt x="4036" y="1"/>
                    </a:moveTo>
                    <a:lnTo>
                      <a:pt x="2002" y="1402"/>
                    </a:lnTo>
                    <a:lnTo>
                      <a:pt x="0" y="4304"/>
                    </a:lnTo>
                    <a:lnTo>
                      <a:pt x="4036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2"/>
              <p:cNvSpPr/>
              <p:nvPr/>
            </p:nvSpPr>
            <p:spPr>
              <a:xfrm>
                <a:off x="2687100" y="2899175"/>
                <a:ext cx="100925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4304" fill="none" extrusionOk="0">
                    <a:moveTo>
                      <a:pt x="0" y="4304"/>
                    </a:moveTo>
                    <a:lnTo>
                      <a:pt x="2002" y="1402"/>
                    </a:lnTo>
                    <a:lnTo>
                      <a:pt x="4036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2"/>
              <p:cNvSpPr/>
              <p:nvPr/>
            </p:nvSpPr>
            <p:spPr>
              <a:xfrm>
                <a:off x="3054025" y="2383825"/>
                <a:ext cx="844800" cy="892725"/>
              </a:xfrm>
              <a:custGeom>
                <a:avLst/>
                <a:gdLst/>
                <a:ahLst/>
                <a:cxnLst/>
                <a:rect l="l" t="t" r="r" b="b"/>
                <a:pathLst>
                  <a:path w="33792" h="35709" extrusionOk="0">
                    <a:moveTo>
                      <a:pt x="24818" y="0"/>
                    </a:moveTo>
                    <a:cubicBezTo>
                      <a:pt x="24818" y="0"/>
                      <a:pt x="22316" y="1501"/>
                      <a:pt x="22116" y="3903"/>
                    </a:cubicBezTo>
                    <a:cubicBezTo>
                      <a:pt x="21916" y="6338"/>
                      <a:pt x="18914" y="26352"/>
                      <a:pt x="18914" y="26352"/>
                    </a:cubicBezTo>
                    <a:lnTo>
                      <a:pt x="1001" y="23017"/>
                    </a:lnTo>
                    <a:lnTo>
                      <a:pt x="0" y="31156"/>
                    </a:lnTo>
                    <a:cubicBezTo>
                      <a:pt x="0" y="31156"/>
                      <a:pt x="22405" y="35708"/>
                      <a:pt x="25231" y="35708"/>
                    </a:cubicBezTo>
                    <a:cubicBezTo>
                      <a:pt x="25398" y="35708"/>
                      <a:pt x="25496" y="35692"/>
                      <a:pt x="25518" y="35659"/>
                    </a:cubicBezTo>
                    <a:cubicBezTo>
                      <a:pt x="25919" y="35059"/>
                      <a:pt x="33791" y="11141"/>
                      <a:pt x="33791" y="11141"/>
                    </a:cubicBezTo>
                    <a:lnTo>
                      <a:pt x="248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3054025" y="2383825"/>
                <a:ext cx="844800" cy="906500"/>
              </a:xfrm>
              <a:custGeom>
                <a:avLst/>
                <a:gdLst/>
                <a:ahLst/>
                <a:cxnLst/>
                <a:rect l="l" t="t" r="r" b="b"/>
                <a:pathLst>
                  <a:path w="33792" h="36260" fill="none" extrusionOk="0">
                    <a:moveTo>
                      <a:pt x="24818" y="0"/>
                    </a:moveTo>
                    <a:cubicBezTo>
                      <a:pt x="24818" y="0"/>
                      <a:pt x="22316" y="1501"/>
                      <a:pt x="22116" y="3903"/>
                    </a:cubicBezTo>
                    <a:cubicBezTo>
                      <a:pt x="21916" y="6338"/>
                      <a:pt x="18914" y="26352"/>
                      <a:pt x="18914" y="26352"/>
                    </a:cubicBezTo>
                    <a:lnTo>
                      <a:pt x="1001" y="23017"/>
                    </a:lnTo>
                    <a:lnTo>
                      <a:pt x="0" y="31156"/>
                    </a:lnTo>
                    <a:cubicBezTo>
                      <a:pt x="0" y="31156"/>
                      <a:pt x="25118" y="36259"/>
                      <a:pt x="25518" y="35659"/>
                    </a:cubicBezTo>
                    <a:cubicBezTo>
                      <a:pt x="25919" y="35059"/>
                      <a:pt x="33791" y="11141"/>
                      <a:pt x="33791" y="1114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3683625" y="2994250"/>
                <a:ext cx="41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501" fill="none" extrusionOk="0">
                    <a:moveTo>
                      <a:pt x="1" y="501"/>
                    </a:moveTo>
                    <a:cubicBezTo>
                      <a:pt x="568" y="334"/>
                      <a:pt x="1102" y="167"/>
                      <a:pt x="1669" y="1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2"/>
              <p:cNvSpPr/>
              <p:nvPr/>
            </p:nvSpPr>
            <p:spPr>
              <a:xfrm>
                <a:off x="3544375" y="3014275"/>
                <a:ext cx="113425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135" fill="none" extrusionOk="0">
                    <a:moveTo>
                      <a:pt x="0" y="1134"/>
                    </a:moveTo>
                    <a:cubicBezTo>
                      <a:pt x="0" y="1134"/>
                      <a:pt x="2068" y="667"/>
                      <a:pt x="4537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2"/>
              <p:cNvSpPr/>
              <p:nvPr/>
            </p:nvSpPr>
            <p:spPr>
              <a:xfrm>
                <a:off x="3546875" y="2879175"/>
                <a:ext cx="191825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5205" fill="none" extrusionOk="0">
                    <a:moveTo>
                      <a:pt x="7672" y="0"/>
                    </a:moveTo>
                    <a:cubicBezTo>
                      <a:pt x="5271" y="1768"/>
                      <a:pt x="1601" y="4437"/>
                      <a:pt x="0" y="520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3760350" y="2835800"/>
                <a:ext cx="35050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069" fill="none" extrusionOk="0">
                    <a:moveTo>
                      <a:pt x="1402" y="1"/>
                    </a:moveTo>
                    <a:cubicBezTo>
                      <a:pt x="1402" y="1"/>
                      <a:pt x="835" y="434"/>
                      <a:pt x="1" y="10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3616925" y="2758250"/>
                <a:ext cx="110925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5238" fill="none" extrusionOk="0">
                    <a:moveTo>
                      <a:pt x="4437" y="0"/>
                    </a:moveTo>
                    <a:cubicBezTo>
                      <a:pt x="4437" y="0"/>
                      <a:pt x="701" y="4604"/>
                      <a:pt x="0" y="523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2"/>
              <p:cNvSpPr/>
              <p:nvPr/>
            </p:nvSpPr>
            <p:spPr>
              <a:xfrm>
                <a:off x="2988150" y="2682350"/>
                <a:ext cx="239350" cy="148475"/>
              </a:xfrm>
              <a:custGeom>
                <a:avLst/>
                <a:gdLst/>
                <a:ahLst/>
                <a:cxnLst/>
                <a:rect l="l" t="t" r="r" b="b"/>
                <a:pathLst>
                  <a:path w="9574" h="5939" extrusionOk="0">
                    <a:moveTo>
                      <a:pt x="5637" y="1"/>
                    </a:moveTo>
                    <a:cubicBezTo>
                      <a:pt x="5637" y="1"/>
                      <a:pt x="2435" y="601"/>
                      <a:pt x="1501" y="835"/>
                    </a:cubicBezTo>
                    <a:cubicBezTo>
                      <a:pt x="600" y="1035"/>
                      <a:pt x="0" y="1435"/>
                      <a:pt x="500" y="2136"/>
                    </a:cubicBezTo>
                    <a:cubicBezTo>
                      <a:pt x="706" y="2424"/>
                      <a:pt x="1274" y="2509"/>
                      <a:pt x="1871" y="2509"/>
                    </a:cubicBezTo>
                    <a:cubicBezTo>
                      <a:pt x="2724" y="2509"/>
                      <a:pt x="3636" y="2336"/>
                      <a:pt x="3636" y="2336"/>
                    </a:cubicBezTo>
                    <a:cubicBezTo>
                      <a:pt x="3636" y="2336"/>
                      <a:pt x="4937" y="5939"/>
                      <a:pt x="6838" y="5939"/>
                    </a:cubicBezTo>
                    <a:lnTo>
                      <a:pt x="9574" y="4437"/>
                    </a:lnTo>
                    <a:lnTo>
                      <a:pt x="56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7" name="Google Shape;1677;p32"/>
            <p:cNvSpPr/>
            <p:nvPr/>
          </p:nvSpPr>
          <p:spPr>
            <a:xfrm>
              <a:off x="7096658" y="2298590"/>
              <a:ext cx="244999" cy="151979"/>
            </a:xfrm>
            <a:custGeom>
              <a:avLst/>
              <a:gdLst/>
              <a:ahLst/>
              <a:cxnLst/>
              <a:rect l="l" t="t" r="r" b="b"/>
              <a:pathLst>
                <a:path w="9574" h="5939" fill="none" extrusionOk="0">
                  <a:moveTo>
                    <a:pt x="9574" y="4437"/>
                  </a:moveTo>
                  <a:lnTo>
                    <a:pt x="5637" y="1"/>
                  </a:lnTo>
                  <a:cubicBezTo>
                    <a:pt x="5637" y="1"/>
                    <a:pt x="2435" y="601"/>
                    <a:pt x="1501" y="835"/>
                  </a:cubicBezTo>
                  <a:cubicBezTo>
                    <a:pt x="600" y="1035"/>
                    <a:pt x="0" y="1435"/>
                    <a:pt x="500" y="2136"/>
                  </a:cubicBezTo>
                  <a:cubicBezTo>
                    <a:pt x="1001" y="2836"/>
                    <a:pt x="3636" y="2336"/>
                    <a:pt x="3636" y="2336"/>
                  </a:cubicBezTo>
                  <a:cubicBezTo>
                    <a:pt x="3636" y="2336"/>
                    <a:pt x="4937" y="5939"/>
                    <a:pt x="6838" y="5939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33"/>
          <p:cNvSpPr txBox="1">
            <a:spLocks noGrp="1"/>
          </p:cNvSpPr>
          <p:nvPr>
            <p:ph type="title"/>
          </p:nvPr>
        </p:nvSpPr>
        <p:spPr>
          <a:xfrm>
            <a:off x="265050" y="303150"/>
            <a:ext cx="5285700" cy="787200"/>
          </a:xfrm>
          <a:prstGeom prst="rect">
            <a:avLst/>
          </a:prstGeom>
        </p:spPr>
        <p:txBody>
          <a:bodyPr spcFirstLastPara="1" wrap="square" lIns="411475" tIns="91425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ROLE-BASED GAMEPLAY</a:t>
            </a:r>
            <a:endParaRPr/>
          </a:p>
        </p:txBody>
      </p:sp>
      <p:sp>
        <p:nvSpPr>
          <p:cNvPr id="1683" name="Google Shape;1683;p33"/>
          <p:cNvSpPr txBox="1">
            <a:spLocks noGrp="1"/>
          </p:cNvSpPr>
          <p:nvPr>
            <p:ph type="body" idx="1"/>
          </p:nvPr>
        </p:nvSpPr>
        <p:spPr>
          <a:xfrm>
            <a:off x="720000" y="13681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scenario will allow for several different “roles” that players can take on one or more of during the game</a:t>
            </a:r>
            <a:endParaRPr sz="160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600" i="1"/>
              <a:t>Ex. Hospital Director, Head of R&amp;D, Public Relations Manager</a:t>
            </a:r>
            <a:endParaRPr sz="1600"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i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role will have certain actions they can take each round in order to work towards the goal</a:t>
            </a:r>
            <a:endParaRPr sz="160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600" i="1"/>
              <a:t>Ex. Limiting/expanding hospital capacity, increasing production/distribution of tests, running ad campaigns</a:t>
            </a:r>
            <a:endParaRPr sz="1600"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4"/>
          <p:cNvSpPr txBox="1">
            <a:spLocks noGrp="1"/>
          </p:cNvSpPr>
          <p:nvPr>
            <p:ph type="title"/>
          </p:nvPr>
        </p:nvSpPr>
        <p:spPr>
          <a:xfrm>
            <a:off x="265050" y="303150"/>
            <a:ext cx="6166200" cy="787200"/>
          </a:xfrm>
          <a:prstGeom prst="rect">
            <a:avLst/>
          </a:prstGeom>
        </p:spPr>
        <p:txBody>
          <a:bodyPr spcFirstLastPara="1" wrap="square" lIns="411475" tIns="91425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LIMITED RESOURCES (PER ROUND)</a:t>
            </a:r>
            <a:endParaRPr sz="2500"/>
          </a:p>
        </p:txBody>
      </p:sp>
      <p:sp>
        <p:nvSpPr>
          <p:cNvPr id="1689" name="Google Shape;1689;p34"/>
          <p:cNvSpPr txBox="1">
            <a:spLocks noGrp="1"/>
          </p:cNvSpPr>
          <p:nvPr>
            <p:ph type="body" idx="1"/>
          </p:nvPr>
        </p:nvSpPr>
        <p:spPr>
          <a:xfrm>
            <a:off x="720000" y="1291950"/>
            <a:ext cx="443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Each action the player takes will cost a certain amount of resources (time, money, personnel, etc.)</a:t>
            </a:r>
            <a:endParaRPr sz="16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resources will get replenished at the start of each round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Some actions may affect how many resources the player has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i="1"/>
              <a:t>Ex. Increasing hospital capacity may decrease the resources a player has, but will help the recovery rate</a:t>
            </a:r>
            <a:endParaRPr sz="1600" i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grpSp>
        <p:nvGrpSpPr>
          <p:cNvPr id="1690" name="Google Shape;1690;p34"/>
          <p:cNvGrpSpPr/>
          <p:nvPr/>
        </p:nvGrpSpPr>
        <p:grpSpPr>
          <a:xfrm>
            <a:off x="5153849" y="1544886"/>
            <a:ext cx="4750763" cy="4520119"/>
            <a:chOff x="2097500" y="1644950"/>
            <a:chExt cx="3298225" cy="3138100"/>
          </a:xfrm>
        </p:grpSpPr>
        <p:sp>
          <p:nvSpPr>
            <p:cNvPr id="1691" name="Google Shape;1691;p34"/>
            <p:cNvSpPr/>
            <p:nvPr/>
          </p:nvSpPr>
          <p:spPr>
            <a:xfrm>
              <a:off x="3022475" y="3546325"/>
              <a:ext cx="117475" cy="257725"/>
            </a:xfrm>
            <a:custGeom>
              <a:avLst/>
              <a:gdLst/>
              <a:ahLst/>
              <a:cxnLst/>
              <a:rect l="l" t="t" r="r" b="b"/>
              <a:pathLst>
                <a:path w="4699" h="10309" extrusionOk="0">
                  <a:moveTo>
                    <a:pt x="1696" y="0"/>
                  </a:moveTo>
                  <a:lnTo>
                    <a:pt x="1596" y="2502"/>
                  </a:lnTo>
                  <a:cubicBezTo>
                    <a:pt x="1262" y="3236"/>
                    <a:pt x="1029" y="4003"/>
                    <a:pt x="895" y="4804"/>
                  </a:cubicBezTo>
                  <a:cubicBezTo>
                    <a:pt x="795" y="5904"/>
                    <a:pt x="795" y="6805"/>
                    <a:pt x="795" y="6805"/>
                  </a:cubicBezTo>
                  <a:cubicBezTo>
                    <a:pt x="795" y="6805"/>
                    <a:pt x="395" y="8706"/>
                    <a:pt x="195" y="9307"/>
                  </a:cubicBezTo>
                  <a:cubicBezTo>
                    <a:pt x="1" y="9792"/>
                    <a:pt x="340" y="10309"/>
                    <a:pt x="848" y="10309"/>
                  </a:cubicBezTo>
                  <a:cubicBezTo>
                    <a:pt x="864" y="10309"/>
                    <a:pt x="879" y="10308"/>
                    <a:pt x="895" y="10307"/>
                  </a:cubicBezTo>
                  <a:cubicBezTo>
                    <a:pt x="1696" y="10107"/>
                    <a:pt x="2430" y="9707"/>
                    <a:pt x="2997" y="9107"/>
                  </a:cubicBezTo>
                  <a:cubicBezTo>
                    <a:pt x="3998" y="7972"/>
                    <a:pt x="4598" y="6538"/>
                    <a:pt x="4698" y="5004"/>
                  </a:cubicBezTo>
                  <a:cubicBezTo>
                    <a:pt x="4698" y="3636"/>
                    <a:pt x="4598" y="734"/>
                    <a:pt x="4598" y="734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2989800" y="2489725"/>
              <a:ext cx="189325" cy="1109975"/>
            </a:xfrm>
            <a:custGeom>
              <a:avLst/>
              <a:gdLst/>
              <a:ahLst/>
              <a:cxnLst/>
              <a:rect l="l" t="t" r="r" b="b"/>
              <a:pathLst>
                <a:path w="7573" h="44399" extrusionOk="0">
                  <a:moveTo>
                    <a:pt x="1" y="0"/>
                  </a:moveTo>
                  <a:cubicBezTo>
                    <a:pt x="1" y="1"/>
                    <a:pt x="101" y="9074"/>
                    <a:pt x="101" y="9474"/>
                  </a:cubicBezTo>
                  <a:cubicBezTo>
                    <a:pt x="101" y="9874"/>
                    <a:pt x="1802" y="44399"/>
                    <a:pt x="1802" y="44399"/>
                  </a:cubicBezTo>
                  <a:cubicBezTo>
                    <a:pt x="2903" y="44366"/>
                    <a:pt x="4004" y="44299"/>
                    <a:pt x="5071" y="44199"/>
                  </a:cubicBezTo>
                  <a:cubicBezTo>
                    <a:pt x="6038" y="44032"/>
                    <a:pt x="6939" y="43532"/>
                    <a:pt x="7573" y="42798"/>
                  </a:cubicBezTo>
                  <a:cubicBezTo>
                    <a:pt x="7573" y="42798"/>
                    <a:pt x="6172" y="33524"/>
                    <a:pt x="6005" y="30322"/>
                  </a:cubicBezTo>
                  <a:cubicBezTo>
                    <a:pt x="5805" y="27120"/>
                    <a:pt x="4104" y="12376"/>
                    <a:pt x="3603" y="7106"/>
                  </a:cubicBezTo>
                  <a:cubicBezTo>
                    <a:pt x="3103" y="180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2443575" y="3342825"/>
              <a:ext cx="541250" cy="819800"/>
            </a:xfrm>
            <a:custGeom>
              <a:avLst/>
              <a:gdLst/>
              <a:ahLst/>
              <a:cxnLst/>
              <a:rect l="l" t="t" r="r" b="b"/>
              <a:pathLst>
                <a:path w="21650" h="32792" extrusionOk="0">
                  <a:moveTo>
                    <a:pt x="21550" y="1"/>
                  </a:moveTo>
                  <a:cubicBezTo>
                    <a:pt x="21550" y="1"/>
                    <a:pt x="15078" y="3170"/>
                    <a:pt x="10075" y="3370"/>
                  </a:cubicBezTo>
                  <a:cubicBezTo>
                    <a:pt x="9761" y="3389"/>
                    <a:pt x="9446" y="3399"/>
                    <a:pt x="9133" y="3399"/>
                  </a:cubicBezTo>
                  <a:cubicBezTo>
                    <a:pt x="6715" y="3399"/>
                    <a:pt x="4321" y="2836"/>
                    <a:pt x="2136" y="1802"/>
                  </a:cubicBezTo>
                  <a:cubicBezTo>
                    <a:pt x="2002" y="1735"/>
                    <a:pt x="1902" y="1702"/>
                    <a:pt x="1902" y="1702"/>
                  </a:cubicBezTo>
                  <a:lnTo>
                    <a:pt x="1" y="32691"/>
                  </a:lnTo>
                  <a:lnTo>
                    <a:pt x="2302" y="32791"/>
                  </a:lnTo>
                  <a:cubicBezTo>
                    <a:pt x="8674" y="32791"/>
                    <a:pt x="21650" y="28721"/>
                    <a:pt x="21650" y="28721"/>
                  </a:cubicBezTo>
                  <a:lnTo>
                    <a:pt x="2155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2334350" y="2355000"/>
              <a:ext cx="650475" cy="1099200"/>
            </a:xfrm>
            <a:custGeom>
              <a:avLst/>
              <a:gdLst/>
              <a:ahLst/>
              <a:cxnLst/>
              <a:rect l="l" t="t" r="r" b="b"/>
              <a:pathLst>
                <a:path w="26019" h="43968" extrusionOk="0">
                  <a:moveTo>
                    <a:pt x="14442" y="1"/>
                  </a:moveTo>
                  <a:cubicBezTo>
                    <a:pt x="14063" y="1"/>
                    <a:pt x="13706" y="38"/>
                    <a:pt x="13376" y="119"/>
                  </a:cubicBezTo>
                  <a:cubicBezTo>
                    <a:pt x="11008" y="1653"/>
                    <a:pt x="8573" y="3021"/>
                    <a:pt x="6071" y="4289"/>
                  </a:cubicBezTo>
                  <a:cubicBezTo>
                    <a:pt x="3102" y="5690"/>
                    <a:pt x="200" y="10460"/>
                    <a:pt x="100" y="12661"/>
                  </a:cubicBezTo>
                  <a:cubicBezTo>
                    <a:pt x="0" y="14863"/>
                    <a:pt x="6872" y="42516"/>
                    <a:pt x="6872" y="42516"/>
                  </a:cubicBezTo>
                  <a:cubicBezTo>
                    <a:pt x="6872" y="42516"/>
                    <a:pt x="11438" y="43968"/>
                    <a:pt x="16254" y="43968"/>
                  </a:cubicBezTo>
                  <a:cubicBezTo>
                    <a:pt x="17186" y="43968"/>
                    <a:pt x="18127" y="43913"/>
                    <a:pt x="19047" y="43784"/>
                  </a:cubicBezTo>
                  <a:cubicBezTo>
                    <a:pt x="24718" y="43016"/>
                    <a:pt x="25919" y="39514"/>
                    <a:pt x="25919" y="39514"/>
                  </a:cubicBezTo>
                  <a:cubicBezTo>
                    <a:pt x="25919" y="39514"/>
                    <a:pt x="26019" y="6290"/>
                    <a:pt x="25118" y="5023"/>
                  </a:cubicBezTo>
                  <a:cubicBezTo>
                    <a:pt x="24298" y="3838"/>
                    <a:pt x="18282" y="1"/>
                    <a:pt x="14442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2803300" y="2382025"/>
              <a:ext cx="271600" cy="1716375"/>
            </a:xfrm>
            <a:custGeom>
              <a:avLst/>
              <a:gdLst/>
              <a:ahLst/>
              <a:cxnLst/>
              <a:rect l="l" t="t" r="r" b="b"/>
              <a:pathLst>
                <a:path w="10864" h="68655" extrusionOk="0">
                  <a:moveTo>
                    <a:pt x="381" y="0"/>
                  </a:moveTo>
                  <a:cubicBezTo>
                    <a:pt x="159" y="0"/>
                    <a:pt x="1" y="163"/>
                    <a:pt x="122" y="839"/>
                  </a:cubicBezTo>
                  <a:cubicBezTo>
                    <a:pt x="122" y="839"/>
                    <a:pt x="489" y="4509"/>
                    <a:pt x="1190" y="13782"/>
                  </a:cubicBezTo>
                  <a:cubicBezTo>
                    <a:pt x="1890" y="23055"/>
                    <a:pt x="2090" y="60649"/>
                    <a:pt x="2090" y="60649"/>
                  </a:cubicBezTo>
                  <a:lnTo>
                    <a:pt x="2290" y="68655"/>
                  </a:lnTo>
                  <a:cubicBezTo>
                    <a:pt x="2290" y="68655"/>
                    <a:pt x="7394" y="67854"/>
                    <a:pt x="8895" y="66653"/>
                  </a:cubicBezTo>
                  <a:cubicBezTo>
                    <a:pt x="9596" y="66119"/>
                    <a:pt x="10263" y="65519"/>
                    <a:pt x="10863" y="64852"/>
                  </a:cubicBezTo>
                  <a:cubicBezTo>
                    <a:pt x="10863" y="64852"/>
                    <a:pt x="10363" y="37933"/>
                    <a:pt x="10363" y="29960"/>
                  </a:cubicBezTo>
                  <a:cubicBezTo>
                    <a:pt x="10329" y="24723"/>
                    <a:pt x="9862" y="19519"/>
                    <a:pt x="8995" y="14382"/>
                  </a:cubicBezTo>
                  <a:cubicBezTo>
                    <a:pt x="8995" y="14382"/>
                    <a:pt x="8695" y="6310"/>
                    <a:pt x="7794" y="4709"/>
                  </a:cubicBezTo>
                  <a:cubicBezTo>
                    <a:pt x="6894" y="3108"/>
                    <a:pt x="1290" y="139"/>
                    <a:pt x="989" y="139"/>
                  </a:cubicBezTo>
                  <a:cubicBezTo>
                    <a:pt x="845" y="139"/>
                    <a:pt x="586" y="0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2906425" y="2841650"/>
              <a:ext cx="124275" cy="236025"/>
            </a:xfrm>
            <a:custGeom>
              <a:avLst/>
              <a:gdLst/>
              <a:ahLst/>
              <a:cxnLst/>
              <a:rect l="l" t="t" r="r" b="b"/>
              <a:pathLst>
                <a:path w="4971" h="9441" extrusionOk="0">
                  <a:moveTo>
                    <a:pt x="4970" y="0"/>
                  </a:moveTo>
                  <a:lnTo>
                    <a:pt x="0" y="534"/>
                  </a:lnTo>
                  <a:lnTo>
                    <a:pt x="0" y="9440"/>
                  </a:lnTo>
                  <a:lnTo>
                    <a:pt x="4970" y="8907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2953125" y="2795775"/>
              <a:ext cx="30875" cy="75925"/>
            </a:xfrm>
            <a:custGeom>
              <a:avLst/>
              <a:gdLst/>
              <a:ahLst/>
              <a:cxnLst/>
              <a:rect l="l" t="t" r="r" b="b"/>
              <a:pathLst>
                <a:path w="1235" h="3037" extrusionOk="0">
                  <a:moveTo>
                    <a:pt x="1234" y="1"/>
                  </a:moveTo>
                  <a:lnTo>
                    <a:pt x="0" y="67"/>
                  </a:lnTo>
                  <a:lnTo>
                    <a:pt x="0" y="3036"/>
                  </a:lnTo>
                  <a:lnTo>
                    <a:pt x="1234" y="2969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2802900" y="2382025"/>
              <a:ext cx="119375" cy="681475"/>
            </a:xfrm>
            <a:custGeom>
              <a:avLst/>
              <a:gdLst/>
              <a:ahLst/>
              <a:cxnLst/>
              <a:rect l="l" t="t" r="r" b="b"/>
              <a:pathLst>
                <a:path w="4775" h="27259" extrusionOk="0">
                  <a:moveTo>
                    <a:pt x="393" y="0"/>
                  </a:moveTo>
                  <a:cubicBezTo>
                    <a:pt x="167" y="0"/>
                    <a:pt x="1" y="163"/>
                    <a:pt x="105" y="839"/>
                  </a:cubicBezTo>
                  <a:cubicBezTo>
                    <a:pt x="105" y="839"/>
                    <a:pt x="505" y="4509"/>
                    <a:pt x="1206" y="13782"/>
                  </a:cubicBezTo>
                  <a:cubicBezTo>
                    <a:pt x="1372" y="16250"/>
                    <a:pt x="1539" y="20654"/>
                    <a:pt x="1639" y="25857"/>
                  </a:cubicBezTo>
                  <a:cubicBezTo>
                    <a:pt x="1739" y="26725"/>
                    <a:pt x="1806" y="27258"/>
                    <a:pt x="1806" y="27258"/>
                  </a:cubicBezTo>
                  <a:lnTo>
                    <a:pt x="3807" y="12781"/>
                  </a:lnTo>
                  <a:lnTo>
                    <a:pt x="2106" y="11514"/>
                  </a:lnTo>
                  <a:lnTo>
                    <a:pt x="4708" y="10513"/>
                  </a:lnTo>
                  <a:cubicBezTo>
                    <a:pt x="4775" y="7211"/>
                    <a:pt x="2907" y="1973"/>
                    <a:pt x="2473" y="839"/>
                  </a:cubicBezTo>
                  <a:cubicBezTo>
                    <a:pt x="2006" y="572"/>
                    <a:pt x="1506" y="339"/>
                    <a:pt x="1005" y="139"/>
                  </a:cubicBezTo>
                  <a:cubicBezTo>
                    <a:pt x="861" y="139"/>
                    <a:pt x="602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2321825" y="1721825"/>
              <a:ext cx="834800" cy="663675"/>
            </a:xfrm>
            <a:custGeom>
              <a:avLst/>
              <a:gdLst/>
              <a:ahLst/>
              <a:cxnLst/>
              <a:rect l="l" t="t" r="r" b="b"/>
              <a:pathLst>
                <a:path w="33392" h="26547" extrusionOk="0">
                  <a:moveTo>
                    <a:pt x="14502" y="1"/>
                  </a:moveTo>
                  <a:cubicBezTo>
                    <a:pt x="13725" y="1"/>
                    <a:pt x="12958" y="67"/>
                    <a:pt x="12243" y="228"/>
                  </a:cubicBezTo>
                  <a:cubicBezTo>
                    <a:pt x="8240" y="1095"/>
                    <a:pt x="5872" y="3397"/>
                    <a:pt x="3670" y="7200"/>
                  </a:cubicBezTo>
                  <a:cubicBezTo>
                    <a:pt x="1468" y="10969"/>
                    <a:pt x="1" y="19375"/>
                    <a:pt x="201" y="21977"/>
                  </a:cubicBezTo>
                  <a:cubicBezTo>
                    <a:pt x="368" y="24579"/>
                    <a:pt x="301" y="25846"/>
                    <a:pt x="868" y="25946"/>
                  </a:cubicBezTo>
                  <a:cubicBezTo>
                    <a:pt x="1602" y="26013"/>
                    <a:pt x="2336" y="26046"/>
                    <a:pt x="3070" y="26046"/>
                  </a:cubicBezTo>
                  <a:cubicBezTo>
                    <a:pt x="3070" y="26046"/>
                    <a:pt x="3170" y="26547"/>
                    <a:pt x="4270" y="26547"/>
                  </a:cubicBezTo>
                  <a:cubicBezTo>
                    <a:pt x="5371" y="26547"/>
                    <a:pt x="5671" y="25946"/>
                    <a:pt x="5671" y="25946"/>
                  </a:cubicBezTo>
                  <a:cubicBezTo>
                    <a:pt x="6038" y="26221"/>
                    <a:pt x="6488" y="26384"/>
                    <a:pt x="6946" y="26384"/>
                  </a:cubicBezTo>
                  <a:cubicBezTo>
                    <a:pt x="6988" y="26384"/>
                    <a:pt x="7030" y="26383"/>
                    <a:pt x="7072" y="26380"/>
                  </a:cubicBezTo>
                  <a:cubicBezTo>
                    <a:pt x="7606" y="26247"/>
                    <a:pt x="8073" y="25913"/>
                    <a:pt x="8373" y="25479"/>
                  </a:cubicBezTo>
                  <a:cubicBezTo>
                    <a:pt x="8740" y="25479"/>
                    <a:pt x="9107" y="25513"/>
                    <a:pt x="9474" y="25579"/>
                  </a:cubicBezTo>
                  <a:cubicBezTo>
                    <a:pt x="9528" y="25584"/>
                    <a:pt x="9583" y="25586"/>
                    <a:pt x="9638" y="25586"/>
                  </a:cubicBezTo>
                  <a:cubicBezTo>
                    <a:pt x="10023" y="25586"/>
                    <a:pt x="10421" y="25484"/>
                    <a:pt x="10742" y="25279"/>
                  </a:cubicBezTo>
                  <a:cubicBezTo>
                    <a:pt x="11067" y="25429"/>
                    <a:pt x="11430" y="25504"/>
                    <a:pt x="11788" y="25504"/>
                  </a:cubicBezTo>
                  <a:cubicBezTo>
                    <a:pt x="11907" y="25504"/>
                    <a:pt x="12026" y="25496"/>
                    <a:pt x="12143" y="25479"/>
                  </a:cubicBezTo>
                  <a:cubicBezTo>
                    <a:pt x="13043" y="25379"/>
                    <a:pt x="13444" y="24379"/>
                    <a:pt x="13444" y="24379"/>
                  </a:cubicBezTo>
                  <a:cubicBezTo>
                    <a:pt x="14378" y="24645"/>
                    <a:pt x="15345" y="24846"/>
                    <a:pt x="16346" y="24979"/>
                  </a:cubicBezTo>
                  <a:cubicBezTo>
                    <a:pt x="16846" y="24946"/>
                    <a:pt x="17313" y="24812"/>
                    <a:pt x="17747" y="24545"/>
                  </a:cubicBezTo>
                  <a:cubicBezTo>
                    <a:pt x="17747" y="24545"/>
                    <a:pt x="19148" y="24645"/>
                    <a:pt x="19815" y="24645"/>
                  </a:cubicBezTo>
                  <a:cubicBezTo>
                    <a:pt x="20315" y="24612"/>
                    <a:pt x="20849" y="24512"/>
                    <a:pt x="21316" y="24345"/>
                  </a:cubicBezTo>
                  <a:cubicBezTo>
                    <a:pt x="21316" y="24345"/>
                    <a:pt x="22650" y="24568"/>
                    <a:pt x="23777" y="24568"/>
                  </a:cubicBezTo>
                  <a:cubicBezTo>
                    <a:pt x="24340" y="24568"/>
                    <a:pt x="24852" y="24512"/>
                    <a:pt x="25119" y="24345"/>
                  </a:cubicBezTo>
                  <a:cubicBezTo>
                    <a:pt x="25586" y="24045"/>
                    <a:pt x="26019" y="23678"/>
                    <a:pt x="26420" y="23244"/>
                  </a:cubicBezTo>
                  <a:cubicBezTo>
                    <a:pt x="26609" y="23347"/>
                    <a:pt x="26818" y="23398"/>
                    <a:pt x="27027" y="23398"/>
                  </a:cubicBezTo>
                  <a:cubicBezTo>
                    <a:pt x="27295" y="23398"/>
                    <a:pt x="27562" y="23313"/>
                    <a:pt x="27787" y="23144"/>
                  </a:cubicBezTo>
                  <a:lnTo>
                    <a:pt x="28588" y="22644"/>
                  </a:lnTo>
                  <a:cubicBezTo>
                    <a:pt x="28641" y="22647"/>
                    <a:pt x="28694" y="22649"/>
                    <a:pt x="28748" y="22649"/>
                  </a:cubicBezTo>
                  <a:cubicBezTo>
                    <a:pt x="29227" y="22649"/>
                    <a:pt x="29699" y="22514"/>
                    <a:pt x="30089" y="22244"/>
                  </a:cubicBezTo>
                  <a:cubicBezTo>
                    <a:pt x="30556" y="22010"/>
                    <a:pt x="30856" y="21543"/>
                    <a:pt x="30889" y="21043"/>
                  </a:cubicBezTo>
                  <a:cubicBezTo>
                    <a:pt x="30889" y="21043"/>
                    <a:pt x="32190" y="20743"/>
                    <a:pt x="32491" y="20242"/>
                  </a:cubicBezTo>
                  <a:cubicBezTo>
                    <a:pt x="32657" y="19975"/>
                    <a:pt x="32757" y="19675"/>
                    <a:pt x="32791" y="19342"/>
                  </a:cubicBezTo>
                  <a:cubicBezTo>
                    <a:pt x="32791" y="19342"/>
                    <a:pt x="33391" y="18741"/>
                    <a:pt x="33391" y="18341"/>
                  </a:cubicBezTo>
                  <a:lnTo>
                    <a:pt x="33391" y="17374"/>
                  </a:lnTo>
                  <a:cubicBezTo>
                    <a:pt x="33391" y="17374"/>
                    <a:pt x="30789" y="16573"/>
                    <a:pt x="28988" y="11803"/>
                  </a:cubicBezTo>
                  <a:cubicBezTo>
                    <a:pt x="27220" y="6999"/>
                    <a:pt x="28588" y="4398"/>
                    <a:pt x="26620" y="2329"/>
                  </a:cubicBezTo>
                  <a:cubicBezTo>
                    <a:pt x="25672" y="1334"/>
                    <a:pt x="24551" y="1072"/>
                    <a:pt x="23635" y="1072"/>
                  </a:cubicBezTo>
                  <a:cubicBezTo>
                    <a:pt x="22617" y="1072"/>
                    <a:pt x="21850" y="1395"/>
                    <a:pt x="21850" y="1395"/>
                  </a:cubicBezTo>
                  <a:cubicBezTo>
                    <a:pt x="21850" y="1395"/>
                    <a:pt x="18071" y="1"/>
                    <a:pt x="1450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2643725" y="2176850"/>
              <a:ext cx="196825" cy="482925"/>
            </a:xfrm>
            <a:custGeom>
              <a:avLst/>
              <a:gdLst/>
              <a:ahLst/>
              <a:cxnLst/>
              <a:rect l="l" t="t" r="r" b="b"/>
              <a:pathLst>
                <a:path w="7873" h="19317" extrusionOk="0">
                  <a:moveTo>
                    <a:pt x="744" y="1"/>
                  </a:moveTo>
                  <a:cubicBezTo>
                    <a:pt x="464" y="1"/>
                    <a:pt x="193" y="121"/>
                    <a:pt x="1" y="474"/>
                  </a:cubicBezTo>
                  <a:cubicBezTo>
                    <a:pt x="1" y="474"/>
                    <a:pt x="101" y="9547"/>
                    <a:pt x="301" y="11715"/>
                  </a:cubicBezTo>
                  <a:cubicBezTo>
                    <a:pt x="493" y="13796"/>
                    <a:pt x="3419" y="19317"/>
                    <a:pt x="4716" y="19317"/>
                  </a:cubicBezTo>
                  <a:cubicBezTo>
                    <a:pt x="4771" y="19317"/>
                    <a:pt x="4822" y="19307"/>
                    <a:pt x="4871" y="19287"/>
                  </a:cubicBezTo>
                  <a:cubicBezTo>
                    <a:pt x="6072" y="18787"/>
                    <a:pt x="7873" y="4943"/>
                    <a:pt x="7873" y="4943"/>
                  </a:cubicBezTo>
                  <a:lnTo>
                    <a:pt x="1969" y="540"/>
                  </a:lnTo>
                  <a:cubicBezTo>
                    <a:pt x="1969" y="540"/>
                    <a:pt x="1337" y="1"/>
                    <a:pt x="744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2570350" y="1871775"/>
              <a:ext cx="415300" cy="486950"/>
            </a:xfrm>
            <a:custGeom>
              <a:avLst/>
              <a:gdLst/>
              <a:ahLst/>
              <a:cxnLst/>
              <a:rect l="l" t="t" r="r" b="b"/>
              <a:pathLst>
                <a:path w="16612" h="19478" extrusionOk="0">
                  <a:moveTo>
                    <a:pt x="10508" y="1"/>
                  </a:moveTo>
                  <a:cubicBezTo>
                    <a:pt x="10508" y="1"/>
                    <a:pt x="6905" y="4637"/>
                    <a:pt x="5304" y="6639"/>
                  </a:cubicBezTo>
                  <a:cubicBezTo>
                    <a:pt x="3736" y="8640"/>
                    <a:pt x="0" y="11442"/>
                    <a:pt x="0" y="11442"/>
                  </a:cubicBezTo>
                  <a:cubicBezTo>
                    <a:pt x="0" y="11442"/>
                    <a:pt x="667" y="13444"/>
                    <a:pt x="1468" y="13811"/>
                  </a:cubicBezTo>
                  <a:cubicBezTo>
                    <a:pt x="1850" y="14015"/>
                    <a:pt x="2252" y="14102"/>
                    <a:pt x="2673" y="14102"/>
                  </a:cubicBezTo>
                  <a:cubicBezTo>
                    <a:pt x="2803" y="14102"/>
                    <a:pt x="2935" y="14093"/>
                    <a:pt x="3069" y="14078"/>
                  </a:cubicBezTo>
                  <a:cubicBezTo>
                    <a:pt x="3069" y="14078"/>
                    <a:pt x="7972" y="17947"/>
                    <a:pt x="9707" y="19014"/>
                  </a:cubicBezTo>
                  <a:cubicBezTo>
                    <a:pt x="10233" y="19338"/>
                    <a:pt x="10880" y="19478"/>
                    <a:pt x="11543" y="19478"/>
                  </a:cubicBezTo>
                  <a:cubicBezTo>
                    <a:pt x="13066" y="19478"/>
                    <a:pt x="14680" y="18743"/>
                    <a:pt x="15144" y="17814"/>
                  </a:cubicBezTo>
                  <a:cubicBezTo>
                    <a:pt x="15811" y="16479"/>
                    <a:pt x="16612" y="10842"/>
                    <a:pt x="16612" y="9241"/>
                  </a:cubicBezTo>
                  <a:cubicBezTo>
                    <a:pt x="16612" y="7640"/>
                    <a:pt x="15878" y="4337"/>
                    <a:pt x="14944" y="3003"/>
                  </a:cubicBezTo>
                  <a:cubicBezTo>
                    <a:pt x="14010" y="1669"/>
                    <a:pt x="10508" y="1"/>
                    <a:pt x="1050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2612025" y="2079425"/>
              <a:ext cx="373625" cy="279300"/>
            </a:xfrm>
            <a:custGeom>
              <a:avLst/>
              <a:gdLst/>
              <a:ahLst/>
              <a:cxnLst/>
              <a:rect l="l" t="t" r="r" b="b"/>
              <a:pathLst>
                <a:path w="14945" h="11172" extrusionOk="0">
                  <a:moveTo>
                    <a:pt x="11543" y="1"/>
                  </a:moveTo>
                  <a:cubicBezTo>
                    <a:pt x="9508" y="1"/>
                    <a:pt x="7606" y="568"/>
                    <a:pt x="4871" y="1468"/>
                  </a:cubicBezTo>
                  <a:cubicBezTo>
                    <a:pt x="3695" y="1844"/>
                    <a:pt x="2463" y="2031"/>
                    <a:pt x="1231" y="2031"/>
                  </a:cubicBezTo>
                  <a:cubicBezTo>
                    <a:pt x="820" y="2031"/>
                    <a:pt x="410" y="2010"/>
                    <a:pt x="1" y="1969"/>
                  </a:cubicBezTo>
                  <a:lnTo>
                    <a:pt x="1" y="1969"/>
                  </a:lnTo>
                  <a:cubicBezTo>
                    <a:pt x="535" y="2336"/>
                    <a:pt x="1168" y="2536"/>
                    <a:pt x="1802" y="2603"/>
                  </a:cubicBezTo>
                  <a:cubicBezTo>
                    <a:pt x="2703" y="2603"/>
                    <a:pt x="2836" y="3336"/>
                    <a:pt x="2603" y="4371"/>
                  </a:cubicBezTo>
                  <a:cubicBezTo>
                    <a:pt x="2436" y="5004"/>
                    <a:pt x="2002" y="5505"/>
                    <a:pt x="1402" y="5772"/>
                  </a:cubicBezTo>
                  <a:cubicBezTo>
                    <a:pt x="1402" y="5772"/>
                    <a:pt x="6305" y="9641"/>
                    <a:pt x="8040" y="10708"/>
                  </a:cubicBezTo>
                  <a:cubicBezTo>
                    <a:pt x="8566" y="11032"/>
                    <a:pt x="9213" y="11172"/>
                    <a:pt x="9876" y="11172"/>
                  </a:cubicBezTo>
                  <a:cubicBezTo>
                    <a:pt x="11399" y="11172"/>
                    <a:pt x="13013" y="10437"/>
                    <a:pt x="13477" y="9508"/>
                  </a:cubicBezTo>
                  <a:cubicBezTo>
                    <a:pt x="14144" y="8173"/>
                    <a:pt x="14945" y="2536"/>
                    <a:pt x="14945" y="935"/>
                  </a:cubicBezTo>
                  <a:cubicBezTo>
                    <a:pt x="14945" y="701"/>
                    <a:pt x="14912" y="401"/>
                    <a:pt x="14878" y="67"/>
                  </a:cubicBezTo>
                  <a:cubicBezTo>
                    <a:pt x="14345" y="67"/>
                    <a:pt x="13077" y="1"/>
                    <a:pt x="11543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2758800" y="2026900"/>
              <a:ext cx="69250" cy="35875"/>
            </a:xfrm>
            <a:custGeom>
              <a:avLst/>
              <a:gdLst/>
              <a:ahLst/>
              <a:cxnLst/>
              <a:rect l="l" t="t" r="r" b="b"/>
              <a:pathLst>
                <a:path w="2770" h="1435" fill="none" extrusionOk="0">
                  <a:moveTo>
                    <a:pt x="2769" y="934"/>
                  </a:moveTo>
                  <a:cubicBezTo>
                    <a:pt x="2769" y="934"/>
                    <a:pt x="1168" y="0"/>
                    <a:pt x="1" y="14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2914750" y="2017725"/>
              <a:ext cx="50900" cy="27550"/>
            </a:xfrm>
            <a:custGeom>
              <a:avLst/>
              <a:gdLst/>
              <a:ahLst/>
              <a:cxnLst/>
              <a:rect l="l" t="t" r="r" b="b"/>
              <a:pathLst>
                <a:path w="2036" h="1102" fill="none" extrusionOk="0">
                  <a:moveTo>
                    <a:pt x="1" y="1101"/>
                  </a:moveTo>
                  <a:cubicBezTo>
                    <a:pt x="1" y="1101"/>
                    <a:pt x="801" y="0"/>
                    <a:pt x="2035" y="9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2880550" y="2003550"/>
              <a:ext cx="25050" cy="68400"/>
            </a:xfrm>
            <a:custGeom>
              <a:avLst/>
              <a:gdLst/>
              <a:ahLst/>
              <a:cxnLst/>
              <a:rect l="l" t="t" r="r" b="b"/>
              <a:pathLst>
                <a:path w="1002" h="2736" fill="none" extrusionOk="0">
                  <a:moveTo>
                    <a:pt x="1002" y="0"/>
                  </a:moveTo>
                  <a:cubicBezTo>
                    <a:pt x="1002" y="0"/>
                    <a:pt x="1" y="1001"/>
                    <a:pt x="935" y="2736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2911425" y="1961850"/>
              <a:ext cx="50875" cy="35875"/>
            </a:xfrm>
            <a:custGeom>
              <a:avLst/>
              <a:gdLst/>
              <a:ahLst/>
              <a:cxnLst/>
              <a:rect l="l" t="t" r="r" b="b"/>
              <a:pathLst>
                <a:path w="2035" h="1435" fill="none" extrusionOk="0">
                  <a:moveTo>
                    <a:pt x="0" y="934"/>
                  </a:moveTo>
                  <a:cubicBezTo>
                    <a:pt x="0" y="934"/>
                    <a:pt x="734" y="0"/>
                    <a:pt x="2035" y="1435"/>
                  </a:cubicBezTo>
                </a:path>
              </a:pathLst>
            </a:custGeom>
            <a:noFill/>
            <a:ln w="2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2744625" y="1956000"/>
              <a:ext cx="90100" cy="60075"/>
            </a:xfrm>
            <a:custGeom>
              <a:avLst/>
              <a:gdLst/>
              <a:ahLst/>
              <a:cxnLst/>
              <a:rect l="l" t="t" r="r" b="b"/>
              <a:pathLst>
                <a:path w="3604" h="2403" fill="none" extrusionOk="0">
                  <a:moveTo>
                    <a:pt x="3603" y="1469"/>
                  </a:moveTo>
                  <a:cubicBezTo>
                    <a:pt x="3603" y="1469"/>
                    <a:pt x="1735" y="1"/>
                    <a:pt x="1" y="2403"/>
                  </a:cubicBezTo>
                </a:path>
              </a:pathLst>
            </a:custGeom>
            <a:noFill/>
            <a:ln w="2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2276800" y="2375475"/>
              <a:ext cx="467025" cy="1944575"/>
            </a:xfrm>
            <a:custGeom>
              <a:avLst/>
              <a:gdLst/>
              <a:ahLst/>
              <a:cxnLst/>
              <a:rect l="l" t="t" r="r" b="b"/>
              <a:pathLst>
                <a:path w="18681" h="77783" extrusionOk="0">
                  <a:moveTo>
                    <a:pt x="14678" y="1"/>
                  </a:moveTo>
                  <a:lnTo>
                    <a:pt x="10675" y="1768"/>
                  </a:lnTo>
                  <a:cubicBezTo>
                    <a:pt x="10675" y="1768"/>
                    <a:pt x="2302" y="6472"/>
                    <a:pt x="1401" y="7673"/>
                  </a:cubicBezTo>
                  <a:cubicBezTo>
                    <a:pt x="501" y="8874"/>
                    <a:pt x="601" y="9874"/>
                    <a:pt x="301" y="12243"/>
                  </a:cubicBezTo>
                  <a:cubicBezTo>
                    <a:pt x="0" y="14644"/>
                    <a:pt x="601" y="33091"/>
                    <a:pt x="601" y="33992"/>
                  </a:cubicBezTo>
                  <a:cubicBezTo>
                    <a:pt x="601" y="34892"/>
                    <a:pt x="401" y="76255"/>
                    <a:pt x="401" y="76255"/>
                  </a:cubicBezTo>
                  <a:cubicBezTo>
                    <a:pt x="401" y="76255"/>
                    <a:pt x="3841" y="77782"/>
                    <a:pt x="7526" y="77782"/>
                  </a:cubicBezTo>
                  <a:cubicBezTo>
                    <a:pt x="8558" y="77782"/>
                    <a:pt x="9608" y="77662"/>
                    <a:pt x="10608" y="77356"/>
                  </a:cubicBezTo>
                  <a:cubicBezTo>
                    <a:pt x="18313" y="74954"/>
                    <a:pt x="18680" y="69650"/>
                    <a:pt x="18680" y="69650"/>
                  </a:cubicBezTo>
                  <a:lnTo>
                    <a:pt x="18680" y="45333"/>
                  </a:lnTo>
                  <a:cubicBezTo>
                    <a:pt x="18680" y="45333"/>
                    <a:pt x="16846" y="18947"/>
                    <a:pt x="15645" y="12743"/>
                  </a:cubicBezTo>
                  <a:cubicBezTo>
                    <a:pt x="14911" y="8540"/>
                    <a:pt x="14577" y="4270"/>
                    <a:pt x="14678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2538650" y="2375475"/>
              <a:ext cx="176825" cy="808950"/>
            </a:xfrm>
            <a:custGeom>
              <a:avLst/>
              <a:gdLst/>
              <a:ahLst/>
              <a:cxnLst/>
              <a:rect l="l" t="t" r="r" b="b"/>
              <a:pathLst>
                <a:path w="7073" h="32358" extrusionOk="0">
                  <a:moveTo>
                    <a:pt x="4204" y="1"/>
                  </a:moveTo>
                  <a:cubicBezTo>
                    <a:pt x="4203" y="1"/>
                    <a:pt x="401" y="1068"/>
                    <a:pt x="201" y="1768"/>
                  </a:cubicBezTo>
                  <a:cubicBezTo>
                    <a:pt x="1" y="2469"/>
                    <a:pt x="1" y="8773"/>
                    <a:pt x="501" y="10641"/>
                  </a:cubicBezTo>
                  <a:cubicBezTo>
                    <a:pt x="768" y="11609"/>
                    <a:pt x="968" y="12576"/>
                    <a:pt x="1101" y="13544"/>
                  </a:cubicBezTo>
                  <a:lnTo>
                    <a:pt x="3903" y="12843"/>
                  </a:lnTo>
                  <a:lnTo>
                    <a:pt x="3903" y="12843"/>
                  </a:lnTo>
                  <a:lnTo>
                    <a:pt x="1301" y="15845"/>
                  </a:lnTo>
                  <a:cubicBezTo>
                    <a:pt x="1301" y="15845"/>
                    <a:pt x="2402" y="16145"/>
                    <a:pt x="3370" y="18647"/>
                  </a:cubicBezTo>
                  <a:cubicBezTo>
                    <a:pt x="4370" y="21116"/>
                    <a:pt x="5571" y="27620"/>
                    <a:pt x="5571" y="27620"/>
                  </a:cubicBezTo>
                  <a:lnTo>
                    <a:pt x="7072" y="32357"/>
                  </a:lnTo>
                  <a:lnTo>
                    <a:pt x="7072" y="32357"/>
                  </a:lnTo>
                  <a:lnTo>
                    <a:pt x="5771" y="16045"/>
                  </a:lnTo>
                  <a:cubicBezTo>
                    <a:pt x="5771" y="16045"/>
                    <a:pt x="5471" y="10174"/>
                    <a:pt x="5071" y="8273"/>
                  </a:cubicBezTo>
                  <a:cubicBezTo>
                    <a:pt x="4671" y="6372"/>
                    <a:pt x="3903" y="201"/>
                    <a:pt x="4204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2908075" y="2338500"/>
              <a:ext cx="263550" cy="331375"/>
            </a:xfrm>
            <a:custGeom>
              <a:avLst/>
              <a:gdLst/>
              <a:ahLst/>
              <a:cxnLst/>
              <a:rect l="l" t="t" r="r" b="b"/>
              <a:pathLst>
                <a:path w="10542" h="13255" extrusionOk="0">
                  <a:moveTo>
                    <a:pt x="6265" y="0"/>
                  </a:moveTo>
                  <a:cubicBezTo>
                    <a:pt x="6130" y="0"/>
                    <a:pt x="5966" y="101"/>
                    <a:pt x="5772" y="379"/>
                  </a:cubicBezTo>
                  <a:cubicBezTo>
                    <a:pt x="5104" y="1346"/>
                    <a:pt x="3703" y="2847"/>
                    <a:pt x="3103" y="3848"/>
                  </a:cubicBezTo>
                  <a:cubicBezTo>
                    <a:pt x="2503" y="4849"/>
                    <a:pt x="501" y="10653"/>
                    <a:pt x="501" y="10653"/>
                  </a:cubicBezTo>
                  <a:lnTo>
                    <a:pt x="1" y="11854"/>
                  </a:lnTo>
                  <a:lnTo>
                    <a:pt x="2603" y="13255"/>
                  </a:lnTo>
                  <a:lnTo>
                    <a:pt x="3303" y="11653"/>
                  </a:lnTo>
                  <a:cubicBezTo>
                    <a:pt x="3904" y="11420"/>
                    <a:pt x="4537" y="11253"/>
                    <a:pt x="5171" y="11153"/>
                  </a:cubicBezTo>
                  <a:cubicBezTo>
                    <a:pt x="6172" y="10953"/>
                    <a:pt x="7873" y="10853"/>
                    <a:pt x="8674" y="9852"/>
                  </a:cubicBezTo>
                  <a:cubicBezTo>
                    <a:pt x="9574" y="8751"/>
                    <a:pt x="8807" y="7150"/>
                    <a:pt x="9574" y="5949"/>
                  </a:cubicBezTo>
                  <a:cubicBezTo>
                    <a:pt x="9941" y="5382"/>
                    <a:pt x="10542" y="5282"/>
                    <a:pt x="10075" y="4448"/>
                  </a:cubicBezTo>
                  <a:cubicBezTo>
                    <a:pt x="9787" y="3989"/>
                    <a:pt x="9327" y="3727"/>
                    <a:pt x="8821" y="3727"/>
                  </a:cubicBezTo>
                  <a:cubicBezTo>
                    <a:pt x="8740" y="3727"/>
                    <a:pt x="8657" y="3734"/>
                    <a:pt x="8574" y="3748"/>
                  </a:cubicBezTo>
                  <a:cubicBezTo>
                    <a:pt x="8173" y="3848"/>
                    <a:pt x="7381" y="3873"/>
                    <a:pt x="6689" y="3873"/>
                  </a:cubicBezTo>
                  <a:cubicBezTo>
                    <a:pt x="5997" y="3873"/>
                    <a:pt x="5405" y="3848"/>
                    <a:pt x="5405" y="3848"/>
                  </a:cubicBezTo>
                  <a:cubicBezTo>
                    <a:pt x="5638" y="3381"/>
                    <a:pt x="5938" y="2914"/>
                    <a:pt x="6272" y="2447"/>
                  </a:cubicBezTo>
                  <a:cubicBezTo>
                    <a:pt x="6572" y="2147"/>
                    <a:pt x="6772" y="679"/>
                    <a:pt x="6772" y="679"/>
                  </a:cubicBezTo>
                  <a:cubicBezTo>
                    <a:pt x="6772" y="679"/>
                    <a:pt x="6616" y="0"/>
                    <a:pt x="626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2290150" y="2604800"/>
              <a:ext cx="713025" cy="683100"/>
            </a:xfrm>
            <a:custGeom>
              <a:avLst/>
              <a:gdLst/>
              <a:ahLst/>
              <a:cxnLst/>
              <a:rect l="l" t="t" r="r" b="b"/>
              <a:pathLst>
                <a:path w="28521" h="27324" extrusionOk="0">
                  <a:moveTo>
                    <a:pt x="25218" y="1"/>
                  </a:moveTo>
                  <a:lnTo>
                    <a:pt x="11575" y="15345"/>
                  </a:lnTo>
                  <a:lnTo>
                    <a:pt x="6872" y="3003"/>
                  </a:lnTo>
                  <a:lnTo>
                    <a:pt x="701" y="7072"/>
                  </a:lnTo>
                  <a:cubicBezTo>
                    <a:pt x="0" y="8273"/>
                    <a:pt x="267" y="9174"/>
                    <a:pt x="500" y="10375"/>
                  </a:cubicBezTo>
                  <a:cubicBezTo>
                    <a:pt x="701" y="11542"/>
                    <a:pt x="5671" y="22417"/>
                    <a:pt x="6672" y="23818"/>
                  </a:cubicBezTo>
                  <a:cubicBezTo>
                    <a:pt x="7650" y="25188"/>
                    <a:pt x="8437" y="27324"/>
                    <a:pt x="10343" y="27324"/>
                  </a:cubicBezTo>
                  <a:cubicBezTo>
                    <a:pt x="10386" y="27324"/>
                    <a:pt x="10430" y="27323"/>
                    <a:pt x="10474" y="27320"/>
                  </a:cubicBezTo>
                  <a:cubicBezTo>
                    <a:pt x="12442" y="27220"/>
                    <a:pt x="14644" y="24318"/>
                    <a:pt x="16545" y="21916"/>
                  </a:cubicBezTo>
                  <a:cubicBezTo>
                    <a:pt x="18447" y="19548"/>
                    <a:pt x="28520" y="2970"/>
                    <a:pt x="28520" y="2970"/>
                  </a:cubicBezTo>
                  <a:lnTo>
                    <a:pt x="25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2290150" y="2604800"/>
              <a:ext cx="713025" cy="685525"/>
            </a:xfrm>
            <a:custGeom>
              <a:avLst/>
              <a:gdLst/>
              <a:ahLst/>
              <a:cxnLst/>
              <a:rect l="l" t="t" r="r" b="b"/>
              <a:pathLst>
                <a:path w="28521" h="27421" fill="none" extrusionOk="0">
                  <a:moveTo>
                    <a:pt x="6872" y="3003"/>
                  </a:moveTo>
                  <a:lnTo>
                    <a:pt x="11575" y="15345"/>
                  </a:lnTo>
                  <a:lnTo>
                    <a:pt x="25218" y="1"/>
                  </a:lnTo>
                  <a:lnTo>
                    <a:pt x="28520" y="2970"/>
                  </a:lnTo>
                  <a:cubicBezTo>
                    <a:pt x="28520" y="2970"/>
                    <a:pt x="18447" y="19548"/>
                    <a:pt x="16545" y="21916"/>
                  </a:cubicBezTo>
                  <a:cubicBezTo>
                    <a:pt x="14644" y="24318"/>
                    <a:pt x="12442" y="27220"/>
                    <a:pt x="10474" y="27320"/>
                  </a:cubicBezTo>
                  <a:cubicBezTo>
                    <a:pt x="8473" y="27420"/>
                    <a:pt x="7672" y="25219"/>
                    <a:pt x="6672" y="23818"/>
                  </a:cubicBezTo>
                  <a:cubicBezTo>
                    <a:pt x="5671" y="22417"/>
                    <a:pt x="701" y="11542"/>
                    <a:pt x="500" y="10375"/>
                  </a:cubicBezTo>
                  <a:cubicBezTo>
                    <a:pt x="267" y="9174"/>
                    <a:pt x="0" y="8273"/>
                    <a:pt x="701" y="707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2506125" y="2988425"/>
              <a:ext cx="72575" cy="107600"/>
            </a:xfrm>
            <a:custGeom>
              <a:avLst/>
              <a:gdLst/>
              <a:ahLst/>
              <a:cxnLst/>
              <a:rect l="l" t="t" r="r" b="b"/>
              <a:pathLst>
                <a:path w="2903" h="4304" fill="none" extrusionOk="0">
                  <a:moveTo>
                    <a:pt x="2903" y="0"/>
                  </a:moveTo>
                  <a:cubicBezTo>
                    <a:pt x="2903" y="0"/>
                    <a:pt x="201" y="2602"/>
                    <a:pt x="1" y="430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2473600" y="3000925"/>
              <a:ext cx="60075" cy="62575"/>
            </a:xfrm>
            <a:custGeom>
              <a:avLst/>
              <a:gdLst/>
              <a:ahLst/>
              <a:cxnLst/>
              <a:rect l="l" t="t" r="r" b="b"/>
              <a:pathLst>
                <a:path w="2403" h="2503" fill="none" extrusionOk="0">
                  <a:moveTo>
                    <a:pt x="2402" y="0"/>
                  </a:moveTo>
                  <a:cubicBezTo>
                    <a:pt x="1335" y="534"/>
                    <a:pt x="501" y="1435"/>
                    <a:pt x="1" y="25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3230800" y="1645775"/>
              <a:ext cx="43400" cy="2215800"/>
            </a:xfrm>
            <a:custGeom>
              <a:avLst/>
              <a:gdLst/>
              <a:ahLst/>
              <a:cxnLst/>
              <a:rect l="l" t="t" r="r" b="b"/>
              <a:pathLst>
                <a:path w="1736" h="88632" extrusionOk="0">
                  <a:moveTo>
                    <a:pt x="1" y="1"/>
                  </a:moveTo>
                  <a:lnTo>
                    <a:pt x="1" y="88631"/>
                  </a:lnTo>
                  <a:lnTo>
                    <a:pt x="1736" y="88631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3230800" y="1645775"/>
              <a:ext cx="43400" cy="2215800"/>
            </a:xfrm>
            <a:custGeom>
              <a:avLst/>
              <a:gdLst/>
              <a:ahLst/>
              <a:cxnLst/>
              <a:rect l="l" t="t" r="r" b="b"/>
              <a:pathLst>
                <a:path w="1736" h="88632" fill="none" extrusionOk="0">
                  <a:moveTo>
                    <a:pt x="1" y="88631"/>
                  </a:moveTo>
                  <a:lnTo>
                    <a:pt x="1" y="1"/>
                  </a:lnTo>
                  <a:lnTo>
                    <a:pt x="1736" y="1"/>
                  </a:lnTo>
                  <a:lnTo>
                    <a:pt x="1736" y="8863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3079025" y="1644950"/>
              <a:ext cx="360300" cy="90100"/>
            </a:xfrm>
            <a:custGeom>
              <a:avLst/>
              <a:gdLst/>
              <a:ahLst/>
              <a:cxnLst/>
              <a:rect l="l" t="t" r="r" b="b"/>
              <a:pathLst>
                <a:path w="14412" h="3604" fill="none" extrusionOk="0">
                  <a:moveTo>
                    <a:pt x="2236" y="1602"/>
                  </a:moveTo>
                  <a:cubicBezTo>
                    <a:pt x="2636" y="1635"/>
                    <a:pt x="2936" y="2002"/>
                    <a:pt x="2870" y="2436"/>
                  </a:cubicBezTo>
                  <a:cubicBezTo>
                    <a:pt x="2770" y="3170"/>
                    <a:pt x="868" y="3603"/>
                    <a:pt x="435" y="2002"/>
                  </a:cubicBezTo>
                  <a:cubicBezTo>
                    <a:pt x="1" y="434"/>
                    <a:pt x="1068" y="1"/>
                    <a:pt x="1068" y="1"/>
                  </a:cubicBezTo>
                  <a:lnTo>
                    <a:pt x="13110" y="1"/>
                  </a:lnTo>
                  <a:cubicBezTo>
                    <a:pt x="13110" y="1"/>
                    <a:pt x="12043" y="1702"/>
                    <a:pt x="12276" y="2436"/>
                  </a:cubicBezTo>
                  <a:cubicBezTo>
                    <a:pt x="12443" y="3203"/>
                    <a:pt x="13444" y="3403"/>
                    <a:pt x="13878" y="2769"/>
                  </a:cubicBezTo>
                  <a:cubicBezTo>
                    <a:pt x="14411" y="2102"/>
                    <a:pt x="13577" y="1702"/>
                    <a:pt x="13577" y="17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3535200" y="1737525"/>
              <a:ext cx="1860525" cy="439500"/>
            </a:xfrm>
            <a:custGeom>
              <a:avLst/>
              <a:gdLst/>
              <a:ahLst/>
              <a:cxnLst/>
              <a:rect l="l" t="t" r="r" b="b"/>
              <a:pathLst>
                <a:path w="74421" h="17580" extrusionOk="0">
                  <a:moveTo>
                    <a:pt x="0" y="0"/>
                  </a:moveTo>
                  <a:lnTo>
                    <a:pt x="0" y="10608"/>
                  </a:lnTo>
                  <a:lnTo>
                    <a:pt x="74420" y="17580"/>
                  </a:lnTo>
                  <a:lnTo>
                    <a:pt x="74420" y="6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4187325" y="1873450"/>
              <a:ext cx="402825" cy="188500"/>
            </a:xfrm>
            <a:custGeom>
              <a:avLst/>
              <a:gdLst/>
              <a:ahLst/>
              <a:cxnLst/>
              <a:rect l="l" t="t" r="r" b="b"/>
              <a:pathLst>
                <a:path w="16113" h="7540" extrusionOk="0">
                  <a:moveTo>
                    <a:pt x="1" y="0"/>
                  </a:moveTo>
                  <a:lnTo>
                    <a:pt x="1" y="6005"/>
                  </a:lnTo>
                  <a:lnTo>
                    <a:pt x="16112" y="7539"/>
                  </a:lnTo>
                  <a:lnTo>
                    <a:pt x="16112" y="15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3639425" y="1905975"/>
              <a:ext cx="60075" cy="63400"/>
            </a:xfrm>
            <a:custGeom>
              <a:avLst/>
              <a:gdLst/>
              <a:ahLst/>
              <a:cxnLst/>
              <a:rect l="l" t="t" r="r" b="b"/>
              <a:pathLst>
                <a:path w="2403" h="2536" fill="none" extrusionOk="0">
                  <a:moveTo>
                    <a:pt x="2403" y="1401"/>
                  </a:moveTo>
                  <a:cubicBezTo>
                    <a:pt x="2369" y="734"/>
                    <a:pt x="1869" y="167"/>
                    <a:pt x="1202" y="100"/>
                  </a:cubicBezTo>
                  <a:cubicBezTo>
                    <a:pt x="568" y="0"/>
                    <a:pt x="1" y="534"/>
                    <a:pt x="34" y="1168"/>
                  </a:cubicBezTo>
                  <a:cubicBezTo>
                    <a:pt x="34" y="1835"/>
                    <a:pt x="535" y="2402"/>
                    <a:pt x="1202" y="2469"/>
                  </a:cubicBezTo>
                  <a:cubicBezTo>
                    <a:pt x="1836" y="2536"/>
                    <a:pt x="2403" y="2035"/>
                    <a:pt x="2403" y="1401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3746175" y="1915975"/>
              <a:ext cx="60075" cy="63400"/>
            </a:xfrm>
            <a:custGeom>
              <a:avLst/>
              <a:gdLst/>
              <a:ahLst/>
              <a:cxnLst/>
              <a:rect l="l" t="t" r="r" b="b"/>
              <a:pathLst>
                <a:path w="2403" h="2536" fill="none" extrusionOk="0">
                  <a:moveTo>
                    <a:pt x="2402" y="1402"/>
                  </a:moveTo>
                  <a:cubicBezTo>
                    <a:pt x="2369" y="735"/>
                    <a:pt x="1869" y="167"/>
                    <a:pt x="1202" y="101"/>
                  </a:cubicBezTo>
                  <a:cubicBezTo>
                    <a:pt x="568" y="1"/>
                    <a:pt x="1" y="534"/>
                    <a:pt x="34" y="1168"/>
                  </a:cubicBezTo>
                  <a:cubicBezTo>
                    <a:pt x="34" y="1835"/>
                    <a:pt x="534" y="2402"/>
                    <a:pt x="1202" y="2469"/>
                  </a:cubicBezTo>
                  <a:cubicBezTo>
                    <a:pt x="1835" y="2536"/>
                    <a:pt x="2402" y="2036"/>
                    <a:pt x="2402" y="1402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3852925" y="1925975"/>
              <a:ext cx="60075" cy="63425"/>
            </a:xfrm>
            <a:custGeom>
              <a:avLst/>
              <a:gdLst/>
              <a:ahLst/>
              <a:cxnLst/>
              <a:rect l="l" t="t" r="r" b="b"/>
              <a:pathLst>
                <a:path w="2403" h="2537" fill="none" extrusionOk="0">
                  <a:moveTo>
                    <a:pt x="2402" y="1402"/>
                  </a:moveTo>
                  <a:cubicBezTo>
                    <a:pt x="2369" y="735"/>
                    <a:pt x="1868" y="168"/>
                    <a:pt x="1201" y="101"/>
                  </a:cubicBezTo>
                  <a:cubicBezTo>
                    <a:pt x="567" y="1"/>
                    <a:pt x="0" y="535"/>
                    <a:pt x="0" y="1169"/>
                  </a:cubicBezTo>
                  <a:cubicBezTo>
                    <a:pt x="34" y="1836"/>
                    <a:pt x="534" y="2403"/>
                    <a:pt x="1201" y="2469"/>
                  </a:cubicBezTo>
                  <a:cubicBezTo>
                    <a:pt x="1835" y="2536"/>
                    <a:pt x="2402" y="2036"/>
                    <a:pt x="2402" y="1402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3959675" y="1936000"/>
              <a:ext cx="60050" cy="63400"/>
            </a:xfrm>
            <a:custGeom>
              <a:avLst/>
              <a:gdLst/>
              <a:ahLst/>
              <a:cxnLst/>
              <a:rect l="l" t="t" r="r" b="b"/>
              <a:pathLst>
                <a:path w="2402" h="2536" fill="none" extrusionOk="0">
                  <a:moveTo>
                    <a:pt x="2368" y="1401"/>
                  </a:moveTo>
                  <a:cubicBezTo>
                    <a:pt x="2368" y="734"/>
                    <a:pt x="1868" y="167"/>
                    <a:pt x="1201" y="100"/>
                  </a:cubicBezTo>
                  <a:cubicBezTo>
                    <a:pt x="567" y="0"/>
                    <a:pt x="0" y="534"/>
                    <a:pt x="0" y="1168"/>
                  </a:cubicBezTo>
                  <a:cubicBezTo>
                    <a:pt x="33" y="1835"/>
                    <a:pt x="534" y="2402"/>
                    <a:pt x="1201" y="2469"/>
                  </a:cubicBezTo>
                  <a:cubicBezTo>
                    <a:pt x="1835" y="2535"/>
                    <a:pt x="2402" y="2035"/>
                    <a:pt x="2368" y="1401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4728550" y="1932650"/>
              <a:ext cx="25" cy="43400"/>
            </a:xfrm>
            <a:custGeom>
              <a:avLst/>
              <a:gdLst/>
              <a:ahLst/>
              <a:cxnLst/>
              <a:rect l="l" t="t" r="r" b="b"/>
              <a:pathLst>
                <a:path w="1" h="1736" fill="none" extrusionOk="0">
                  <a:moveTo>
                    <a:pt x="0" y="1"/>
                  </a:moveTo>
                  <a:lnTo>
                    <a:pt x="0" y="1735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4803600" y="1939325"/>
              <a:ext cx="25" cy="43400"/>
            </a:xfrm>
            <a:custGeom>
              <a:avLst/>
              <a:gdLst/>
              <a:ahLst/>
              <a:cxnLst/>
              <a:rect l="l" t="t" r="r" b="b"/>
              <a:pathLst>
                <a:path w="1" h="1736" fill="none" extrusionOk="0">
                  <a:moveTo>
                    <a:pt x="1" y="1"/>
                  </a:moveTo>
                  <a:lnTo>
                    <a:pt x="1" y="1735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4728550" y="2016050"/>
              <a:ext cx="25" cy="43400"/>
            </a:xfrm>
            <a:custGeom>
              <a:avLst/>
              <a:gdLst/>
              <a:ahLst/>
              <a:cxnLst/>
              <a:rect l="l" t="t" r="r" b="b"/>
              <a:pathLst>
                <a:path w="1" h="1736" fill="none" extrusionOk="0">
                  <a:moveTo>
                    <a:pt x="0" y="1"/>
                  </a:moveTo>
                  <a:lnTo>
                    <a:pt x="0" y="1735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4803600" y="2022725"/>
              <a:ext cx="25" cy="43400"/>
            </a:xfrm>
            <a:custGeom>
              <a:avLst/>
              <a:gdLst/>
              <a:ahLst/>
              <a:cxnLst/>
              <a:rect l="l" t="t" r="r" b="b"/>
              <a:pathLst>
                <a:path w="1" h="1736" fill="none" extrusionOk="0">
                  <a:moveTo>
                    <a:pt x="1" y="0"/>
                  </a:moveTo>
                  <a:lnTo>
                    <a:pt x="1" y="1735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4855300" y="1936825"/>
              <a:ext cx="25" cy="147625"/>
            </a:xfrm>
            <a:custGeom>
              <a:avLst/>
              <a:gdLst/>
              <a:ahLst/>
              <a:cxnLst/>
              <a:rect l="l" t="t" r="r" b="b"/>
              <a:pathLst>
                <a:path w="1" h="5905" fill="none" extrusionOk="0">
                  <a:moveTo>
                    <a:pt x="1" y="1"/>
                  </a:moveTo>
                  <a:lnTo>
                    <a:pt x="1" y="5905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4916175" y="1950175"/>
              <a:ext cx="25" cy="43375"/>
            </a:xfrm>
            <a:custGeom>
              <a:avLst/>
              <a:gdLst/>
              <a:ahLst/>
              <a:cxnLst/>
              <a:rect l="l" t="t" r="r" b="b"/>
              <a:pathLst>
                <a:path w="1" h="1735" fill="none" extrusionOk="0">
                  <a:moveTo>
                    <a:pt x="1" y="0"/>
                  </a:moveTo>
                  <a:lnTo>
                    <a:pt x="1" y="1735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4991225" y="1956850"/>
              <a:ext cx="25" cy="43375"/>
            </a:xfrm>
            <a:custGeom>
              <a:avLst/>
              <a:gdLst/>
              <a:ahLst/>
              <a:cxnLst/>
              <a:rect l="l" t="t" r="r" b="b"/>
              <a:pathLst>
                <a:path w="1" h="1735" fill="none" extrusionOk="0">
                  <a:moveTo>
                    <a:pt x="1" y="0"/>
                  </a:moveTo>
                  <a:lnTo>
                    <a:pt x="1" y="1735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4916175" y="2033575"/>
              <a:ext cx="25" cy="43375"/>
            </a:xfrm>
            <a:custGeom>
              <a:avLst/>
              <a:gdLst/>
              <a:ahLst/>
              <a:cxnLst/>
              <a:rect l="l" t="t" r="r" b="b"/>
              <a:pathLst>
                <a:path w="1" h="1735" fill="none" extrusionOk="0">
                  <a:moveTo>
                    <a:pt x="1" y="0"/>
                  </a:moveTo>
                  <a:lnTo>
                    <a:pt x="1" y="1735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4991225" y="2040225"/>
              <a:ext cx="25" cy="43400"/>
            </a:xfrm>
            <a:custGeom>
              <a:avLst/>
              <a:gdLst/>
              <a:ahLst/>
              <a:cxnLst/>
              <a:rect l="l" t="t" r="r" b="b"/>
              <a:pathLst>
                <a:path w="1" h="1736" fill="none" extrusionOk="0">
                  <a:moveTo>
                    <a:pt x="1" y="1"/>
                  </a:moveTo>
                  <a:lnTo>
                    <a:pt x="1" y="1736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5042950" y="1954350"/>
              <a:ext cx="25" cy="147625"/>
            </a:xfrm>
            <a:custGeom>
              <a:avLst/>
              <a:gdLst/>
              <a:ahLst/>
              <a:cxnLst/>
              <a:rect l="l" t="t" r="r" b="b"/>
              <a:pathLst>
                <a:path w="1" h="5905" fill="none" extrusionOk="0">
                  <a:moveTo>
                    <a:pt x="0" y="0"/>
                  </a:moveTo>
                  <a:lnTo>
                    <a:pt x="0" y="5904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5103825" y="1967675"/>
              <a:ext cx="25" cy="43400"/>
            </a:xfrm>
            <a:custGeom>
              <a:avLst/>
              <a:gdLst/>
              <a:ahLst/>
              <a:cxnLst/>
              <a:rect l="l" t="t" r="r" b="b"/>
              <a:pathLst>
                <a:path w="1" h="1736" fill="none" extrusionOk="0">
                  <a:moveTo>
                    <a:pt x="0" y="1"/>
                  </a:moveTo>
                  <a:lnTo>
                    <a:pt x="0" y="1735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4"/>
            <p:cNvSpPr/>
            <p:nvPr/>
          </p:nvSpPr>
          <p:spPr>
            <a:xfrm>
              <a:off x="5178875" y="1974350"/>
              <a:ext cx="25" cy="43400"/>
            </a:xfrm>
            <a:custGeom>
              <a:avLst/>
              <a:gdLst/>
              <a:ahLst/>
              <a:cxnLst/>
              <a:rect l="l" t="t" r="r" b="b"/>
              <a:pathLst>
                <a:path w="1" h="1736" fill="none" extrusionOk="0">
                  <a:moveTo>
                    <a:pt x="0" y="1"/>
                  </a:moveTo>
                  <a:lnTo>
                    <a:pt x="0" y="1735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4"/>
            <p:cNvSpPr/>
            <p:nvPr/>
          </p:nvSpPr>
          <p:spPr>
            <a:xfrm>
              <a:off x="5103825" y="2051075"/>
              <a:ext cx="25" cy="43400"/>
            </a:xfrm>
            <a:custGeom>
              <a:avLst/>
              <a:gdLst/>
              <a:ahLst/>
              <a:cxnLst/>
              <a:rect l="l" t="t" r="r" b="b"/>
              <a:pathLst>
                <a:path w="1" h="1736" fill="none" extrusionOk="0">
                  <a:moveTo>
                    <a:pt x="0" y="1"/>
                  </a:moveTo>
                  <a:lnTo>
                    <a:pt x="0" y="1735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4"/>
            <p:cNvSpPr/>
            <p:nvPr/>
          </p:nvSpPr>
          <p:spPr>
            <a:xfrm>
              <a:off x="5178875" y="2057750"/>
              <a:ext cx="25" cy="43400"/>
            </a:xfrm>
            <a:custGeom>
              <a:avLst/>
              <a:gdLst/>
              <a:ahLst/>
              <a:cxnLst/>
              <a:rect l="l" t="t" r="r" b="b"/>
              <a:pathLst>
                <a:path w="1" h="1736" fill="none" extrusionOk="0">
                  <a:moveTo>
                    <a:pt x="0" y="0"/>
                  </a:moveTo>
                  <a:lnTo>
                    <a:pt x="0" y="1735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4"/>
            <p:cNvSpPr/>
            <p:nvPr/>
          </p:nvSpPr>
          <p:spPr>
            <a:xfrm>
              <a:off x="5230575" y="1971850"/>
              <a:ext cx="25" cy="147625"/>
            </a:xfrm>
            <a:custGeom>
              <a:avLst/>
              <a:gdLst/>
              <a:ahLst/>
              <a:cxnLst/>
              <a:rect l="l" t="t" r="r" b="b"/>
              <a:pathLst>
                <a:path w="1" h="5905" fill="none" extrusionOk="0">
                  <a:moveTo>
                    <a:pt x="0" y="1"/>
                  </a:moveTo>
                  <a:lnTo>
                    <a:pt x="0" y="5905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4"/>
            <p:cNvSpPr/>
            <p:nvPr/>
          </p:nvSpPr>
          <p:spPr>
            <a:xfrm>
              <a:off x="3003975" y="3372850"/>
              <a:ext cx="170150" cy="390300"/>
            </a:xfrm>
            <a:custGeom>
              <a:avLst/>
              <a:gdLst/>
              <a:ahLst/>
              <a:cxnLst/>
              <a:rect l="l" t="t" r="r" b="b"/>
              <a:pathLst>
                <a:path w="6806" h="15612" extrusionOk="0">
                  <a:moveTo>
                    <a:pt x="6305" y="1"/>
                  </a:moveTo>
                  <a:lnTo>
                    <a:pt x="1" y="2836"/>
                  </a:lnTo>
                  <a:lnTo>
                    <a:pt x="601" y="15612"/>
                  </a:lnTo>
                  <a:lnTo>
                    <a:pt x="6806" y="1277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4"/>
            <p:cNvSpPr/>
            <p:nvPr/>
          </p:nvSpPr>
          <p:spPr>
            <a:xfrm>
              <a:off x="2569500" y="3190225"/>
              <a:ext cx="975725" cy="941525"/>
            </a:xfrm>
            <a:custGeom>
              <a:avLst/>
              <a:gdLst/>
              <a:ahLst/>
              <a:cxnLst/>
              <a:rect l="l" t="t" r="r" b="b"/>
              <a:pathLst>
                <a:path w="39029" h="37661" extrusionOk="0">
                  <a:moveTo>
                    <a:pt x="37928" y="2336"/>
                  </a:moveTo>
                  <a:lnTo>
                    <a:pt x="37828" y="11642"/>
                  </a:lnTo>
                  <a:lnTo>
                    <a:pt x="2869" y="30956"/>
                  </a:lnTo>
                  <a:cubicBezTo>
                    <a:pt x="2869" y="30956"/>
                    <a:pt x="2469" y="25052"/>
                    <a:pt x="3236" y="22784"/>
                  </a:cubicBezTo>
                  <a:cubicBezTo>
                    <a:pt x="4270" y="19615"/>
                    <a:pt x="4938" y="17780"/>
                    <a:pt x="9541" y="15045"/>
                  </a:cubicBezTo>
                  <a:cubicBezTo>
                    <a:pt x="11809" y="13677"/>
                    <a:pt x="20082" y="9407"/>
                    <a:pt x="25919" y="6939"/>
                  </a:cubicBezTo>
                  <a:cubicBezTo>
                    <a:pt x="31723" y="4437"/>
                    <a:pt x="37927" y="2336"/>
                    <a:pt x="37928" y="2336"/>
                  </a:cubicBezTo>
                  <a:close/>
                  <a:moveTo>
                    <a:pt x="39029" y="1"/>
                  </a:moveTo>
                  <a:cubicBezTo>
                    <a:pt x="39028" y="1"/>
                    <a:pt x="20949" y="5571"/>
                    <a:pt x="12543" y="10141"/>
                  </a:cubicBezTo>
                  <a:cubicBezTo>
                    <a:pt x="4104" y="14744"/>
                    <a:pt x="1102" y="17880"/>
                    <a:pt x="401" y="23284"/>
                  </a:cubicBezTo>
                  <a:cubicBezTo>
                    <a:pt x="1" y="26053"/>
                    <a:pt x="401" y="37661"/>
                    <a:pt x="401" y="37661"/>
                  </a:cubicBezTo>
                  <a:lnTo>
                    <a:pt x="2469" y="36193"/>
                  </a:lnTo>
                  <a:lnTo>
                    <a:pt x="2603" y="33191"/>
                  </a:lnTo>
                  <a:lnTo>
                    <a:pt x="38895" y="12509"/>
                  </a:lnTo>
                  <a:lnTo>
                    <a:pt x="39029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4"/>
            <p:cNvSpPr/>
            <p:nvPr/>
          </p:nvSpPr>
          <p:spPr>
            <a:xfrm>
              <a:off x="3465975" y="2653175"/>
              <a:ext cx="1743775" cy="1490250"/>
            </a:xfrm>
            <a:custGeom>
              <a:avLst/>
              <a:gdLst/>
              <a:ahLst/>
              <a:cxnLst/>
              <a:rect l="l" t="t" r="r" b="b"/>
              <a:pathLst>
                <a:path w="69751" h="59610" extrusionOk="0">
                  <a:moveTo>
                    <a:pt x="19915" y="0"/>
                  </a:moveTo>
                  <a:cubicBezTo>
                    <a:pt x="19915" y="0"/>
                    <a:pt x="15979" y="467"/>
                    <a:pt x="15111" y="1935"/>
                  </a:cubicBezTo>
                  <a:cubicBezTo>
                    <a:pt x="14411" y="3269"/>
                    <a:pt x="13811" y="4637"/>
                    <a:pt x="13344" y="6038"/>
                  </a:cubicBezTo>
                  <a:lnTo>
                    <a:pt x="13410" y="6038"/>
                  </a:lnTo>
                  <a:lnTo>
                    <a:pt x="1" y="41964"/>
                  </a:lnTo>
                  <a:lnTo>
                    <a:pt x="56174" y="59610"/>
                  </a:lnTo>
                  <a:cubicBezTo>
                    <a:pt x="56174" y="59610"/>
                    <a:pt x="68483" y="21049"/>
                    <a:pt x="68883" y="19248"/>
                  </a:cubicBezTo>
                  <a:cubicBezTo>
                    <a:pt x="69317" y="17446"/>
                    <a:pt x="69750" y="9908"/>
                    <a:pt x="68349" y="9074"/>
                  </a:cubicBezTo>
                  <a:cubicBezTo>
                    <a:pt x="67049" y="7606"/>
                    <a:pt x="60877" y="6805"/>
                    <a:pt x="60877" y="6805"/>
                  </a:cubicBezTo>
                  <a:lnTo>
                    <a:pt x="19915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4"/>
            <p:cNvSpPr/>
            <p:nvPr/>
          </p:nvSpPr>
          <p:spPr>
            <a:xfrm>
              <a:off x="3385925" y="2627525"/>
              <a:ext cx="1795475" cy="1457525"/>
            </a:xfrm>
            <a:custGeom>
              <a:avLst/>
              <a:gdLst/>
              <a:ahLst/>
              <a:cxnLst/>
              <a:rect l="l" t="t" r="r" b="b"/>
              <a:pathLst>
                <a:path w="71819" h="58301" extrusionOk="0">
                  <a:moveTo>
                    <a:pt x="19933" y="0"/>
                  </a:moveTo>
                  <a:cubicBezTo>
                    <a:pt x="18870" y="0"/>
                    <a:pt x="17805" y="164"/>
                    <a:pt x="16779" y="493"/>
                  </a:cubicBezTo>
                  <a:lnTo>
                    <a:pt x="16412" y="593"/>
                  </a:lnTo>
                  <a:cubicBezTo>
                    <a:pt x="14477" y="1293"/>
                    <a:pt x="13777" y="3795"/>
                    <a:pt x="13777" y="3795"/>
                  </a:cubicBezTo>
                  <a:lnTo>
                    <a:pt x="0" y="40622"/>
                  </a:lnTo>
                  <a:lnTo>
                    <a:pt x="56174" y="58301"/>
                  </a:lnTo>
                  <a:cubicBezTo>
                    <a:pt x="56174" y="58301"/>
                    <a:pt x="70884" y="15470"/>
                    <a:pt x="71318" y="13669"/>
                  </a:cubicBezTo>
                  <a:cubicBezTo>
                    <a:pt x="71718" y="11868"/>
                    <a:pt x="71818" y="9933"/>
                    <a:pt x="70351" y="9232"/>
                  </a:cubicBezTo>
                  <a:cubicBezTo>
                    <a:pt x="68049" y="8098"/>
                    <a:pt x="30355" y="1694"/>
                    <a:pt x="21916" y="193"/>
                  </a:cubicBezTo>
                  <a:cubicBezTo>
                    <a:pt x="21262" y="64"/>
                    <a:pt x="20598" y="0"/>
                    <a:pt x="19933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4"/>
            <p:cNvSpPr/>
            <p:nvPr/>
          </p:nvSpPr>
          <p:spPr>
            <a:xfrm>
              <a:off x="3415100" y="2694875"/>
              <a:ext cx="1599500" cy="1039100"/>
            </a:xfrm>
            <a:custGeom>
              <a:avLst/>
              <a:gdLst/>
              <a:ahLst/>
              <a:cxnLst/>
              <a:rect l="l" t="t" r="r" b="b"/>
              <a:pathLst>
                <a:path w="63980" h="41564" extrusionOk="0">
                  <a:moveTo>
                    <a:pt x="20482" y="0"/>
                  </a:moveTo>
                  <a:cubicBezTo>
                    <a:pt x="20482" y="0"/>
                    <a:pt x="1" y="31957"/>
                    <a:pt x="6172" y="32790"/>
                  </a:cubicBezTo>
                  <a:cubicBezTo>
                    <a:pt x="12343" y="33624"/>
                    <a:pt x="45967" y="41563"/>
                    <a:pt x="47301" y="41563"/>
                  </a:cubicBezTo>
                  <a:cubicBezTo>
                    <a:pt x="48636" y="41563"/>
                    <a:pt x="48969" y="41130"/>
                    <a:pt x="49803" y="40563"/>
                  </a:cubicBezTo>
                  <a:cubicBezTo>
                    <a:pt x="50637" y="40029"/>
                    <a:pt x="62812" y="15145"/>
                    <a:pt x="63146" y="13744"/>
                  </a:cubicBezTo>
                  <a:cubicBezTo>
                    <a:pt x="63480" y="12376"/>
                    <a:pt x="63980" y="11108"/>
                    <a:pt x="61812" y="10408"/>
                  </a:cubicBezTo>
                  <a:cubicBezTo>
                    <a:pt x="59677" y="9741"/>
                    <a:pt x="51338" y="7072"/>
                    <a:pt x="51338" y="7072"/>
                  </a:cubicBezTo>
                  <a:lnTo>
                    <a:pt x="20482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4"/>
            <p:cNvSpPr/>
            <p:nvPr/>
          </p:nvSpPr>
          <p:spPr>
            <a:xfrm>
              <a:off x="3632775" y="2468150"/>
              <a:ext cx="1275100" cy="1053050"/>
            </a:xfrm>
            <a:custGeom>
              <a:avLst/>
              <a:gdLst/>
              <a:ahLst/>
              <a:cxnLst/>
              <a:rect l="l" t="t" r="r" b="b"/>
              <a:pathLst>
                <a:path w="51004" h="42122" extrusionOk="0">
                  <a:moveTo>
                    <a:pt x="8365" y="1"/>
                  </a:moveTo>
                  <a:cubicBezTo>
                    <a:pt x="7881" y="1"/>
                    <a:pt x="7582" y="12"/>
                    <a:pt x="7505" y="30"/>
                  </a:cubicBezTo>
                  <a:cubicBezTo>
                    <a:pt x="6938" y="163"/>
                    <a:pt x="5971" y="3365"/>
                    <a:pt x="5971" y="3365"/>
                  </a:cubicBezTo>
                  <a:cubicBezTo>
                    <a:pt x="5971" y="3365"/>
                    <a:pt x="4170" y="5600"/>
                    <a:pt x="3336" y="12672"/>
                  </a:cubicBezTo>
                  <a:cubicBezTo>
                    <a:pt x="2502" y="19777"/>
                    <a:pt x="0" y="29484"/>
                    <a:pt x="0" y="30618"/>
                  </a:cubicBezTo>
                  <a:cubicBezTo>
                    <a:pt x="0" y="31719"/>
                    <a:pt x="1935" y="31986"/>
                    <a:pt x="7639" y="34788"/>
                  </a:cubicBezTo>
                  <a:cubicBezTo>
                    <a:pt x="13343" y="37556"/>
                    <a:pt x="34191" y="40759"/>
                    <a:pt x="36293" y="41026"/>
                  </a:cubicBezTo>
                  <a:cubicBezTo>
                    <a:pt x="37896" y="41232"/>
                    <a:pt x="40262" y="42121"/>
                    <a:pt x="41633" y="42121"/>
                  </a:cubicBezTo>
                  <a:cubicBezTo>
                    <a:pt x="42030" y="42121"/>
                    <a:pt x="42343" y="42047"/>
                    <a:pt x="42530" y="41859"/>
                  </a:cubicBezTo>
                  <a:cubicBezTo>
                    <a:pt x="43364" y="41026"/>
                    <a:pt x="47534" y="30318"/>
                    <a:pt x="48668" y="23246"/>
                  </a:cubicBezTo>
                  <a:cubicBezTo>
                    <a:pt x="49769" y="16141"/>
                    <a:pt x="51003" y="10437"/>
                    <a:pt x="51003" y="8502"/>
                  </a:cubicBezTo>
                  <a:cubicBezTo>
                    <a:pt x="51003" y="6568"/>
                    <a:pt x="40462" y="4333"/>
                    <a:pt x="30722" y="2264"/>
                  </a:cubicBezTo>
                  <a:cubicBezTo>
                    <a:pt x="22290" y="445"/>
                    <a:pt x="11484" y="1"/>
                    <a:pt x="8365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4"/>
            <p:cNvSpPr/>
            <p:nvPr/>
          </p:nvSpPr>
          <p:spPr>
            <a:xfrm>
              <a:off x="4242375" y="3006750"/>
              <a:ext cx="118425" cy="7550"/>
            </a:xfrm>
            <a:custGeom>
              <a:avLst/>
              <a:gdLst/>
              <a:ahLst/>
              <a:cxnLst/>
              <a:rect l="l" t="t" r="r" b="b"/>
              <a:pathLst>
                <a:path w="4737" h="302" fill="none" extrusionOk="0">
                  <a:moveTo>
                    <a:pt x="0" y="301"/>
                  </a:moveTo>
                  <a:cubicBezTo>
                    <a:pt x="0" y="301"/>
                    <a:pt x="2869" y="1"/>
                    <a:pt x="4737" y="3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4"/>
            <p:cNvSpPr/>
            <p:nvPr/>
          </p:nvSpPr>
          <p:spPr>
            <a:xfrm>
              <a:off x="4415000" y="2684025"/>
              <a:ext cx="140125" cy="36725"/>
            </a:xfrm>
            <a:custGeom>
              <a:avLst/>
              <a:gdLst/>
              <a:ahLst/>
              <a:cxnLst/>
              <a:rect l="l" t="t" r="r" b="b"/>
              <a:pathLst>
                <a:path w="5605" h="1469" fill="none" extrusionOk="0">
                  <a:moveTo>
                    <a:pt x="0" y="1468"/>
                  </a:moveTo>
                  <a:cubicBezTo>
                    <a:pt x="1801" y="735"/>
                    <a:pt x="3669" y="234"/>
                    <a:pt x="5604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4"/>
            <p:cNvSpPr/>
            <p:nvPr/>
          </p:nvSpPr>
          <p:spPr>
            <a:xfrm>
              <a:off x="3899625" y="2967575"/>
              <a:ext cx="135125" cy="86750"/>
            </a:xfrm>
            <a:custGeom>
              <a:avLst/>
              <a:gdLst/>
              <a:ahLst/>
              <a:cxnLst/>
              <a:rect l="l" t="t" r="r" b="b"/>
              <a:pathLst>
                <a:path w="5405" h="3470" fill="none" extrusionOk="0">
                  <a:moveTo>
                    <a:pt x="5404" y="3469"/>
                  </a:moveTo>
                  <a:cubicBezTo>
                    <a:pt x="5404" y="3469"/>
                    <a:pt x="2269" y="701"/>
                    <a:pt x="0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4"/>
            <p:cNvSpPr/>
            <p:nvPr/>
          </p:nvSpPr>
          <p:spPr>
            <a:xfrm>
              <a:off x="3240825" y="2453450"/>
              <a:ext cx="288550" cy="897750"/>
            </a:xfrm>
            <a:custGeom>
              <a:avLst/>
              <a:gdLst/>
              <a:ahLst/>
              <a:cxnLst/>
              <a:rect l="l" t="t" r="r" b="b"/>
              <a:pathLst>
                <a:path w="11542" h="35910" extrusionOk="0">
                  <a:moveTo>
                    <a:pt x="9415" y="0"/>
                  </a:moveTo>
                  <a:cubicBezTo>
                    <a:pt x="9128" y="0"/>
                    <a:pt x="8813" y="29"/>
                    <a:pt x="8473" y="84"/>
                  </a:cubicBezTo>
                  <a:cubicBezTo>
                    <a:pt x="6805" y="317"/>
                    <a:pt x="3369" y="1285"/>
                    <a:pt x="3369" y="2486"/>
                  </a:cubicBezTo>
                  <a:cubicBezTo>
                    <a:pt x="3369" y="3686"/>
                    <a:pt x="4470" y="7122"/>
                    <a:pt x="4470" y="7122"/>
                  </a:cubicBezTo>
                  <a:cubicBezTo>
                    <a:pt x="4470" y="7122"/>
                    <a:pt x="3703" y="10658"/>
                    <a:pt x="3169" y="12726"/>
                  </a:cubicBezTo>
                  <a:cubicBezTo>
                    <a:pt x="2669" y="14761"/>
                    <a:pt x="167" y="23300"/>
                    <a:pt x="167" y="28104"/>
                  </a:cubicBezTo>
                  <a:cubicBezTo>
                    <a:pt x="167" y="32941"/>
                    <a:pt x="0" y="35176"/>
                    <a:pt x="1034" y="35509"/>
                  </a:cubicBezTo>
                  <a:cubicBezTo>
                    <a:pt x="2068" y="35843"/>
                    <a:pt x="8006" y="35909"/>
                    <a:pt x="8006" y="35909"/>
                  </a:cubicBezTo>
                  <a:lnTo>
                    <a:pt x="7472" y="29038"/>
                  </a:lnTo>
                  <a:cubicBezTo>
                    <a:pt x="7239" y="27537"/>
                    <a:pt x="7105" y="26002"/>
                    <a:pt x="7072" y="24501"/>
                  </a:cubicBezTo>
                  <a:cubicBezTo>
                    <a:pt x="7072" y="22767"/>
                    <a:pt x="7239" y="14961"/>
                    <a:pt x="7839" y="12960"/>
                  </a:cubicBezTo>
                  <a:cubicBezTo>
                    <a:pt x="8440" y="10992"/>
                    <a:pt x="10608" y="5154"/>
                    <a:pt x="10608" y="5154"/>
                  </a:cubicBezTo>
                  <a:cubicBezTo>
                    <a:pt x="10608" y="5154"/>
                    <a:pt x="11542" y="3086"/>
                    <a:pt x="11375" y="1618"/>
                  </a:cubicBezTo>
                  <a:cubicBezTo>
                    <a:pt x="11242" y="450"/>
                    <a:pt x="10538" y="0"/>
                    <a:pt x="941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4"/>
            <p:cNvSpPr/>
            <p:nvPr/>
          </p:nvSpPr>
          <p:spPr>
            <a:xfrm>
              <a:off x="3322550" y="2433850"/>
              <a:ext cx="62575" cy="101950"/>
            </a:xfrm>
            <a:custGeom>
              <a:avLst/>
              <a:gdLst/>
              <a:ahLst/>
              <a:cxnLst/>
              <a:rect l="l" t="t" r="r" b="b"/>
              <a:pathLst>
                <a:path w="2503" h="4078" extrusionOk="0">
                  <a:moveTo>
                    <a:pt x="1635" y="1"/>
                  </a:moveTo>
                  <a:cubicBezTo>
                    <a:pt x="1635" y="1"/>
                    <a:pt x="200" y="267"/>
                    <a:pt x="100" y="768"/>
                  </a:cubicBezTo>
                  <a:cubicBezTo>
                    <a:pt x="0" y="1301"/>
                    <a:pt x="701" y="3870"/>
                    <a:pt x="1301" y="4037"/>
                  </a:cubicBezTo>
                  <a:cubicBezTo>
                    <a:pt x="1395" y="4064"/>
                    <a:pt x="1488" y="4077"/>
                    <a:pt x="1579" y="4077"/>
                  </a:cubicBezTo>
                  <a:cubicBezTo>
                    <a:pt x="2042" y="4077"/>
                    <a:pt x="2446" y="3743"/>
                    <a:pt x="2502" y="3270"/>
                  </a:cubicBezTo>
                  <a:cubicBezTo>
                    <a:pt x="2502" y="2736"/>
                    <a:pt x="1635" y="1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4"/>
            <p:cNvSpPr/>
            <p:nvPr/>
          </p:nvSpPr>
          <p:spPr>
            <a:xfrm>
              <a:off x="3355075" y="2407900"/>
              <a:ext cx="62550" cy="111375"/>
            </a:xfrm>
            <a:custGeom>
              <a:avLst/>
              <a:gdLst/>
              <a:ahLst/>
              <a:cxnLst/>
              <a:rect l="l" t="t" r="r" b="b"/>
              <a:pathLst>
                <a:path w="2502" h="4455" extrusionOk="0">
                  <a:moveTo>
                    <a:pt x="2013" y="0"/>
                  </a:moveTo>
                  <a:cubicBezTo>
                    <a:pt x="1625" y="0"/>
                    <a:pt x="627" y="65"/>
                    <a:pt x="334" y="705"/>
                  </a:cubicBezTo>
                  <a:cubicBezTo>
                    <a:pt x="0" y="1472"/>
                    <a:pt x="534" y="3774"/>
                    <a:pt x="1201" y="4308"/>
                  </a:cubicBezTo>
                  <a:cubicBezTo>
                    <a:pt x="1349" y="4413"/>
                    <a:pt x="1493" y="4455"/>
                    <a:pt x="1627" y="4455"/>
                  </a:cubicBezTo>
                  <a:cubicBezTo>
                    <a:pt x="2128" y="4455"/>
                    <a:pt x="2502" y="3874"/>
                    <a:pt x="2502" y="3874"/>
                  </a:cubicBezTo>
                  <a:lnTo>
                    <a:pt x="2168" y="4"/>
                  </a:lnTo>
                  <a:cubicBezTo>
                    <a:pt x="2168" y="4"/>
                    <a:pt x="2110" y="0"/>
                    <a:pt x="201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4"/>
            <p:cNvSpPr/>
            <p:nvPr/>
          </p:nvSpPr>
          <p:spPr>
            <a:xfrm>
              <a:off x="3406775" y="2399025"/>
              <a:ext cx="57550" cy="109200"/>
            </a:xfrm>
            <a:custGeom>
              <a:avLst/>
              <a:gdLst/>
              <a:ahLst/>
              <a:cxnLst/>
              <a:rect l="l" t="t" r="r" b="b"/>
              <a:pathLst>
                <a:path w="2302" h="4368" extrusionOk="0">
                  <a:moveTo>
                    <a:pt x="1033" y="0"/>
                  </a:moveTo>
                  <a:cubicBezTo>
                    <a:pt x="575" y="0"/>
                    <a:pt x="132" y="75"/>
                    <a:pt x="100" y="359"/>
                  </a:cubicBezTo>
                  <a:cubicBezTo>
                    <a:pt x="0" y="960"/>
                    <a:pt x="267" y="3895"/>
                    <a:pt x="434" y="4229"/>
                  </a:cubicBezTo>
                  <a:cubicBezTo>
                    <a:pt x="483" y="4327"/>
                    <a:pt x="620" y="4367"/>
                    <a:pt x="797" y="4367"/>
                  </a:cubicBezTo>
                  <a:cubicBezTo>
                    <a:pt x="1224" y="4367"/>
                    <a:pt x="1880" y="4131"/>
                    <a:pt x="2068" y="3895"/>
                  </a:cubicBezTo>
                  <a:cubicBezTo>
                    <a:pt x="2302" y="3528"/>
                    <a:pt x="2068" y="93"/>
                    <a:pt x="2068" y="93"/>
                  </a:cubicBezTo>
                  <a:cubicBezTo>
                    <a:pt x="2068" y="93"/>
                    <a:pt x="1542" y="0"/>
                    <a:pt x="103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4"/>
            <p:cNvSpPr/>
            <p:nvPr/>
          </p:nvSpPr>
          <p:spPr>
            <a:xfrm>
              <a:off x="3455975" y="2392100"/>
              <a:ext cx="65075" cy="105900"/>
            </a:xfrm>
            <a:custGeom>
              <a:avLst/>
              <a:gdLst/>
              <a:ahLst/>
              <a:cxnLst/>
              <a:rect l="l" t="t" r="r" b="b"/>
              <a:pathLst>
                <a:path w="2603" h="4236" extrusionOk="0">
                  <a:moveTo>
                    <a:pt x="1238" y="1"/>
                  </a:moveTo>
                  <a:cubicBezTo>
                    <a:pt x="880" y="1"/>
                    <a:pt x="484" y="102"/>
                    <a:pt x="100" y="370"/>
                  </a:cubicBezTo>
                  <a:cubicBezTo>
                    <a:pt x="100" y="370"/>
                    <a:pt x="0" y="3472"/>
                    <a:pt x="367" y="3805"/>
                  </a:cubicBezTo>
                  <a:cubicBezTo>
                    <a:pt x="568" y="4026"/>
                    <a:pt x="1120" y="4235"/>
                    <a:pt x="1578" y="4235"/>
                  </a:cubicBezTo>
                  <a:cubicBezTo>
                    <a:pt x="1881" y="4235"/>
                    <a:pt x="2142" y="4144"/>
                    <a:pt x="2235" y="3905"/>
                  </a:cubicBezTo>
                  <a:cubicBezTo>
                    <a:pt x="2502" y="3305"/>
                    <a:pt x="2602" y="1070"/>
                    <a:pt x="2502" y="636"/>
                  </a:cubicBezTo>
                  <a:cubicBezTo>
                    <a:pt x="2437" y="354"/>
                    <a:pt x="1905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4"/>
            <p:cNvSpPr/>
            <p:nvPr/>
          </p:nvSpPr>
          <p:spPr>
            <a:xfrm>
              <a:off x="3417600" y="2440950"/>
              <a:ext cx="135125" cy="186400"/>
            </a:xfrm>
            <a:custGeom>
              <a:avLst/>
              <a:gdLst/>
              <a:ahLst/>
              <a:cxnLst/>
              <a:rect l="l" t="t" r="r" b="b"/>
              <a:pathLst>
                <a:path w="5405" h="7456" extrusionOk="0">
                  <a:moveTo>
                    <a:pt x="3212" y="1"/>
                  </a:moveTo>
                  <a:cubicBezTo>
                    <a:pt x="2290" y="1"/>
                    <a:pt x="1231" y="124"/>
                    <a:pt x="935" y="217"/>
                  </a:cubicBezTo>
                  <a:cubicBezTo>
                    <a:pt x="435" y="384"/>
                    <a:pt x="1" y="817"/>
                    <a:pt x="435" y="1184"/>
                  </a:cubicBezTo>
                  <a:cubicBezTo>
                    <a:pt x="835" y="1518"/>
                    <a:pt x="2569" y="1518"/>
                    <a:pt x="2569" y="1518"/>
                  </a:cubicBezTo>
                  <a:cubicBezTo>
                    <a:pt x="2569" y="1518"/>
                    <a:pt x="1102" y="3152"/>
                    <a:pt x="1202" y="4620"/>
                  </a:cubicBezTo>
                  <a:lnTo>
                    <a:pt x="2403" y="7455"/>
                  </a:lnTo>
                  <a:cubicBezTo>
                    <a:pt x="2403" y="7455"/>
                    <a:pt x="4738" y="5220"/>
                    <a:pt x="5071" y="4186"/>
                  </a:cubicBezTo>
                  <a:cubicBezTo>
                    <a:pt x="5405" y="3152"/>
                    <a:pt x="4971" y="851"/>
                    <a:pt x="4704" y="317"/>
                  </a:cubicBezTo>
                  <a:cubicBezTo>
                    <a:pt x="4601" y="80"/>
                    <a:pt x="3950" y="1"/>
                    <a:pt x="321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4"/>
            <p:cNvSpPr/>
            <p:nvPr/>
          </p:nvSpPr>
          <p:spPr>
            <a:xfrm>
              <a:off x="3417600" y="2435525"/>
              <a:ext cx="135125" cy="191825"/>
            </a:xfrm>
            <a:custGeom>
              <a:avLst/>
              <a:gdLst/>
              <a:ahLst/>
              <a:cxnLst/>
              <a:rect l="l" t="t" r="r" b="b"/>
              <a:pathLst>
                <a:path w="5405" h="7673" fill="none" extrusionOk="0">
                  <a:moveTo>
                    <a:pt x="2403" y="7672"/>
                  </a:moveTo>
                  <a:cubicBezTo>
                    <a:pt x="2403" y="7672"/>
                    <a:pt x="4738" y="5437"/>
                    <a:pt x="5071" y="4403"/>
                  </a:cubicBezTo>
                  <a:cubicBezTo>
                    <a:pt x="5405" y="3369"/>
                    <a:pt x="4971" y="1068"/>
                    <a:pt x="4704" y="534"/>
                  </a:cubicBezTo>
                  <a:cubicBezTo>
                    <a:pt x="4471" y="0"/>
                    <a:pt x="1469" y="267"/>
                    <a:pt x="935" y="434"/>
                  </a:cubicBezTo>
                  <a:cubicBezTo>
                    <a:pt x="435" y="601"/>
                    <a:pt x="1" y="1034"/>
                    <a:pt x="435" y="1401"/>
                  </a:cubicBezTo>
                  <a:cubicBezTo>
                    <a:pt x="835" y="1735"/>
                    <a:pt x="2569" y="1735"/>
                    <a:pt x="2569" y="1735"/>
                  </a:cubicBezTo>
                  <a:cubicBezTo>
                    <a:pt x="2569" y="1735"/>
                    <a:pt x="1102" y="3369"/>
                    <a:pt x="1202" y="483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4"/>
            <p:cNvSpPr/>
            <p:nvPr/>
          </p:nvSpPr>
          <p:spPr>
            <a:xfrm>
              <a:off x="3419275" y="2927550"/>
              <a:ext cx="1058275" cy="853125"/>
            </a:xfrm>
            <a:custGeom>
              <a:avLst/>
              <a:gdLst/>
              <a:ahLst/>
              <a:cxnLst/>
              <a:rect l="l" t="t" r="r" b="b"/>
              <a:pathLst>
                <a:path w="42331" h="34125" extrusionOk="0">
                  <a:moveTo>
                    <a:pt x="24585" y="0"/>
                  </a:moveTo>
                  <a:cubicBezTo>
                    <a:pt x="24585" y="0"/>
                    <a:pt x="23984" y="5437"/>
                    <a:pt x="23984" y="5671"/>
                  </a:cubicBezTo>
                  <a:cubicBezTo>
                    <a:pt x="23984" y="5796"/>
                    <a:pt x="24160" y="5935"/>
                    <a:pt x="23905" y="5935"/>
                  </a:cubicBezTo>
                  <a:cubicBezTo>
                    <a:pt x="23615" y="5935"/>
                    <a:pt x="22769" y="5756"/>
                    <a:pt x="20482" y="5170"/>
                  </a:cubicBezTo>
                  <a:cubicBezTo>
                    <a:pt x="17138" y="4289"/>
                    <a:pt x="15607" y="3629"/>
                    <a:pt x="14606" y="3629"/>
                  </a:cubicBezTo>
                  <a:cubicBezTo>
                    <a:pt x="14318" y="3629"/>
                    <a:pt x="14074" y="3684"/>
                    <a:pt x="13844" y="3803"/>
                  </a:cubicBezTo>
                  <a:cubicBezTo>
                    <a:pt x="12810" y="4303"/>
                    <a:pt x="1" y="9807"/>
                    <a:pt x="1" y="9807"/>
                  </a:cubicBezTo>
                  <a:lnTo>
                    <a:pt x="1" y="19014"/>
                  </a:lnTo>
                  <a:cubicBezTo>
                    <a:pt x="1" y="19014"/>
                    <a:pt x="5271" y="17980"/>
                    <a:pt x="6705" y="17613"/>
                  </a:cubicBezTo>
                  <a:cubicBezTo>
                    <a:pt x="8173" y="17279"/>
                    <a:pt x="10775" y="16946"/>
                    <a:pt x="10775" y="16945"/>
                  </a:cubicBezTo>
                  <a:lnTo>
                    <a:pt x="10775" y="16945"/>
                  </a:lnTo>
                  <a:lnTo>
                    <a:pt x="7239" y="28020"/>
                  </a:lnTo>
                  <a:cubicBezTo>
                    <a:pt x="8928" y="27811"/>
                    <a:pt x="10631" y="27706"/>
                    <a:pt x="12333" y="27706"/>
                  </a:cubicBezTo>
                  <a:cubicBezTo>
                    <a:pt x="15238" y="27706"/>
                    <a:pt x="18143" y="28011"/>
                    <a:pt x="20982" y="28621"/>
                  </a:cubicBezTo>
                  <a:cubicBezTo>
                    <a:pt x="28054" y="30255"/>
                    <a:pt x="37928" y="34124"/>
                    <a:pt x="37928" y="34124"/>
                  </a:cubicBezTo>
                  <a:cubicBezTo>
                    <a:pt x="37928" y="34124"/>
                    <a:pt x="42331" y="12642"/>
                    <a:pt x="42331" y="12042"/>
                  </a:cubicBezTo>
                  <a:cubicBezTo>
                    <a:pt x="42331" y="11442"/>
                    <a:pt x="32190" y="7105"/>
                    <a:pt x="32190" y="7105"/>
                  </a:cubicBezTo>
                  <a:lnTo>
                    <a:pt x="33458" y="2102"/>
                  </a:lnTo>
                  <a:lnTo>
                    <a:pt x="33458" y="2102"/>
                  </a:lnTo>
                  <a:cubicBezTo>
                    <a:pt x="33458" y="2102"/>
                    <a:pt x="33442" y="2102"/>
                    <a:pt x="33411" y="2102"/>
                  </a:cubicBezTo>
                  <a:cubicBezTo>
                    <a:pt x="32911" y="2102"/>
                    <a:pt x="28481" y="2043"/>
                    <a:pt x="245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4"/>
            <p:cNvSpPr/>
            <p:nvPr/>
          </p:nvSpPr>
          <p:spPr>
            <a:xfrm>
              <a:off x="3972175" y="2928375"/>
              <a:ext cx="286050" cy="492050"/>
            </a:xfrm>
            <a:custGeom>
              <a:avLst/>
              <a:gdLst/>
              <a:ahLst/>
              <a:cxnLst/>
              <a:rect l="l" t="t" r="r" b="b"/>
              <a:pathLst>
                <a:path w="11442" h="19682" extrusionOk="0">
                  <a:moveTo>
                    <a:pt x="2502" y="0"/>
                  </a:moveTo>
                  <a:cubicBezTo>
                    <a:pt x="2502" y="0"/>
                    <a:pt x="1902" y="5404"/>
                    <a:pt x="1902" y="5671"/>
                  </a:cubicBezTo>
                  <a:cubicBezTo>
                    <a:pt x="1902" y="5799"/>
                    <a:pt x="2062" y="5937"/>
                    <a:pt x="1807" y="5937"/>
                  </a:cubicBezTo>
                  <a:cubicBezTo>
                    <a:pt x="1596" y="5937"/>
                    <a:pt x="1102" y="5843"/>
                    <a:pt x="0" y="5571"/>
                  </a:cubicBezTo>
                  <a:lnTo>
                    <a:pt x="0" y="5571"/>
                  </a:lnTo>
                  <a:cubicBezTo>
                    <a:pt x="67" y="6638"/>
                    <a:pt x="467" y="12810"/>
                    <a:pt x="768" y="14611"/>
                  </a:cubicBezTo>
                  <a:cubicBezTo>
                    <a:pt x="901" y="15645"/>
                    <a:pt x="1301" y="16646"/>
                    <a:pt x="1902" y="17513"/>
                  </a:cubicBezTo>
                  <a:lnTo>
                    <a:pt x="1902" y="19681"/>
                  </a:lnTo>
                  <a:lnTo>
                    <a:pt x="3103" y="17780"/>
                  </a:lnTo>
                  <a:cubicBezTo>
                    <a:pt x="3103" y="17780"/>
                    <a:pt x="7039" y="15645"/>
                    <a:pt x="9107" y="12376"/>
                  </a:cubicBezTo>
                  <a:cubicBezTo>
                    <a:pt x="10074" y="10875"/>
                    <a:pt x="10842" y="9307"/>
                    <a:pt x="11442" y="7639"/>
                  </a:cubicBezTo>
                  <a:lnTo>
                    <a:pt x="10074" y="7072"/>
                  </a:lnTo>
                  <a:lnTo>
                    <a:pt x="11342" y="2069"/>
                  </a:lnTo>
                  <a:lnTo>
                    <a:pt x="11342" y="2069"/>
                  </a:lnTo>
                  <a:cubicBezTo>
                    <a:pt x="11342" y="2069"/>
                    <a:pt x="11326" y="2069"/>
                    <a:pt x="11294" y="2069"/>
                  </a:cubicBezTo>
                  <a:cubicBezTo>
                    <a:pt x="10791" y="2069"/>
                    <a:pt x="6395" y="2010"/>
                    <a:pt x="25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3988850" y="3122675"/>
              <a:ext cx="77575" cy="49225"/>
            </a:xfrm>
            <a:custGeom>
              <a:avLst/>
              <a:gdLst/>
              <a:ahLst/>
              <a:cxnLst/>
              <a:rect l="l" t="t" r="r" b="b"/>
              <a:pathLst>
                <a:path w="3103" h="1969" fill="none" extrusionOk="0">
                  <a:moveTo>
                    <a:pt x="1" y="1"/>
                  </a:moveTo>
                  <a:lnTo>
                    <a:pt x="2703" y="1035"/>
                  </a:lnTo>
                  <a:lnTo>
                    <a:pt x="3103" y="1969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4"/>
            <p:cNvSpPr/>
            <p:nvPr/>
          </p:nvSpPr>
          <p:spPr>
            <a:xfrm>
              <a:off x="4113100" y="3171050"/>
              <a:ext cx="101775" cy="15875"/>
            </a:xfrm>
            <a:custGeom>
              <a:avLst/>
              <a:gdLst/>
              <a:ahLst/>
              <a:cxnLst/>
              <a:rect l="l" t="t" r="r" b="b"/>
              <a:pathLst>
                <a:path w="4071" h="635" fill="none" extrusionOk="0">
                  <a:moveTo>
                    <a:pt x="1" y="534"/>
                  </a:moveTo>
                  <a:cubicBezTo>
                    <a:pt x="201" y="200"/>
                    <a:pt x="568" y="0"/>
                    <a:pt x="935" y="34"/>
                  </a:cubicBezTo>
                  <a:cubicBezTo>
                    <a:pt x="1569" y="134"/>
                    <a:pt x="4070" y="634"/>
                    <a:pt x="4070" y="6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4"/>
            <p:cNvSpPr/>
            <p:nvPr/>
          </p:nvSpPr>
          <p:spPr>
            <a:xfrm>
              <a:off x="3688650" y="3172725"/>
              <a:ext cx="42550" cy="178475"/>
            </a:xfrm>
            <a:custGeom>
              <a:avLst/>
              <a:gdLst/>
              <a:ahLst/>
              <a:cxnLst/>
              <a:rect l="l" t="t" r="r" b="b"/>
              <a:pathLst>
                <a:path w="1702" h="7139" fill="none" extrusionOk="0">
                  <a:moveTo>
                    <a:pt x="1701" y="534"/>
                  </a:moveTo>
                  <a:lnTo>
                    <a:pt x="0" y="7138"/>
                  </a:lnTo>
                  <a:lnTo>
                    <a:pt x="667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4"/>
            <p:cNvSpPr/>
            <p:nvPr/>
          </p:nvSpPr>
          <p:spPr>
            <a:xfrm>
              <a:off x="3971350" y="2683200"/>
              <a:ext cx="48375" cy="133450"/>
            </a:xfrm>
            <a:custGeom>
              <a:avLst/>
              <a:gdLst/>
              <a:ahLst/>
              <a:cxnLst/>
              <a:rect l="l" t="t" r="r" b="b"/>
              <a:pathLst>
                <a:path w="1935" h="5338" fill="none" extrusionOk="0">
                  <a:moveTo>
                    <a:pt x="1768" y="1468"/>
                  </a:moveTo>
                  <a:cubicBezTo>
                    <a:pt x="1768" y="1468"/>
                    <a:pt x="1901" y="0"/>
                    <a:pt x="934" y="200"/>
                  </a:cubicBezTo>
                  <a:cubicBezTo>
                    <a:pt x="0" y="367"/>
                    <a:pt x="434" y="3469"/>
                    <a:pt x="701" y="4403"/>
                  </a:cubicBezTo>
                  <a:cubicBezTo>
                    <a:pt x="1001" y="5338"/>
                    <a:pt x="1935" y="4837"/>
                    <a:pt x="1935" y="4837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4"/>
            <p:cNvSpPr/>
            <p:nvPr/>
          </p:nvSpPr>
          <p:spPr>
            <a:xfrm>
              <a:off x="3979675" y="2535350"/>
              <a:ext cx="447025" cy="517150"/>
            </a:xfrm>
            <a:custGeom>
              <a:avLst/>
              <a:gdLst/>
              <a:ahLst/>
              <a:cxnLst/>
              <a:rect l="l" t="t" r="r" b="b"/>
              <a:pathLst>
                <a:path w="17881" h="20686" extrusionOk="0">
                  <a:moveTo>
                    <a:pt x="10478" y="1"/>
                  </a:moveTo>
                  <a:cubicBezTo>
                    <a:pt x="8101" y="1"/>
                    <a:pt x="6014" y="537"/>
                    <a:pt x="4837" y="1344"/>
                  </a:cubicBezTo>
                  <a:cubicBezTo>
                    <a:pt x="3136" y="2512"/>
                    <a:pt x="1302" y="3579"/>
                    <a:pt x="1202" y="4280"/>
                  </a:cubicBezTo>
                  <a:cubicBezTo>
                    <a:pt x="1135" y="4947"/>
                    <a:pt x="501" y="8850"/>
                    <a:pt x="501" y="8850"/>
                  </a:cubicBezTo>
                  <a:cubicBezTo>
                    <a:pt x="501" y="8850"/>
                    <a:pt x="1" y="13520"/>
                    <a:pt x="468" y="15121"/>
                  </a:cubicBezTo>
                  <a:cubicBezTo>
                    <a:pt x="935" y="16755"/>
                    <a:pt x="2903" y="19724"/>
                    <a:pt x="4904" y="20525"/>
                  </a:cubicBezTo>
                  <a:cubicBezTo>
                    <a:pt x="5182" y="20636"/>
                    <a:pt x="5490" y="20685"/>
                    <a:pt x="5818" y="20685"/>
                  </a:cubicBezTo>
                  <a:cubicBezTo>
                    <a:pt x="7847" y="20685"/>
                    <a:pt x="10632" y="18789"/>
                    <a:pt x="11809" y="17956"/>
                  </a:cubicBezTo>
                  <a:cubicBezTo>
                    <a:pt x="13143" y="16989"/>
                    <a:pt x="13710" y="15054"/>
                    <a:pt x="13710" y="15054"/>
                  </a:cubicBezTo>
                  <a:cubicBezTo>
                    <a:pt x="13710" y="15054"/>
                    <a:pt x="16079" y="13820"/>
                    <a:pt x="16979" y="11985"/>
                  </a:cubicBezTo>
                  <a:cubicBezTo>
                    <a:pt x="17880" y="10151"/>
                    <a:pt x="16979" y="9150"/>
                    <a:pt x="16979" y="9150"/>
                  </a:cubicBezTo>
                  <a:cubicBezTo>
                    <a:pt x="16746" y="8083"/>
                    <a:pt x="16679" y="7015"/>
                    <a:pt x="16813" y="5948"/>
                  </a:cubicBezTo>
                  <a:cubicBezTo>
                    <a:pt x="17046" y="4246"/>
                    <a:pt x="17380" y="1144"/>
                    <a:pt x="13777" y="344"/>
                  </a:cubicBezTo>
                  <a:cubicBezTo>
                    <a:pt x="12656" y="107"/>
                    <a:pt x="11538" y="1"/>
                    <a:pt x="1047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4"/>
            <p:cNvSpPr/>
            <p:nvPr/>
          </p:nvSpPr>
          <p:spPr>
            <a:xfrm>
              <a:off x="3958825" y="2390550"/>
              <a:ext cx="499550" cy="424425"/>
            </a:xfrm>
            <a:custGeom>
              <a:avLst/>
              <a:gdLst/>
              <a:ahLst/>
              <a:cxnLst/>
              <a:rect l="l" t="t" r="r" b="b"/>
              <a:pathLst>
                <a:path w="19982" h="16977" extrusionOk="0">
                  <a:moveTo>
                    <a:pt x="7539" y="8730"/>
                  </a:moveTo>
                  <a:cubicBezTo>
                    <a:pt x="7535" y="8735"/>
                    <a:pt x="7539" y="8738"/>
                    <a:pt x="7539" y="8738"/>
                  </a:cubicBezTo>
                  <a:lnTo>
                    <a:pt x="7539" y="8730"/>
                  </a:lnTo>
                  <a:close/>
                  <a:moveTo>
                    <a:pt x="10447" y="0"/>
                  </a:moveTo>
                  <a:cubicBezTo>
                    <a:pt x="8526" y="0"/>
                    <a:pt x="6596" y="302"/>
                    <a:pt x="4737" y="865"/>
                  </a:cubicBezTo>
                  <a:lnTo>
                    <a:pt x="6672" y="1532"/>
                  </a:lnTo>
                  <a:cubicBezTo>
                    <a:pt x="5738" y="1799"/>
                    <a:pt x="4838" y="2133"/>
                    <a:pt x="3937" y="2533"/>
                  </a:cubicBezTo>
                  <a:cubicBezTo>
                    <a:pt x="3170" y="3000"/>
                    <a:pt x="1935" y="4468"/>
                    <a:pt x="1935" y="4468"/>
                  </a:cubicBezTo>
                  <a:lnTo>
                    <a:pt x="4504" y="3901"/>
                  </a:lnTo>
                  <a:lnTo>
                    <a:pt x="4504" y="3901"/>
                  </a:lnTo>
                  <a:cubicBezTo>
                    <a:pt x="4504" y="3901"/>
                    <a:pt x="1869" y="5869"/>
                    <a:pt x="1135" y="7070"/>
                  </a:cubicBezTo>
                  <a:cubicBezTo>
                    <a:pt x="668" y="7837"/>
                    <a:pt x="301" y="8604"/>
                    <a:pt x="1" y="9438"/>
                  </a:cubicBezTo>
                  <a:lnTo>
                    <a:pt x="1168" y="8637"/>
                  </a:lnTo>
                  <a:lnTo>
                    <a:pt x="1168" y="8637"/>
                  </a:lnTo>
                  <a:cubicBezTo>
                    <a:pt x="1168" y="8638"/>
                    <a:pt x="1102" y="9738"/>
                    <a:pt x="1135" y="10105"/>
                  </a:cubicBezTo>
                  <a:lnTo>
                    <a:pt x="1168" y="11806"/>
                  </a:lnTo>
                  <a:lnTo>
                    <a:pt x="1335" y="14642"/>
                  </a:lnTo>
                  <a:lnTo>
                    <a:pt x="2269" y="11006"/>
                  </a:lnTo>
                  <a:lnTo>
                    <a:pt x="7506" y="7804"/>
                  </a:lnTo>
                  <a:lnTo>
                    <a:pt x="7539" y="8730"/>
                  </a:lnTo>
                  <a:lnTo>
                    <a:pt x="7539" y="8730"/>
                  </a:lnTo>
                  <a:cubicBezTo>
                    <a:pt x="7561" y="8706"/>
                    <a:pt x="7807" y="8632"/>
                    <a:pt x="9941" y="8604"/>
                  </a:cubicBezTo>
                  <a:cubicBezTo>
                    <a:pt x="11576" y="8537"/>
                    <a:pt x="13177" y="8237"/>
                    <a:pt x="14745" y="7703"/>
                  </a:cubicBezTo>
                  <a:lnTo>
                    <a:pt x="14745" y="7703"/>
                  </a:lnTo>
                  <a:lnTo>
                    <a:pt x="13744" y="9171"/>
                  </a:lnTo>
                  <a:lnTo>
                    <a:pt x="14945" y="8904"/>
                  </a:lnTo>
                  <a:lnTo>
                    <a:pt x="14945" y="8904"/>
                  </a:lnTo>
                  <a:cubicBezTo>
                    <a:pt x="14945" y="8904"/>
                    <a:pt x="14378" y="11073"/>
                    <a:pt x="14945" y="12440"/>
                  </a:cubicBezTo>
                  <a:cubicBezTo>
                    <a:pt x="15478" y="13774"/>
                    <a:pt x="16012" y="14809"/>
                    <a:pt x="16012" y="14809"/>
                  </a:cubicBezTo>
                  <a:lnTo>
                    <a:pt x="15645" y="16977"/>
                  </a:lnTo>
                  <a:lnTo>
                    <a:pt x="17146" y="15142"/>
                  </a:lnTo>
                  <a:lnTo>
                    <a:pt x="17813" y="14942"/>
                  </a:lnTo>
                  <a:cubicBezTo>
                    <a:pt x="17813" y="14942"/>
                    <a:pt x="19181" y="11206"/>
                    <a:pt x="19581" y="9471"/>
                  </a:cubicBezTo>
                  <a:cubicBezTo>
                    <a:pt x="19982" y="7737"/>
                    <a:pt x="19315" y="5969"/>
                    <a:pt x="18681" y="4501"/>
                  </a:cubicBezTo>
                  <a:cubicBezTo>
                    <a:pt x="18047" y="3067"/>
                    <a:pt x="15045" y="298"/>
                    <a:pt x="11509" y="31"/>
                  </a:cubicBezTo>
                  <a:cubicBezTo>
                    <a:pt x="11156" y="11"/>
                    <a:pt x="10802" y="0"/>
                    <a:pt x="10447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4"/>
            <p:cNvSpPr/>
            <p:nvPr/>
          </p:nvSpPr>
          <p:spPr>
            <a:xfrm>
              <a:off x="4047225" y="2713225"/>
              <a:ext cx="69250" cy="27525"/>
            </a:xfrm>
            <a:custGeom>
              <a:avLst/>
              <a:gdLst/>
              <a:ahLst/>
              <a:cxnLst/>
              <a:rect l="l" t="t" r="r" b="b"/>
              <a:pathLst>
                <a:path w="2770" h="1101" fill="none" extrusionOk="0">
                  <a:moveTo>
                    <a:pt x="1" y="901"/>
                  </a:moveTo>
                  <a:cubicBezTo>
                    <a:pt x="1" y="901"/>
                    <a:pt x="1702" y="0"/>
                    <a:pt x="2769" y="11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4"/>
            <p:cNvSpPr/>
            <p:nvPr/>
          </p:nvSpPr>
          <p:spPr>
            <a:xfrm>
              <a:off x="4204850" y="2744075"/>
              <a:ext cx="66725" cy="34225"/>
            </a:xfrm>
            <a:custGeom>
              <a:avLst/>
              <a:gdLst/>
              <a:ahLst/>
              <a:cxnLst/>
              <a:rect l="l" t="t" r="r" b="b"/>
              <a:pathLst>
                <a:path w="2669" h="1369" fill="none" extrusionOk="0">
                  <a:moveTo>
                    <a:pt x="0" y="734"/>
                  </a:moveTo>
                  <a:cubicBezTo>
                    <a:pt x="0" y="734"/>
                    <a:pt x="1701" y="0"/>
                    <a:pt x="2669" y="13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4"/>
            <p:cNvSpPr/>
            <p:nvPr/>
          </p:nvSpPr>
          <p:spPr>
            <a:xfrm>
              <a:off x="4117275" y="2754925"/>
              <a:ext cx="46725" cy="104250"/>
            </a:xfrm>
            <a:custGeom>
              <a:avLst/>
              <a:gdLst/>
              <a:ahLst/>
              <a:cxnLst/>
              <a:rect l="l" t="t" r="r" b="b"/>
              <a:pathLst>
                <a:path w="1869" h="4170" fill="none" extrusionOk="0">
                  <a:moveTo>
                    <a:pt x="1068" y="0"/>
                  </a:moveTo>
                  <a:cubicBezTo>
                    <a:pt x="1068" y="0"/>
                    <a:pt x="1" y="2102"/>
                    <a:pt x="201" y="3136"/>
                  </a:cubicBezTo>
                  <a:cubicBezTo>
                    <a:pt x="401" y="4170"/>
                    <a:pt x="1869" y="3336"/>
                    <a:pt x="1869" y="3336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4"/>
            <p:cNvSpPr/>
            <p:nvPr/>
          </p:nvSpPr>
          <p:spPr>
            <a:xfrm>
              <a:off x="4083075" y="2870825"/>
              <a:ext cx="110125" cy="41725"/>
            </a:xfrm>
            <a:custGeom>
              <a:avLst/>
              <a:gdLst/>
              <a:ahLst/>
              <a:cxnLst/>
              <a:rect l="l" t="t" r="r" b="b"/>
              <a:pathLst>
                <a:path w="4405" h="1669" fill="none" extrusionOk="0">
                  <a:moveTo>
                    <a:pt x="1" y="1"/>
                  </a:moveTo>
                  <a:cubicBezTo>
                    <a:pt x="1" y="1"/>
                    <a:pt x="1402" y="1669"/>
                    <a:pt x="4404" y="7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4"/>
            <p:cNvSpPr/>
            <p:nvPr/>
          </p:nvSpPr>
          <p:spPr>
            <a:xfrm>
              <a:off x="4218175" y="2670675"/>
              <a:ext cx="69250" cy="46725"/>
            </a:xfrm>
            <a:custGeom>
              <a:avLst/>
              <a:gdLst/>
              <a:ahLst/>
              <a:cxnLst/>
              <a:rect l="l" t="t" r="r" b="b"/>
              <a:pathLst>
                <a:path w="2770" h="1869" fill="none" extrusionOk="0">
                  <a:moveTo>
                    <a:pt x="1" y="368"/>
                  </a:moveTo>
                  <a:cubicBezTo>
                    <a:pt x="1" y="368"/>
                    <a:pt x="1602" y="1"/>
                    <a:pt x="2769" y="1869"/>
                  </a:cubicBezTo>
                </a:path>
              </a:pathLst>
            </a:custGeom>
            <a:noFill/>
            <a:ln w="2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4"/>
            <p:cNvSpPr/>
            <p:nvPr/>
          </p:nvSpPr>
          <p:spPr>
            <a:xfrm>
              <a:off x="4045550" y="2636500"/>
              <a:ext cx="87600" cy="30875"/>
            </a:xfrm>
            <a:custGeom>
              <a:avLst/>
              <a:gdLst/>
              <a:ahLst/>
              <a:cxnLst/>
              <a:rect l="l" t="t" r="r" b="b"/>
              <a:pathLst>
                <a:path w="3504" h="1235" fill="none" extrusionOk="0">
                  <a:moveTo>
                    <a:pt x="3503" y="968"/>
                  </a:moveTo>
                  <a:cubicBezTo>
                    <a:pt x="3503" y="968"/>
                    <a:pt x="1102" y="0"/>
                    <a:pt x="1" y="1235"/>
                  </a:cubicBezTo>
                </a:path>
              </a:pathLst>
            </a:custGeom>
            <a:noFill/>
            <a:ln w="2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4"/>
            <p:cNvSpPr/>
            <p:nvPr/>
          </p:nvSpPr>
          <p:spPr>
            <a:xfrm>
              <a:off x="2097500" y="3545075"/>
              <a:ext cx="2765325" cy="856050"/>
            </a:xfrm>
            <a:custGeom>
              <a:avLst/>
              <a:gdLst/>
              <a:ahLst/>
              <a:cxnLst/>
              <a:rect l="l" t="t" r="r" b="b"/>
              <a:pathLst>
                <a:path w="110613" h="34242" extrusionOk="0">
                  <a:moveTo>
                    <a:pt x="63526" y="0"/>
                  </a:moveTo>
                  <a:cubicBezTo>
                    <a:pt x="62388" y="0"/>
                    <a:pt x="61349" y="60"/>
                    <a:pt x="60444" y="183"/>
                  </a:cubicBezTo>
                  <a:cubicBezTo>
                    <a:pt x="56307" y="784"/>
                    <a:pt x="52238" y="1851"/>
                    <a:pt x="48368" y="3386"/>
                  </a:cubicBezTo>
                  <a:cubicBezTo>
                    <a:pt x="47668" y="3653"/>
                    <a:pt x="1" y="34241"/>
                    <a:pt x="1" y="34241"/>
                  </a:cubicBezTo>
                  <a:lnTo>
                    <a:pt x="110479" y="32440"/>
                  </a:lnTo>
                  <a:lnTo>
                    <a:pt x="110613" y="25902"/>
                  </a:lnTo>
                  <a:cubicBezTo>
                    <a:pt x="110613" y="25902"/>
                    <a:pt x="110213" y="21299"/>
                    <a:pt x="107844" y="19230"/>
                  </a:cubicBezTo>
                  <a:cubicBezTo>
                    <a:pt x="105476" y="17129"/>
                    <a:pt x="92967" y="8923"/>
                    <a:pt x="85895" y="5187"/>
                  </a:cubicBezTo>
                  <a:cubicBezTo>
                    <a:pt x="79843" y="1976"/>
                    <a:pt x="70064" y="0"/>
                    <a:pt x="635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4"/>
            <p:cNvSpPr/>
            <p:nvPr/>
          </p:nvSpPr>
          <p:spPr>
            <a:xfrm>
              <a:off x="2097500" y="3528800"/>
              <a:ext cx="2765325" cy="872325"/>
            </a:xfrm>
            <a:custGeom>
              <a:avLst/>
              <a:gdLst/>
              <a:ahLst/>
              <a:cxnLst/>
              <a:rect l="l" t="t" r="r" b="b"/>
              <a:pathLst>
                <a:path w="110613" h="34893" fill="none" extrusionOk="0">
                  <a:moveTo>
                    <a:pt x="1" y="34892"/>
                  </a:moveTo>
                  <a:cubicBezTo>
                    <a:pt x="1" y="34892"/>
                    <a:pt x="47668" y="4304"/>
                    <a:pt x="48368" y="4037"/>
                  </a:cubicBezTo>
                  <a:cubicBezTo>
                    <a:pt x="52238" y="2502"/>
                    <a:pt x="56307" y="1435"/>
                    <a:pt x="60444" y="834"/>
                  </a:cubicBezTo>
                  <a:cubicBezTo>
                    <a:pt x="66548" y="1"/>
                    <a:pt x="78790" y="2069"/>
                    <a:pt x="85895" y="5838"/>
                  </a:cubicBezTo>
                  <a:cubicBezTo>
                    <a:pt x="92967" y="9574"/>
                    <a:pt x="105476" y="17780"/>
                    <a:pt x="107844" y="19881"/>
                  </a:cubicBezTo>
                  <a:cubicBezTo>
                    <a:pt x="110213" y="21950"/>
                    <a:pt x="110613" y="26553"/>
                    <a:pt x="110613" y="26553"/>
                  </a:cubicBezTo>
                  <a:lnTo>
                    <a:pt x="110479" y="3309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4"/>
            <p:cNvSpPr/>
            <p:nvPr/>
          </p:nvSpPr>
          <p:spPr>
            <a:xfrm>
              <a:off x="3067350" y="3676400"/>
              <a:ext cx="1624525" cy="855650"/>
            </a:xfrm>
            <a:custGeom>
              <a:avLst/>
              <a:gdLst/>
              <a:ahLst/>
              <a:cxnLst/>
              <a:rect l="l" t="t" r="r" b="b"/>
              <a:pathLst>
                <a:path w="64981" h="34226" fill="none" extrusionOk="0">
                  <a:moveTo>
                    <a:pt x="1" y="4271"/>
                  </a:moveTo>
                  <a:cubicBezTo>
                    <a:pt x="1" y="4271"/>
                    <a:pt x="13744" y="1"/>
                    <a:pt x="36093" y="7039"/>
                  </a:cubicBezTo>
                  <a:cubicBezTo>
                    <a:pt x="58476" y="14111"/>
                    <a:pt x="64314" y="24251"/>
                    <a:pt x="64647" y="25619"/>
                  </a:cubicBezTo>
                  <a:cubicBezTo>
                    <a:pt x="64981" y="26987"/>
                    <a:pt x="64814" y="34225"/>
                    <a:pt x="64814" y="3422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4"/>
            <p:cNvSpPr/>
            <p:nvPr/>
          </p:nvSpPr>
          <p:spPr>
            <a:xfrm>
              <a:off x="3698650" y="3682250"/>
              <a:ext cx="899000" cy="505375"/>
            </a:xfrm>
            <a:custGeom>
              <a:avLst/>
              <a:gdLst/>
              <a:ahLst/>
              <a:cxnLst/>
              <a:rect l="l" t="t" r="r" b="b"/>
              <a:pathLst>
                <a:path w="35960" h="20215" extrusionOk="0">
                  <a:moveTo>
                    <a:pt x="34758" y="0"/>
                  </a:moveTo>
                  <a:lnTo>
                    <a:pt x="27687" y="1034"/>
                  </a:lnTo>
                  <a:lnTo>
                    <a:pt x="28120" y="3203"/>
                  </a:lnTo>
                  <a:lnTo>
                    <a:pt x="12476" y="12309"/>
                  </a:lnTo>
                  <a:lnTo>
                    <a:pt x="5438" y="12376"/>
                  </a:lnTo>
                  <a:cubicBezTo>
                    <a:pt x="5438" y="12376"/>
                    <a:pt x="1835" y="13944"/>
                    <a:pt x="2235" y="14277"/>
                  </a:cubicBezTo>
                  <a:cubicBezTo>
                    <a:pt x="2325" y="14353"/>
                    <a:pt x="2478" y="14384"/>
                    <a:pt x="2665" y="14384"/>
                  </a:cubicBezTo>
                  <a:cubicBezTo>
                    <a:pt x="3376" y="14384"/>
                    <a:pt x="4570" y="13944"/>
                    <a:pt x="4570" y="13944"/>
                  </a:cubicBezTo>
                  <a:lnTo>
                    <a:pt x="6205" y="13677"/>
                  </a:lnTo>
                  <a:lnTo>
                    <a:pt x="3103" y="15144"/>
                  </a:lnTo>
                  <a:lnTo>
                    <a:pt x="267" y="17646"/>
                  </a:lnTo>
                  <a:cubicBezTo>
                    <a:pt x="267" y="17646"/>
                    <a:pt x="0" y="18047"/>
                    <a:pt x="434" y="18047"/>
                  </a:cubicBezTo>
                  <a:cubicBezTo>
                    <a:pt x="868" y="18047"/>
                    <a:pt x="3203" y="16512"/>
                    <a:pt x="3203" y="16512"/>
                  </a:cubicBezTo>
                  <a:lnTo>
                    <a:pt x="4904" y="15812"/>
                  </a:lnTo>
                  <a:lnTo>
                    <a:pt x="1134" y="18647"/>
                  </a:lnTo>
                  <a:cubicBezTo>
                    <a:pt x="1134" y="18647"/>
                    <a:pt x="1034" y="19247"/>
                    <a:pt x="1535" y="19247"/>
                  </a:cubicBezTo>
                  <a:cubicBezTo>
                    <a:pt x="2035" y="19247"/>
                    <a:pt x="4137" y="17713"/>
                    <a:pt x="4137" y="17713"/>
                  </a:cubicBezTo>
                  <a:lnTo>
                    <a:pt x="6372" y="16846"/>
                  </a:lnTo>
                  <a:lnTo>
                    <a:pt x="6372" y="16846"/>
                  </a:lnTo>
                  <a:cubicBezTo>
                    <a:pt x="6371" y="16846"/>
                    <a:pt x="3603" y="19181"/>
                    <a:pt x="3336" y="19448"/>
                  </a:cubicBezTo>
                  <a:cubicBezTo>
                    <a:pt x="3103" y="19681"/>
                    <a:pt x="2836" y="20215"/>
                    <a:pt x="3536" y="20215"/>
                  </a:cubicBezTo>
                  <a:cubicBezTo>
                    <a:pt x="4203" y="20215"/>
                    <a:pt x="6205" y="18413"/>
                    <a:pt x="6205" y="18413"/>
                  </a:cubicBezTo>
                  <a:lnTo>
                    <a:pt x="7739" y="17446"/>
                  </a:lnTo>
                  <a:lnTo>
                    <a:pt x="5771" y="19614"/>
                  </a:lnTo>
                  <a:cubicBezTo>
                    <a:pt x="5771" y="19614"/>
                    <a:pt x="5878" y="19775"/>
                    <a:pt x="6140" y="19775"/>
                  </a:cubicBezTo>
                  <a:cubicBezTo>
                    <a:pt x="6341" y="19775"/>
                    <a:pt x="6633" y="19680"/>
                    <a:pt x="7039" y="19347"/>
                  </a:cubicBezTo>
                  <a:cubicBezTo>
                    <a:pt x="8006" y="18580"/>
                    <a:pt x="10241" y="16779"/>
                    <a:pt x="10241" y="16779"/>
                  </a:cubicBezTo>
                  <a:cubicBezTo>
                    <a:pt x="11108" y="16579"/>
                    <a:pt x="11976" y="16312"/>
                    <a:pt x="12809" y="16012"/>
                  </a:cubicBezTo>
                  <a:cubicBezTo>
                    <a:pt x="13210" y="15745"/>
                    <a:pt x="15211" y="14778"/>
                    <a:pt x="15211" y="14778"/>
                  </a:cubicBezTo>
                  <a:cubicBezTo>
                    <a:pt x="15211" y="14778"/>
                    <a:pt x="33024" y="8173"/>
                    <a:pt x="33891" y="7773"/>
                  </a:cubicBezTo>
                  <a:cubicBezTo>
                    <a:pt x="34758" y="7339"/>
                    <a:pt x="35959" y="5704"/>
                    <a:pt x="35959" y="4837"/>
                  </a:cubicBezTo>
                  <a:cubicBezTo>
                    <a:pt x="35959" y="3970"/>
                    <a:pt x="34758" y="0"/>
                    <a:pt x="3475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4"/>
            <p:cNvSpPr/>
            <p:nvPr/>
          </p:nvSpPr>
          <p:spPr>
            <a:xfrm>
              <a:off x="4279900" y="3417900"/>
              <a:ext cx="37550" cy="100925"/>
            </a:xfrm>
            <a:custGeom>
              <a:avLst/>
              <a:gdLst/>
              <a:ahLst/>
              <a:cxnLst/>
              <a:rect l="l" t="t" r="r" b="b"/>
              <a:pathLst>
                <a:path w="1502" h="4037" fill="none" extrusionOk="0">
                  <a:moveTo>
                    <a:pt x="1501" y="4036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4"/>
            <p:cNvSpPr/>
            <p:nvPr/>
          </p:nvSpPr>
          <p:spPr>
            <a:xfrm>
              <a:off x="4315750" y="3228575"/>
              <a:ext cx="273550" cy="516250"/>
            </a:xfrm>
            <a:custGeom>
              <a:avLst/>
              <a:gdLst/>
              <a:ahLst/>
              <a:cxnLst/>
              <a:rect l="l" t="t" r="r" b="b"/>
              <a:pathLst>
                <a:path w="10942" h="20650" extrusionOk="0">
                  <a:moveTo>
                    <a:pt x="6439" y="1"/>
                  </a:moveTo>
                  <a:lnTo>
                    <a:pt x="1" y="6906"/>
                  </a:lnTo>
                  <a:lnTo>
                    <a:pt x="434" y="20649"/>
                  </a:lnTo>
                  <a:lnTo>
                    <a:pt x="10942" y="18748"/>
                  </a:lnTo>
                  <a:lnTo>
                    <a:pt x="64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4"/>
            <p:cNvSpPr/>
            <p:nvPr/>
          </p:nvSpPr>
          <p:spPr>
            <a:xfrm>
              <a:off x="4315750" y="3228575"/>
              <a:ext cx="273550" cy="516250"/>
            </a:xfrm>
            <a:custGeom>
              <a:avLst/>
              <a:gdLst/>
              <a:ahLst/>
              <a:cxnLst/>
              <a:rect l="l" t="t" r="r" b="b"/>
              <a:pathLst>
                <a:path w="10942" h="20650" fill="none" extrusionOk="0">
                  <a:moveTo>
                    <a:pt x="1" y="6906"/>
                  </a:moveTo>
                  <a:lnTo>
                    <a:pt x="434" y="20649"/>
                  </a:lnTo>
                  <a:lnTo>
                    <a:pt x="10942" y="18748"/>
                  </a:lnTo>
                  <a:lnTo>
                    <a:pt x="6439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4"/>
            <p:cNvSpPr/>
            <p:nvPr/>
          </p:nvSpPr>
          <p:spPr>
            <a:xfrm>
              <a:off x="4741050" y="3834850"/>
              <a:ext cx="125125" cy="496225"/>
            </a:xfrm>
            <a:custGeom>
              <a:avLst/>
              <a:gdLst/>
              <a:ahLst/>
              <a:cxnLst/>
              <a:rect l="l" t="t" r="r" b="b"/>
              <a:pathLst>
                <a:path w="5005" h="19849" extrusionOk="0">
                  <a:moveTo>
                    <a:pt x="5004" y="1"/>
                  </a:moveTo>
                  <a:lnTo>
                    <a:pt x="1" y="5138"/>
                  </a:lnTo>
                  <a:lnTo>
                    <a:pt x="168" y="19848"/>
                  </a:lnTo>
                  <a:lnTo>
                    <a:pt x="5004" y="13344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4"/>
            <p:cNvSpPr/>
            <p:nvPr/>
          </p:nvSpPr>
          <p:spPr>
            <a:xfrm>
              <a:off x="4490875" y="3663250"/>
              <a:ext cx="608800" cy="1119800"/>
            </a:xfrm>
            <a:custGeom>
              <a:avLst/>
              <a:gdLst/>
              <a:ahLst/>
              <a:cxnLst/>
              <a:rect l="l" t="t" r="r" b="b"/>
              <a:pathLst>
                <a:path w="24352" h="44792" extrusionOk="0">
                  <a:moveTo>
                    <a:pt x="19402" y="3652"/>
                  </a:moveTo>
                  <a:cubicBezTo>
                    <a:pt x="19504" y="3652"/>
                    <a:pt x="19577" y="3696"/>
                    <a:pt x="19615" y="3796"/>
                  </a:cubicBezTo>
                  <a:cubicBezTo>
                    <a:pt x="20582" y="6298"/>
                    <a:pt x="21549" y="11301"/>
                    <a:pt x="21549" y="11301"/>
                  </a:cubicBezTo>
                  <a:lnTo>
                    <a:pt x="3637" y="32716"/>
                  </a:lnTo>
                  <a:cubicBezTo>
                    <a:pt x="3637" y="32716"/>
                    <a:pt x="3903" y="24911"/>
                    <a:pt x="4337" y="22709"/>
                  </a:cubicBezTo>
                  <a:cubicBezTo>
                    <a:pt x="4837" y="19874"/>
                    <a:pt x="6572" y="17472"/>
                    <a:pt x="8340" y="15337"/>
                  </a:cubicBezTo>
                  <a:cubicBezTo>
                    <a:pt x="10508" y="12635"/>
                    <a:pt x="12743" y="10000"/>
                    <a:pt x="15078" y="7432"/>
                  </a:cubicBezTo>
                  <a:cubicBezTo>
                    <a:pt x="15467" y="7073"/>
                    <a:pt x="18515" y="3652"/>
                    <a:pt x="19402" y="3652"/>
                  </a:cubicBezTo>
                  <a:close/>
                  <a:moveTo>
                    <a:pt x="18452" y="0"/>
                  </a:moveTo>
                  <a:cubicBezTo>
                    <a:pt x="17222" y="0"/>
                    <a:pt x="15947" y="641"/>
                    <a:pt x="15011" y="1561"/>
                  </a:cubicBezTo>
                  <a:cubicBezTo>
                    <a:pt x="13077" y="3496"/>
                    <a:pt x="1969" y="16705"/>
                    <a:pt x="1001" y="20608"/>
                  </a:cubicBezTo>
                  <a:cubicBezTo>
                    <a:pt x="1" y="24511"/>
                    <a:pt x="167" y="40355"/>
                    <a:pt x="167" y="40355"/>
                  </a:cubicBezTo>
                  <a:lnTo>
                    <a:pt x="568" y="44792"/>
                  </a:lnTo>
                  <a:lnTo>
                    <a:pt x="3637" y="41056"/>
                  </a:lnTo>
                  <a:lnTo>
                    <a:pt x="3770" y="37153"/>
                  </a:lnTo>
                  <a:lnTo>
                    <a:pt x="22116" y="14904"/>
                  </a:lnTo>
                  <a:lnTo>
                    <a:pt x="22517" y="20741"/>
                  </a:lnTo>
                  <a:lnTo>
                    <a:pt x="24351" y="17706"/>
                  </a:lnTo>
                  <a:cubicBezTo>
                    <a:pt x="24351" y="17706"/>
                    <a:pt x="23217" y="6698"/>
                    <a:pt x="21850" y="2828"/>
                  </a:cubicBezTo>
                  <a:cubicBezTo>
                    <a:pt x="21115" y="781"/>
                    <a:pt x="19810" y="0"/>
                    <a:pt x="18452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35"/>
          <p:cNvSpPr txBox="1">
            <a:spLocks noGrp="1"/>
          </p:cNvSpPr>
          <p:nvPr>
            <p:ph type="title"/>
          </p:nvPr>
        </p:nvSpPr>
        <p:spPr>
          <a:xfrm>
            <a:off x="265050" y="303150"/>
            <a:ext cx="4942800" cy="787200"/>
          </a:xfrm>
          <a:prstGeom prst="rect">
            <a:avLst/>
          </a:prstGeom>
        </p:spPr>
        <p:txBody>
          <a:bodyPr spcFirstLastPara="1" wrap="square" lIns="411475" tIns="91425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 GAME SCENARIO</a:t>
            </a:r>
            <a:endParaRPr sz="2500"/>
          </a:p>
        </p:txBody>
      </p:sp>
      <p:sp>
        <p:nvSpPr>
          <p:cNvPr id="1783" name="Google Shape;1783;p35"/>
          <p:cNvSpPr txBox="1">
            <a:spLocks noGrp="1"/>
          </p:cNvSpPr>
          <p:nvPr>
            <p:ph type="body" idx="1"/>
          </p:nvPr>
        </p:nvSpPr>
        <p:spPr>
          <a:xfrm>
            <a:off x="580150" y="1217975"/>
            <a:ext cx="80601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Scenario: Covid-19 is emerging as a dangerous pathogen, and has only just become known as a threat to the public. The disease has been identified, but no cure or vaccine has been created yet. The task is to formulate a plan to contain the pathogen, while still keeping the public calm and informed.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       Hospital Director                                 Head of R&amp;D                                     Public Relations Manager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784" name="Google Shape;1784;p35"/>
          <p:cNvGrpSpPr/>
          <p:nvPr/>
        </p:nvGrpSpPr>
        <p:grpSpPr>
          <a:xfrm>
            <a:off x="3968582" y="2421336"/>
            <a:ext cx="516834" cy="1385489"/>
            <a:chOff x="5161317" y="1986615"/>
            <a:chExt cx="879718" cy="2570003"/>
          </a:xfrm>
        </p:grpSpPr>
        <p:sp>
          <p:nvSpPr>
            <p:cNvPr id="1785" name="Google Shape;1785;p35"/>
            <p:cNvSpPr/>
            <p:nvPr/>
          </p:nvSpPr>
          <p:spPr>
            <a:xfrm>
              <a:off x="5887611" y="2462496"/>
              <a:ext cx="151090" cy="513540"/>
            </a:xfrm>
            <a:custGeom>
              <a:avLst/>
              <a:gdLst/>
              <a:ahLst/>
              <a:cxnLst/>
              <a:rect l="l" t="t" r="r" b="b"/>
              <a:pathLst>
                <a:path w="4337" h="14741" extrusionOk="0">
                  <a:moveTo>
                    <a:pt x="0" y="1"/>
                  </a:moveTo>
                  <a:lnTo>
                    <a:pt x="101" y="12276"/>
                  </a:lnTo>
                  <a:cubicBezTo>
                    <a:pt x="301" y="12810"/>
                    <a:pt x="534" y="13344"/>
                    <a:pt x="768" y="13877"/>
                  </a:cubicBezTo>
                  <a:cubicBezTo>
                    <a:pt x="1055" y="14473"/>
                    <a:pt x="1710" y="14740"/>
                    <a:pt x="2366" y="14740"/>
                  </a:cubicBezTo>
                  <a:cubicBezTo>
                    <a:pt x="2774" y="14740"/>
                    <a:pt x="3183" y="14637"/>
                    <a:pt x="3503" y="14444"/>
                  </a:cubicBezTo>
                  <a:cubicBezTo>
                    <a:pt x="4337" y="13911"/>
                    <a:pt x="4237" y="13310"/>
                    <a:pt x="4237" y="12743"/>
                  </a:cubicBezTo>
                  <a:cubicBezTo>
                    <a:pt x="4237" y="12176"/>
                    <a:pt x="1" y="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5298438" y="4411310"/>
              <a:ext cx="285911" cy="145307"/>
            </a:xfrm>
            <a:custGeom>
              <a:avLst/>
              <a:gdLst/>
              <a:ahLst/>
              <a:cxnLst/>
              <a:rect l="l" t="t" r="r" b="b"/>
              <a:pathLst>
                <a:path w="8207" h="4171" extrusionOk="0">
                  <a:moveTo>
                    <a:pt x="3036" y="1"/>
                  </a:moveTo>
                  <a:lnTo>
                    <a:pt x="2035" y="1802"/>
                  </a:lnTo>
                  <a:cubicBezTo>
                    <a:pt x="2035" y="1802"/>
                    <a:pt x="334" y="2769"/>
                    <a:pt x="167" y="3170"/>
                  </a:cubicBezTo>
                  <a:cubicBezTo>
                    <a:pt x="67" y="3503"/>
                    <a:pt x="0" y="3837"/>
                    <a:pt x="0" y="4170"/>
                  </a:cubicBezTo>
                  <a:lnTo>
                    <a:pt x="8206" y="4170"/>
                  </a:lnTo>
                  <a:lnTo>
                    <a:pt x="7706" y="90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5298438" y="4533346"/>
              <a:ext cx="285911" cy="23271"/>
            </a:xfrm>
            <a:custGeom>
              <a:avLst/>
              <a:gdLst/>
              <a:ahLst/>
              <a:cxnLst/>
              <a:rect l="l" t="t" r="r" b="b"/>
              <a:pathLst>
                <a:path w="8207" h="668" extrusionOk="0">
                  <a:moveTo>
                    <a:pt x="67" y="0"/>
                  </a:moveTo>
                  <a:cubicBezTo>
                    <a:pt x="34" y="234"/>
                    <a:pt x="0" y="434"/>
                    <a:pt x="0" y="667"/>
                  </a:cubicBezTo>
                  <a:lnTo>
                    <a:pt x="8206" y="667"/>
                  </a:lnTo>
                  <a:lnTo>
                    <a:pt x="810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378634" y="3617606"/>
              <a:ext cx="218501" cy="848363"/>
            </a:xfrm>
            <a:custGeom>
              <a:avLst/>
              <a:gdLst/>
              <a:ahLst/>
              <a:cxnLst/>
              <a:rect l="l" t="t" r="r" b="b"/>
              <a:pathLst>
                <a:path w="6272" h="24352" extrusionOk="0">
                  <a:moveTo>
                    <a:pt x="6271" y="1"/>
                  </a:moveTo>
                  <a:lnTo>
                    <a:pt x="534" y="68"/>
                  </a:lnTo>
                  <a:lnTo>
                    <a:pt x="1134" y="19582"/>
                  </a:lnTo>
                  <a:lnTo>
                    <a:pt x="67" y="21383"/>
                  </a:lnTo>
                  <a:cubicBezTo>
                    <a:pt x="0" y="21917"/>
                    <a:pt x="0" y="22484"/>
                    <a:pt x="67" y="23017"/>
                  </a:cubicBezTo>
                  <a:cubicBezTo>
                    <a:pt x="100" y="23284"/>
                    <a:pt x="133" y="23584"/>
                    <a:pt x="133" y="23851"/>
                  </a:cubicBezTo>
                  <a:lnTo>
                    <a:pt x="5204" y="24352"/>
                  </a:lnTo>
                  <a:cubicBezTo>
                    <a:pt x="5471" y="23484"/>
                    <a:pt x="5671" y="22617"/>
                    <a:pt x="5804" y="21716"/>
                  </a:cubicBezTo>
                  <a:cubicBezTo>
                    <a:pt x="5871" y="20816"/>
                    <a:pt x="5304" y="19348"/>
                    <a:pt x="5304" y="19348"/>
                  </a:cubicBezTo>
                  <a:lnTo>
                    <a:pt x="6271" y="1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662177" y="4411310"/>
              <a:ext cx="285911" cy="145307"/>
            </a:xfrm>
            <a:custGeom>
              <a:avLst/>
              <a:gdLst/>
              <a:ahLst/>
              <a:cxnLst/>
              <a:rect l="l" t="t" r="r" b="b"/>
              <a:pathLst>
                <a:path w="8207" h="4171" extrusionOk="0">
                  <a:moveTo>
                    <a:pt x="5171" y="1"/>
                  </a:moveTo>
                  <a:lnTo>
                    <a:pt x="501" y="901"/>
                  </a:lnTo>
                  <a:lnTo>
                    <a:pt x="0" y="4170"/>
                  </a:lnTo>
                  <a:lnTo>
                    <a:pt x="8206" y="4170"/>
                  </a:lnTo>
                  <a:cubicBezTo>
                    <a:pt x="8206" y="3837"/>
                    <a:pt x="8139" y="3503"/>
                    <a:pt x="8039" y="3170"/>
                  </a:cubicBezTo>
                  <a:cubicBezTo>
                    <a:pt x="7872" y="2769"/>
                    <a:pt x="6171" y="1802"/>
                    <a:pt x="6171" y="1802"/>
                  </a:cubicBezTo>
                  <a:lnTo>
                    <a:pt x="5171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662177" y="4533346"/>
              <a:ext cx="285911" cy="23271"/>
            </a:xfrm>
            <a:custGeom>
              <a:avLst/>
              <a:gdLst/>
              <a:ahLst/>
              <a:cxnLst/>
              <a:rect l="l" t="t" r="r" b="b"/>
              <a:pathLst>
                <a:path w="8207" h="668" extrusionOk="0">
                  <a:moveTo>
                    <a:pt x="100" y="0"/>
                  </a:moveTo>
                  <a:lnTo>
                    <a:pt x="0" y="667"/>
                  </a:lnTo>
                  <a:lnTo>
                    <a:pt x="8206" y="667"/>
                  </a:lnTo>
                  <a:cubicBezTo>
                    <a:pt x="8206" y="434"/>
                    <a:pt x="8173" y="234"/>
                    <a:pt x="813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649392" y="3617606"/>
              <a:ext cx="218501" cy="848363"/>
            </a:xfrm>
            <a:custGeom>
              <a:avLst/>
              <a:gdLst/>
              <a:ahLst/>
              <a:cxnLst/>
              <a:rect l="l" t="t" r="r" b="b"/>
              <a:pathLst>
                <a:path w="6272" h="24352" extrusionOk="0">
                  <a:moveTo>
                    <a:pt x="0" y="1"/>
                  </a:moveTo>
                  <a:lnTo>
                    <a:pt x="968" y="19348"/>
                  </a:lnTo>
                  <a:cubicBezTo>
                    <a:pt x="968" y="19348"/>
                    <a:pt x="401" y="20816"/>
                    <a:pt x="501" y="21716"/>
                  </a:cubicBezTo>
                  <a:cubicBezTo>
                    <a:pt x="601" y="22617"/>
                    <a:pt x="801" y="23484"/>
                    <a:pt x="1068" y="24352"/>
                  </a:cubicBezTo>
                  <a:lnTo>
                    <a:pt x="6138" y="23851"/>
                  </a:lnTo>
                  <a:cubicBezTo>
                    <a:pt x="6138" y="23584"/>
                    <a:pt x="6171" y="23284"/>
                    <a:pt x="6238" y="23017"/>
                  </a:cubicBezTo>
                  <a:cubicBezTo>
                    <a:pt x="6271" y="22484"/>
                    <a:pt x="6271" y="21917"/>
                    <a:pt x="6238" y="21383"/>
                  </a:cubicBezTo>
                  <a:lnTo>
                    <a:pt x="5171" y="19582"/>
                  </a:lnTo>
                  <a:lnTo>
                    <a:pt x="5738" y="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5264750" y="2434626"/>
              <a:ext cx="636829" cy="1213251"/>
            </a:xfrm>
            <a:custGeom>
              <a:avLst/>
              <a:gdLst/>
              <a:ahLst/>
              <a:cxnLst/>
              <a:rect l="l" t="t" r="r" b="b"/>
              <a:pathLst>
                <a:path w="18280" h="34826" extrusionOk="0">
                  <a:moveTo>
                    <a:pt x="5938" y="0"/>
                  </a:moveTo>
                  <a:lnTo>
                    <a:pt x="0" y="2569"/>
                  </a:lnTo>
                  <a:lnTo>
                    <a:pt x="1901" y="21382"/>
                  </a:lnTo>
                  <a:lnTo>
                    <a:pt x="1701" y="34825"/>
                  </a:lnTo>
                  <a:lnTo>
                    <a:pt x="18280" y="34825"/>
                  </a:lnTo>
                  <a:lnTo>
                    <a:pt x="18080" y="21182"/>
                  </a:lnTo>
                  <a:lnTo>
                    <a:pt x="17879" y="801"/>
                  </a:lnTo>
                  <a:lnTo>
                    <a:pt x="12075" y="134"/>
                  </a:lnTo>
                  <a:lnTo>
                    <a:pt x="5938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5599400" y="3049370"/>
              <a:ext cx="18638" cy="597324"/>
            </a:xfrm>
            <a:custGeom>
              <a:avLst/>
              <a:gdLst/>
              <a:ahLst/>
              <a:cxnLst/>
              <a:rect l="l" t="t" r="r" b="b"/>
              <a:pathLst>
                <a:path w="535" h="17146" fill="none" extrusionOk="0">
                  <a:moveTo>
                    <a:pt x="1" y="0"/>
                  </a:moveTo>
                  <a:lnTo>
                    <a:pt x="535" y="17146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5375115" y="3199276"/>
              <a:ext cx="173212" cy="20937"/>
            </a:xfrm>
            <a:custGeom>
              <a:avLst/>
              <a:gdLst/>
              <a:ahLst/>
              <a:cxnLst/>
              <a:rect l="l" t="t" r="r" b="b"/>
              <a:pathLst>
                <a:path w="4972" h="601" fill="none" extrusionOk="0">
                  <a:moveTo>
                    <a:pt x="1" y="0"/>
                  </a:moveTo>
                  <a:lnTo>
                    <a:pt x="4971" y="0"/>
                  </a:lnTo>
                  <a:lnTo>
                    <a:pt x="4971" y="601"/>
                  </a:lnTo>
                  <a:lnTo>
                    <a:pt x="201" y="60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5683079" y="3199276"/>
              <a:ext cx="173177" cy="20937"/>
            </a:xfrm>
            <a:custGeom>
              <a:avLst/>
              <a:gdLst/>
              <a:ahLst/>
              <a:cxnLst/>
              <a:rect l="l" t="t" r="r" b="b"/>
              <a:pathLst>
                <a:path w="4971" h="601" fill="none" extrusionOk="0">
                  <a:moveTo>
                    <a:pt x="4971" y="0"/>
                  </a:moveTo>
                  <a:lnTo>
                    <a:pt x="1" y="0"/>
                  </a:lnTo>
                  <a:lnTo>
                    <a:pt x="1" y="601"/>
                  </a:lnTo>
                  <a:lnTo>
                    <a:pt x="4771" y="60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5471580" y="2409055"/>
              <a:ext cx="220835" cy="258007"/>
            </a:xfrm>
            <a:custGeom>
              <a:avLst/>
              <a:gdLst/>
              <a:ahLst/>
              <a:cxnLst/>
              <a:rect l="l" t="t" r="r" b="b"/>
              <a:pathLst>
                <a:path w="6339" h="7406" extrusionOk="0">
                  <a:moveTo>
                    <a:pt x="5471" y="0"/>
                  </a:moveTo>
                  <a:lnTo>
                    <a:pt x="768" y="167"/>
                  </a:lnTo>
                  <a:lnTo>
                    <a:pt x="1" y="734"/>
                  </a:lnTo>
                  <a:lnTo>
                    <a:pt x="2836" y="7406"/>
                  </a:lnTo>
                  <a:lnTo>
                    <a:pt x="6338" y="968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5530839" y="2507820"/>
              <a:ext cx="94166" cy="55810"/>
            </a:xfrm>
            <a:custGeom>
              <a:avLst/>
              <a:gdLst/>
              <a:ahLst/>
              <a:cxnLst/>
              <a:rect l="l" t="t" r="r" b="b"/>
              <a:pathLst>
                <a:path w="2703" h="1602" fill="none" extrusionOk="0">
                  <a:moveTo>
                    <a:pt x="1" y="1568"/>
                  </a:moveTo>
                  <a:lnTo>
                    <a:pt x="1202" y="1"/>
                  </a:lnTo>
                  <a:lnTo>
                    <a:pt x="2703" y="1602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5494817" y="2261448"/>
              <a:ext cx="167394" cy="246406"/>
            </a:xfrm>
            <a:custGeom>
              <a:avLst/>
              <a:gdLst/>
              <a:ahLst/>
              <a:cxnLst/>
              <a:rect l="l" t="t" r="r" b="b"/>
              <a:pathLst>
                <a:path w="4805" h="7073" extrusionOk="0">
                  <a:moveTo>
                    <a:pt x="4704" y="1"/>
                  </a:moveTo>
                  <a:cubicBezTo>
                    <a:pt x="4704" y="1"/>
                    <a:pt x="3270" y="2002"/>
                    <a:pt x="2336" y="2436"/>
                  </a:cubicBezTo>
                  <a:cubicBezTo>
                    <a:pt x="1569" y="2703"/>
                    <a:pt x="801" y="2870"/>
                    <a:pt x="1" y="2936"/>
                  </a:cubicBezTo>
                  <a:lnTo>
                    <a:pt x="67" y="4704"/>
                  </a:lnTo>
                  <a:lnTo>
                    <a:pt x="2236" y="7073"/>
                  </a:lnTo>
                  <a:lnTo>
                    <a:pt x="4804" y="4237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399536" y="1986615"/>
              <a:ext cx="298697" cy="233063"/>
            </a:xfrm>
            <a:custGeom>
              <a:avLst/>
              <a:gdLst/>
              <a:ahLst/>
              <a:cxnLst/>
              <a:rect l="l" t="t" r="r" b="b"/>
              <a:pathLst>
                <a:path w="8574" h="6690" extrusionOk="0">
                  <a:moveTo>
                    <a:pt x="4451" y="1"/>
                  </a:moveTo>
                  <a:cubicBezTo>
                    <a:pt x="2191" y="1"/>
                    <a:pt x="258" y="1473"/>
                    <a:pt x="101" y="2353"/>
                  </a:cubicBezTo>
                  <a:cubicBezTo>
                    <a:pt x="0" y="3053"/>
                    <a:pt x="734" y="3587"/>
                    <a:pt x="1068" y="3820"/>
                  </a:cubicBezTo>
                  <a:cubicBezTo>
                    <a:pt x="1135" y="3854"/>
                    <a:pt x="1168" y="3887"/>
                    <a:pt x="1235" y="3920"/>
                  </a:cubicBezTo>
                  <a:cubicBezTo>
                    <a:pt x="1235" y="3920"/>
                    <a:pt x="2536" y="4054"/>
                    <a:pt x="3203" y="4154"/>
                  </a:cubicBezTo>
                  <a:cubicBezTo>
                    <a:pt x="3405" y="4160"/>
                    <a:pt x="3606" y="4163"/>
                    <a:pt x="3806" y="4163"/>
                  </a:cubicBezTo>
                  <a:cubicBezTo>
                    <a:pt x="4696" y="4163"/>
                    <a:pt x="5573" y="4108"/>
                    <a:pt x="6472" y="4054"/>
                  </a:cubicBezTo>
                  <a:lnTo>
                    <a:pt x="7306" y="6556"/>
                  </a:lnTo>
                  <a:lnTo>
                    <a:pt x="7906" y="6689"/>
                  </a:lnTo>
                  <a:cubicBezTo>
                    <a:pt x="7906" y="6689"/>
                    <a:pt x="8573" y="4321"/>
                    <a:pt x="8440" y="3087"/>
                  </a:cubicBezTo>
                  <a:cubicBezTo>
                    <a:pt x="8273" y="1852"/>
                    <a:pt x="7306" y="218"/>
                    <a:pt x="4871" y="18"/>
                  </a:cubicBezTo>
                  <a:cubicBezTo>
                    <a:pt x="4730" y="6"/>
                    <a:pt x="4590" y="1"/>
                    <a:pt x="4451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433224" y="2097607"/>
              <a:ext cx="255707" cy="292321"/>
            </a:xfrm>
            <a:custGeom>
              <a:avLst/>
              <a:gdLst/>
              <a:ahLst/>
              <a:cxnLst/>
              <a:rect l="l" t="t" r="r" b="b"/>
              <a:pathLst>
                <a:path w="7340" h="8391" extrusionOk="0">
                  <a:moveTo>
                    <a:pt x="101" y="1"/>
                  </a:moveTo>
                  <a:cubicBezTo>
                    <a:pt x="101" y="1"/>
                    <a:pt x="1" y="4137"/>
                    <a:pt x="301" y="5071"/>
                  </a:cubicBezTo>
                  <a:cubicBezTo>
                    <a:pt x="635" y="6005"/>
                    <a:pt x="968" y="7973"/>
                    <a:pt x="2236" y="8307"/>
                  </a:cubicBezTo>
                  <a:cubicBezTo>
                    <a:pt x="2451" y="8365"/>
                    <a:pt x="2671" y="8390"/>
                    <a:pt x="2891" y="8390"/>
                  </a:cubicBezTo>
                  <a:cubicBezTo>
                    <a:pt x="3936" y="8390"/>
                    <a:pt x="4987" y="7813"/>
                    <a:pt x="5538" y="7373"/>
                  </a:cubicBezTo>
                  <a:cubicBezTo>
                    <a:pt x="6205" y="6872"/>
                    <a:pt x="6472" y="4904"/>
                    <a:pt x="6472" y="4904"/>
                  </a:cubicBezTo>
                  <a:cubicBezTo>
                    <a:pt x="6472" y="4904"/>
                    <a:pt x="7339" y="4537"/>
                    <a:pt x="7339" y="3770"/>
                  </a:cubicBezTo>
                  <a:cubicBezTo>
                    <a:pt x="7339" y="3303"/>
                    <a:pt x="7106" y="2903"/>
                    <a:pt x="6706" y="2669"/>
                  </a:cubicBezTo>
                  <a:lnTo>
                    <a:pt x="6305" y="2669"/>
                  </a:lnTo>
                  <a:lnTo>
                    <a:pt x="5938" y="167"/>
                  </a:lnTo>
                  <a:cubicBezTo>
                    <a:pt x="5938" y="167"/>
                    <a:pt x="4679" y="552"/>
                    <a:pt x="3079" y="552"/>
                  </a:cubicBezTo>
                  <a:cubicBezTo>
                    <a:pt x="2142" y="552"/>
                    <a:pt x="1087" y="420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5504119" y="2180103"/>
              <a:ext cx="37241" cy="118587"/>
            </a:xfrm>
            <a:custGeom>
              <a:avLst/>
              <a:gdLst/>
              <a:ahLst/>
              <a:cxnLst/>
              <a:rect l="l" t="t" r="r" b="b"/>
              <a:pathLst>
                <a:path w="1069" h="3404" fill="none" extrusionOk="0">
                  <a:moveTo>
                    <a:pt x="167" y="1"/>
                  </a:moveTo>
                  <a:lnTo>
                    <a:pt x="267" y="868"/>
                  </a:lnTo>
                  <a:lnTo>
                    <a:pt x="1" y="3303"/>
                  </a:lnTo>
                  <a:lnTo>
                    <a:pt x="1068" y="3403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5501785" y="2318408"/>
              <a:ext cx="65111" cy="11671"/>
            </a:xfrm>
            <a:custGeom>
              <a:avLst/>
              <a:gdLst/>
              <a:ahLst/>
              <a:cxnLst/>
              <a:rect l="l" t="t" r="r" b="b"/>
              <a:pathLst>
                <a:path w="1869" h="335" fill="none" extrusionOk="0">
                  <a:moveTo>
                    <a:pt x="1" y="0"/>
                  </a:moveTo>
                  <a:cubicBezTo>
                    <a:pt x="601" y="334"/>
                    <a:pt x="1302" y="334"/>
                    <a:pt x="1869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5416955" y="2173135"/>
              <a:ext cx="90682" cy="90682"/>
            </a:xfrm>
            <a:custGeom>
              <a:avLst/>
              <a:gdLst/>
              <a:ahLst/>
              <a:cxnLst/>
              <a:rect l="l" t="t" r="r" b="b"/>
              <a:pathLst>
                <a:path w="2603" h="2603" fill="none" extrusionOk="0">
                  <a:moveTo>
                    <a:pt x="2603" y="1102"/>
                  </a:moveTo>
                  <a:cubicBezTo>
                    <a:pt x="2603" y="2102"/>
                    <a:pt x="1402" y="2603"/>
                    <a:pt x="701" y="1902"/>
                  </a:cubicBezTo>
                  <a:cubicBezTo>
                    <a:pt x="1" y="1202"/>
                    <a:pt x="501" y="1"/>
                    <a:pt x="1469" y="1"/>
                  </a:cubicBezTo>
                  <a:cubicBezTo>
                    <a:pt x="2102" y="1"/>
                    <a:pt x="2603" y="501"/>
                    <a:pt x="2603" y="1102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5520388" y="2173135"/>
              <a:ext cx="90682" cy="90682"/>
            </a:xfrm>
            <a:custGeom>
              <a:avLst/>
              <a:gdLst/>
              <a:ahLst/>
              <a:cxnLst/>
              <a:rect l="l" t="t" r="r" b="b"/>
              <a:pathLst>
                <a:path w="2603" h="2603" fill="none" extrusionOk="0">
                  <a:moveTo>
                    <a:pt x="2602" y="1102"/>
                  </a:moveTo>
                  <a:cubicBezTo>
                    <a:pt x="2602" y="2102"/>
                    <a:pt x="1402" y="2603"/>
                    <a:pt x="701" y="1902"/>
                  </a:cubicBezTo>
                  <a:cubicBezTo>
                    <a:pt x="1" y="1202"/>
                    <a:pt x="501" y="1"/>
                    <a:pt x="1502" y="1"/>
                  </a:cubicBezTo>
                  <a:cubicBezTo>
                    <a:pt x="2102" y="1"/>
                    <a:pt x="2602" y="501"/>
                    <a:pt x="2602" y="1102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5507603" y="2195222"/>
              <a:ext cx="23271" cy="35"/>
            </a:xfrm>
            <a:custGeom>
              <a:avLst/>
              <a:gdLst/>
              <a:ahLst/>
              <a:cxnLst/>
              <a:rect l="l" t="t" r="r" b="b"/>
              <a:pathLst>
                <a:path w="668" h="1" fill="none" extrusionOk="0">
                  <a:moveTo>
                    <a:pt x="1" y="1"/>
                  </a:moveTo>
                  <a:lnTo>
                    <a:pt x="668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5613369" y="2190589"/>
              <a:ext cx="39541" cy="11636"/>
            </a:xfrm>
            <a:custGeom>
              <a:avLst/>
              <a:gdLst/>
              <a:ahLst/>
              <a:cxnLst/>
              <a:rect l="l" t="t" r="r" b="b"/>
              <a:pathLst>
                <a:path w="1135" h="334" extrusionOk="0">
                  <a:moveTo>
                    <a:pt x="0" y="334"/>
                  </a:moveTo>
                  <a:lnTo>
                    <a:pt x="1134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5613369" y="2190589"/>
              <a:ext cx="39541" cy="11636"/>
            </a:xfrm>
            <a:custGeom>
              <a:avLst/>
              <a:gdLst/>
              <a:ahLst/>
              <a:cxnLst/>
              <a:rect l="l" t="t" r="r" b="b"/>
              <a:pathLst>
                <a:path w="1135" h="334" fill="none" extrusionOk="0">
                  <a:moveTo>
                    <a:pt x="0" y="334"/>
                  </a:moveTo>
                  <a:lnTo>
                    <a:pt x="1134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5454162" y="2148749"/>
              <a:ext cx="40690" cy="15119"/>
            </a:xfrm>
            <a:custGeom>
              <a:avLst/>
              <a:gdLst/>
              <a:ahLst/>
              <a:cxnLst/>
              <a:rect l="l" t="t" r="r" b="b"/>
              <a:pathLst>
                <a:path w="1168" h="434" fill="none" extrusionOk="0">
                  <a:moveTo>
                    <a:pt x="0" y="401"/>
                  </a:moveTo>
                  <a:cubicBezTo>
                    <a:pt x="0" y="401"/>
                    <a:pt x="767" y="0"/>
                    <a:pt x="1168" y="4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5534323" y="2153382"/>
              <a:ext cx="62812" cy="10486"/>
            </a:xfrm>
            <a:custGeom>
              <a:avLst/>
              <a:gdLst/>
              <a:ahLst/>
              <a:cxnLst/>
              <a:rect l="l" t="t" r="r" b="b"/>
              <a:pathLst>
                <a:path w="1803" h="301" fill="none" extrusionOk="0">
                  <a:moveTo>
                    <a:pt x="1" y="301"/>
                  </a:moveTo>
                  <a:cubicBezTo>
                    <a:pt x="568" y="1"/>
                    <a:pt x="1235" y="1"/>
                    <a:pt x="1802" y="3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5463463" y="2196372"/>
              <a:ext cx="17454" cy="24456"/>
            </a:xfrm>
            <a:custGeom>
              <a:avLst/>
              <a:gdLst/>
              <a:ahLst/>
              <a:cxnLst/>
              <a:rect l="l" t="t" r="r" b="b"/>
              <a:pathLst>
                <a:path w="501" h="702" extrusionOk="0">
                  <a:moveTo>
                    <a:pt x="234" y="1"/>
                  </a:moveTo>
                  <a:cubicBezTo>
                    <a:pt x="134" y="1"/>
                    <a:pt x="0" y="134"/>
                    <a:pt x="0" y="335"/>
                  </a:cubicBezTo>
                  <a:cubicBezTo>
                    <a:pt x="0" y="535"/>
                    <a:pt x="100" y="701"/>
                    <a:pt x="234" y="701"/>
                  </a:cubicBezTo>
                  <a:cubicBezTo>
                    <a:pt x="367" y="701"/>
                    <a:pt x="500" y="535"/>
                    <a:pt x="500" y="335"/>
                  </a:cubicBezTo>
                  <a:cubicBezTo>
                    <a:pt x="500" y="134"/>
                    <a:pt x="367" y="1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5547108" y="2196372"/>
              <a:ext cx="16304" cy="24456"/>
            </a:xfrm>
            <a:custGeom>
              <a:avLst/>
              <a:gdLst/>
              <a:ahLst/>
              <a:cxnLst/>
              <a:rect l="l" t="t" r="r" b="b"/>
              <a:pathLst>
                <a:path w="468" h="702" extrusionOk="0">
                  <a:moveTo>
                    <a:pt x="234" y="1"/>
                  </a:moveTo>
                  <a:cubicBezTo>
                    <a:pt x="101" y="1"/>
                    <a:pt x="1" y="134"/>
                    <a:pt x="1" y="335"/>
                  </a:cubicBezTo>
                  <a:cubicBezTo>
                    <a:pt x="1" y="535"/>
                    <a:pt x="101" y="701"/>
                    <a:pt x="234" y="701"/>
                  </a:cubicBezTo>
                  <a:cubicBezTo>
                    <a:pt x="368" y="701"/>
                    <a:pt x="468" y="535"/>
                    <a:pt x="468" y="335"/>
                  </a:cubicBezTo>
                  <a:cubicBezTo>
                    <a:pt x="468" y="134"/>
                    <a:pt x="368" y="1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5161317" y="2524089"/>
              <a:ext cx="146457" cy="549701"/>
            </a:xfrm>
            <a:custGeom>
              <a:avLst/>
              <a:gdLst/>
              <a:ahLst/>
              <a:cxnLst/>
              <a:rect l="l" t="t" r="r" b="b"/>
              <a:pathLst>
                <a:path w="4204" h="15779" extrusionOk="0">
                  <a:moveTo>
                    <a:pt x="2969" y="1"/>
                  </a:moveTo>
                  <a:lnTo>
                    <a:pt x="0" y="13911"/>
                  </a:lnTo>
                  <a:cubicBezTo>
                    <a:pt x="0" y="13911"/>
                    <a:pt x="367" y="15779"/>
                    <a:pt x="1101" y="15779"/>
                  </a:cubicBezTo>
                  <a:cubicBezTo>
                    <a:pt x="2102" y="15612"/>
                    <a:pt x="3069" y="15212"/>
                    <a:pt x="3903" y="14578"/>
                  </a:cubicBezTo>
                  <a:cubicBezTo>
                    <a:pt x="4203" y="14211"/>
                    <a:pt x="4103" y="12076"/>
                    <a:pt x="4103" y="12076"/>
                  </a:cubicBezTo>
                  <a:lnTo>
                    <a:pt x="2969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5429741" y="2414873"/>
              <a:ext cx="68595" cy="149941"/>
            </a:xfrm>
            <a:custGeom>
              <a:avLst/>
              <a:gdLst/>
              <a:ahLst/>
              <a:cxnLst/>
              <a:rect l="l" t="t" r="r" b="b"/>
              <a:pathLst>
                <a:path w="1969" h="4304" fill="none" extrusionOk="0">
                  <a:moveTo>
                    <a:pt x="1969" y="0"/>
                  </a:moveTo>
                  <a:cubicBezTo>
                    <a:pt x="1969" y="0"/>
                    <a:pt x="635" y="500"/>
                    <a:pt x="268" y="1535"/>
                  </a:cubicBezTo>
                  <a:cubicBezTo>
                    <a:pt x="67" y="2435"/>
                    <a:pt x="1" y="3369"/>
                    <a:pt x="67" y="4303"/>
                  </a:cubicBezTo>
                </a:path>
              </a:pathLst>
            </a:custGeom>
            <a:noFill/>
            <a:ln w="2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5420439" y="2673995"/>
              <a:ext cx="50027" cy="175511"/>
            </a:xfrm>
            <a:custGeom>
              <a:avLst/>
              <a:gdLst/>
              <a:ahLst/>
              <a:cxnLst/>
              <a:rect l="l" t="t" r="r" b="b"/>
              <a:pathLst>
                <a:path w="1436" h="5038" fill="none" extrusionOk="0">
                  <a:moveTo>
                    <a:pt x="1435" y="1"/>
                  </a:moveTo>
                  <a:cubicBezTo>
                    <a:pt x="1435" y="1435"/>
                    <a:pt x="1369" y="2870"/>
                    <a:pt x="1369" y="3003"/>
                  </a:cubicBezTo>
                  <a:cubicBezTo>
                    <a:pt x="1369" y="3203"/>
                    <a:pt x="1" y="5038"/>
                    <a:pt x="1" y="503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5399536" y="2540358"/>
              <a:ext cx="72079" cy="134856"/>
            </a:xfrm>
            <a:custGeom>
              <a:avLst/>
              <a:gdLst/>
              <a:ahLst/>
              <a:cxnLst/>
              <a:rect l="l" t="t" r="r" b="b"/>
              <a:pathLst>
                <a:path w="2069" h="3871" fill="none" extrusionOk="0">
                  <a:moveTo>
                    <a:pt x="234" y="3870"/>
                  </a:moveTo>
                  <a:cubicBezTo>
                    <a:pt x="101" y="2736"/>
                    <a:pt x="0" y="1669"/>
                    <a:pt x="0" y="1268"/>
                  </a:cubicBezTo>
                  <a:cubicBezTo>
                    <a:pt x="0" y="334"/>
                    <a:pt x="1535" y="1"/>
                    <a:pt x="1868" y="935"/>
                  </a:cubicBezTo>
                  <a:cubicBezTo>
                    <a:pt x="2035" y="1335"/>
                    <a:pt x="2069" y="2603"/>
                    <a:pt x="2035" y="3837"/>
                  </a:cubicBezTo>
                </a:path>
              </a:pathLst>
            </a:custGeom>
            <a:noFill/>
            <a:ln w="2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5407654" y="2675179"/>
              <a:ext cx="83715" cy="166210"/>
            </a:xfrm>
            <a:custGeom>
              <a:avLst/>
              <a:gdLst/>
              <a:ahLst/>
              <a:cxnLst/>
              <a:rect l="l" t="t" r="r" b="b"/>
              <a:pathLst>
                <a:path w="2403" h="4771" fill="none" extrusionOk="0">
                  <a:moveTo>
                    <a:pt x="2403" y="4770"/>
                  </a:moveTo>
                  <a:cubicBezTo>
                    <a:pt x="1702" y="4270"/>
                    <a:pt x="1002" y="3703"/>
                    <a:pt x="368" y="3136"/>
                  </a:cubicBezTo>
                  <a:cubicBezTo>
                    <a:pt x="335" y="3036"/>
                    <a:pt x="134" y="1501"/>
                    <a:pt x="1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5710984" y="2658910"/>
              <a:ext cx="58144" cy="58109"/>
            </a:xfrm>
            <a:custGeom>
              <a:avLst/>
              <a:gdLst/>
              <a:ahLst/>
              <a:cxnLst/>
              <a:rect l="l" t="t" r="r" b="b"/>
              <a:pathLst>
                <a:path w="1669" h="1668" fill="none" extrusionOk="0">
                  <a:moveTo>
                    <a:pt x="1668" y="834"/>
                  </a:moveTo>
                  <a:cubicBezTo>
                    <a:pt x="1668" y="1301"/>
                    <a:pt x="1301" y="1668"/>
                    <a:pt x="834" y="1668"/>
                  </a:cubicBezTo>
                  <a:cubicBezTo>
                    <a:pt x="367" y="1668"/>
                    <a:pt x="0" y="1301"/>
                    <a:pt x="0" y="834"/>
                  </a:cubicBezTo>
                  <a:cubicBezTo>
                    <a:pt x="0" y="367"/>
                    <a:pt x="367" y="0"/>
                    <a:pt x="834" y="0"/>
                  </a:cubicBezTo>
                  <a:cubicBezTo>
                    <a:pt x="1301" y="0"/>
                    <a:pt x="1668" y="367"/>
                    <a:pt x="1668" y="834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5681930" y="2420656"/>
              <a:ext cx="55810" cy="241772"/>
            </a:xfrm>
            <a:custGeom>
              <a:avLst/>
              <a:gdLst/>
              <a:ahLst/>
              <a:cxnLst/>
              <a:rect l="l" t="t" r="r" b="b"/>
              <a:pathLst>
                <a:path w="1602" h="6940" fill="none" extrusionOk="0">
                  <a:moveTo>
                    <a:pt x="0" y="1"/>
                  </a:moveTo>
                  <a:cubicBezTo>
                    <a:pt x="0" y="1"/>
                    <a:pt x="1401" y="1302"/>
                    <a:pt x="1601" y="6939"/>
                  </a:cubicBezTo>
                </a:path>
              </a:pathLst>
            </a:custGeom>
            <a:noFill/>
            <a:ln w="2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5451828" y="2828569"/>
              <a:ext cx="72079" cy="146457"/>
            </a:xfrm>
            <a:custGeom>
              <a:avLst/>
              <a:gdLst/>
              <a:ahLst/>
              <a:cxnLst/>
              <a:rect l="l" t="t" r="r" b="b"/>
              <a:pathLst>
                <a:path w="2069" h="4204" extrusionOk="0">
                  <a:moveTo>
                    <a:pt x="1869" y="0"/>
                  </a:moveTo>
                  <a:lnTo>
                    <a:pt x="367" y="1301"/>
                  </a:lnTo>
                  <a:lnTo>
                    <a:pt x="1" y="4203"/>
                  </a:lnTo>
                  <a:lnTo>
                    <a:pt x="2069" y="3503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5493668" y="2690264"/>
              <a:ext cx="276610" cy="327751"/>
            </a:xfrm>
            <a:custGeom>
              <a:avLst/>
              <a:gdLst/>
              <a:ahLst/>
              <a:cxnLst/>
              <a:rect l="l" t="t" r="r" b="b"/>
              <a:pathLst>
                <a:path w="7940" h="9408" extrusionOk="0">
                  <a:moveTo>
                    <a:pt x="7272" y="1"/>
                  </a:moveTo>
                  <a:lnTo>
                    <a:pt x="0" y="668"/>
                  </a:lnTo>
                  <a:lnTo>
                    <a:pt x="868" y="9408"/>
                  </a:lnTo>
                  <a:lnTo>
                    <a:pt x="7939" y="9174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5590133" y="2673995"/>
              <a:ext cx="51141" cy="32573"/>
            </a:xfrm>
            <a:custGeom>
              <a:avLst/>
              <a:gdLst/>
              <a:ahLst/>
              <a:cxnLst/>
              <a:rect l="l" t="t" r="r" b="b"/>
              <a:pathLst>
                <a:path w="1468" h="935" fill="none" extrusionOk="0">
                  <a:moveTo>
                    <a:pt x="0" y="935"/>
                  </a:moveTo>
                  <a:lnTo>
                    <a:pt x="0" y="101"/>
                  </a:lnTo>
                  <a:lnTo>
                    <a:pt x="1368" y="1"/>
                  </a:lnTo>
                  <a:lnTo>
                    <a:pt x="1468" y="768"/>
                  </a:ln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5473915" y="2827071"/>
              <a:ext cx="230137" cy="143043"/>
            </a:xfrm>
            <a:custGeom>
              <a:avLst/>
              <a:gdLst/>
              <a:ahLst/>
              <a:cxnLst/>
              <a:rect l="l" t="t" r="r" b="b"/>
              <a:pathLst>
                <a:path w="6606" h="4106" extrusionOk="0">
                  <a:moveTo>
                    <a:pt x="2419" y="0"/>
                  </a:moveTo>
                  <a:cubicBezTo>
                    <a:pt x="2362" y="0"/>
                    <a:pt x="2312" y="31"/>
                    <a:pt x="2269" y="110"/>
                  </a:cubicBezTo>
                  <a:cubicBezTo>
                    <a:pt x="2068" y="477"/>
                    <a:pt x="2202" y="544"/>
                    <a:pt x="2335" y="677"/>
                  </a:cubicBezTo>
                  <a:cubicBezTo>
                    <a:pt x="2569" y="844"/>
                    <a:pt x="2802" y="977"/>
                    <a:pt x="3103" y="1044"/>
                  </a:cubicBezTo>
                  <a:lnTo>
                    <a:pt x="3203" y="1444"/>
                  </a:lnTo>
                  <a:lnTo>
                    <a:pt x="401" y="1444"/>
                  </a:lnTo>
                  <a:cubicBezTo>
                    <a:pt x="401" y="1444"/>
                    <a:pt x="0" y="1711"/>
                    <a:pt x="401" y="1911"/>
                  </a:cubicBezTo>
                  <a:lnTo>
                    <a:pt x="834" y="2145"/>
                  </a:lnTo>
                  <a:cubicBezTo>
                    <a:pt x="834" y="2145"/>
                    <a:pt x="1034" y="3846"/>
                    <a:pt x="1401" y="3946"/>
                  </a:cubicBezTo>
                  <a:cubicBezTo>
                    <a:pt x="2183" y="4044"/>
                    <a:pt x="2982" y="4106"/>
                    <a:pt x="3773" y="4106"/>
                  </a:cubicBezTo>
                  <a:cubicBezTo>
                    <a:pt x="4063" y="4106"/>
                    <a:pt x="4351" y="4097"/>
                    <a:pt x="4637" y="4080"/>
                  </a:cubicBezTo>
                  <a:cubicBezTo>
                    <a:pt x="5071" y="3979"/>
                    <a:pt x="6605" y="3879"/>
                    <a:pt x="6605" y="3879"/>
                  </a:cubicBezTo>
                  <a:lnTo>
                    <a:pt x="6271" y="2278"/>
                  </a:lnTo>
                  <a:lnTo>
                    <a:pt x="6105" y="2212"/>
                  </a:lnTo>
                  <a:lnTo>
                    <a:pt x="5271" y="2045"/>
                  </a:lnTo>
                  <a:cubicBezTo>
                    <a:pt x="5037" y="1578"/>
                    <a:pt x="4804" y="1111"/>
                    <a:pt x="4537" y="677"/>
                  </a:cubicBezTo>
                  <a:cubicBezTo>
                    <a:pt x="4370" y="510"/>
                    <a:pt x="3536" y="510"/>
                    <a:pt x="3203" y="444"/>
                  </a:cubicBezTo>
                  <a:cubicBezTo>
                    <a:pt x="2914" y="417"/>
                    <a:pt x="2626" y="0"/>
                    <a:pt x="241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5681930" y="2858774"/>
              <a:ext cx="359105" cy="150498"/>
            </a:xfrm>
            <a:custGeom>
              <a:avLst/>
              <a:gdLst/>
              <a:ahLst/>
              <a:cxnLst/>
              <a:rect l="l" t="t" r="r" b="b"/>
              <a:pathLst>
                <a:path w="10308" h="4320" extrusionOk="0">
                  <a:moveTo>
                    <a:pt x="7806" y="1"/>
                  </a:moveTo>
                  <a:lnTo>
                    <a:pt x="67" y="1035"/>
                  </a:lnTo>
                  <a:lnTo>
                    <a:pt x="0" y="4304"/>
                  </a:lnTo>
                  <a:cubicBezTo>
                    <a:pt x="0" y="4304"/>
                    <a:pt x="1004" y="4320"/>
                    <a:pt x="2306" y="4320"/>
                  </a:cubicBezTo>
                  <a:cubicBezTo>
                    <a:pt x="4259" y="4320"/>
                    <a:pt x="6885" y="4284"/>
                    <a:pt x="7806" y="4104"/>
                  </a:cubicBezTo>
                  <a:cubicBezTo>
                    <a:pt x="9374" y="3770"/>
                    <a:pt x="10308" y="3103"/>
                    <a:pt x="10141" y="1935"/>
                  </a:cubicBezTo>
                  <a:cubicBezTo>
                    <a:pt x="10074" y="1302"/>
                    <a:pt x="9874" y="668"/>
                    <a:pt x="9574" y="101"/>
                  </a:cubicBezTo>
                  <a:lnTo>
                    <a:pt x="780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5681930" y="2858774"/>
              <a:ext cx="359105" cy="153424"/>
            </a:xfrm>
            <a:custGeom>
              <a:avLst/>
              <a:gdLst/>
              <a:ahLst/>
              <a:cxnLst/>
              <a:rect l="l" t="t" r="r" b="b"/>
              <a:pathLst>
                <a:path w="10308" h="4404" fill="none" extrusionOk="0">
                  <a:moveTo>
                    <a:pt x="9574" y="101"/>
                  </a:moveTo>
                  <a:cubicBezTo>
                    <a:pt x="9874" y="668"/>
                    <a:pt x="10074" y="1302"/>
                    <a:pt x="10141" y="1935"/>
                  </a:cubicBezTo>
                  <a:cubicBezTo>
                    <a:pt x="10308" y="3103"/>
                    <a:pt x="9374" y="3770"/>
                    <a:pt x="7806" y="4104"/>
                  </a:cubicBezTo>
                  <a:cubicBezTo>
                    <a:pt x="6271" y="4404"/>
                    <a:pt x="0" y="4304"/>
                    <a:pt x="0" y="4304"/>
                  </a:cubicBezTo>
                  <a:lnTo>
                    <a:pt x="67" y="1035"/>
                  </a:lnTo>
                  <a:lnTo>
                    <a:pt x="7806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5165950" y="2873893"/>
              <a:ext cx="298697" cy="225852"/>
            </a:xfrm>
            <a:custGeom>
              <a:avLst/>
              <a:gdLst/>
              <a:ahLst/>
              <a:cxnLst/>
              <a:rect l="l" t="t" r="r" b="b"/>
              <a:pathLst>
                <a:path w="8574" h="6483" extrusionOk="0">
                  <a:moveTo>
                    <a:pt x="8573" y="0"/>
                  </a:moveTo>
                  <a:lnTo>
                    <a:pt x="1869" y="1201"/>
                  </a:lnTo>
                  <a:lnTo>
                    <a:pt x="668" y="1535"/>
                  </a:lnTo>
                  <a:cubicBezTo>
                    <a:pt x="301" y="2435"/>
                    <a:pt x="67" y="3403"/>
                    <a:pt x="1" y="4370"/>
                  </a:cubicBezTo>
                  <a:cubicBezTo>
                    <a:pt x="1" y="5471"/>
                    <a:pt x="624" y="6483"/>
                    <a:pt x="1506" y="6483"/>
                  </a:cubicBezTo>
                  <a:cubicBezTo>
                    <a:pt x="1559" y="6483"/>
                    <a:pt x="1613" y="6479"/>
                    <a:pt x="1669" y="6472"/>
                  </a:cubicBezTo>
                  <a:cubicBezTo>
                    <a:pt x="2603" y="6338"/>
                    <a:pt x="8573" y="3670"/>
                    <a:pt x="8573" y="3670"/>
                  </a:cubicBezTo>
                  <a:lnTo>
                    <a:pt x="857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5165950" y="2873893"/>
              <a:ext cx="298697" cy="230102"/>
            </a:xfrm>
            <a:custGeom>
              <a:avLst/>
              <a:gdLst/>
              <a:ahLst/>
              <a:cxnLst/>
              <a:rect l="l" t="t" r="r" b="b"/>
              <a:pathLst>
                <a:path w="8574" h="6605" fill="none" extrusionOk="0">
                  <a:moveTo>
                    <a:pt x="668" y="1535"/>
                  </a:moveTo>
                  <a:cubicBezTo>
                    <a:pt x="301" y="2435"/>
                    <a:pt x="67" y="3403"/>
                    <a:pt x="1" y="4370"/>
                  </a:cubicBezTo>
                  <a:cubicBezTo>
                    <a:pt x="1" y="5538"/>
                    <a:pt x="701" y="6605"/>
                    <a:pt x="1669" y="6472"/>
                  </a:cubicBezTo>
                  <a:cubicBezTo>
                    <a:pt x="2603" y="6338"/>
                    <a:pt x="8573" y="3670"/>
                    <a:pt x="8573" y="3670"/>
                  </a:cubicBezTo>
                  <a:lnTo>
                    <a:pt x="8573" y="0"/>
                  </a:lnTo>
                  <a:lnTo>
                    <a:pt x="1869" y="120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7" name="Google Shape;1827;p35"/>
          <p:cNvGrpSpPr/>
          <p:nvPr/>
        </p:nvGrpSpPr>
        <p:grpSpPr>
          <a:xfrm>
            <a:off x="1333641" y="2401614"/>
            <a:ext cx="516871" cy="1424910"/>
            <a:chOff x="5013204" y="1731187"/>
            <a:chExt cx="902989" cy="2586983"/>
          </a:xfrm>
        </p:grpSpPr>
        <p:sp>
          <p:nvSpPr>
            <p:cNvPr id="1828" name="Google Shape;1828;p35"/>
            <p:cNvSpPr/>
            <p:nvPr/>
          </p:nvSpPr>
          <p:spPr>
            <a:xfrm>
              <a:off x="5034774" y="4150627"/>
              <a:ext cx="742835" cy="167543"/>
            </a:xfrm>
            <a:custGeom>
              <a:avLst/>
              <a:gdLst/>
              <a:ahLst/>
              <a:cxnLst/>
              <a:rect l="l" t="t" r="r" b="b"/>
              <a:pathLst>
                <a:path w="43632" h="9841" extrusionOk="0">
                  <a:moveTo>
                    <a:pt x="21816" y="0"/>
                  </a:moveTo>
                  <a:cubicBezTo>
                    <a:pt x="9741" y="0"/>
                    <a:pt x="1" y="2202"/>
                    <a:pt x="1" y="4904"/>
                  </a:cubicBezTo>
                  <a:cubicBezTo>
                    <a:pt x="1" y="7605"/>
                    <a:pt x="9741" y="9840"/>
                    <a:pt x="21816" y="9840"/>
                  </a:cubicBezTo>
                  <a:cubicBezTo>
                    <a:pt x="33858" y="9840"/>
                    <a:pt x="43632" y="7605"/>
                    <a:pt x="43632" y="4904"/>
                  </a:cubicBezTo>
                  <a:cubicBezTo>
                    <a:pt x="43632" y="2202"/>
                    <a:pt x="33858" y="0"/>
                    <a:pt x="2181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5013204" y="2340699"/>
              <a:ext cx="140848" cy="584400"/>
            </a:xfrm>
            <a:custGeom>
              <a:avLst/>
              <a:gdLst/>
              <a:ahLst/>
              <a:cxnLst/>
              <a:rect l="l" t="t" r="r" b="b"/>
              <a:pathLst>
                <a:path w="8273" h="34326" extrusionOk="0">
                  <a:moveTo>
                    <a:pt x="6238" y="1"/>
                  </a:moveTo>
                  <a:cubicBezTo>
                    <a:pt x="6238" y="1"/>
                    <a:pt x="3303" y="1802"/>
                    <a:pt x="3336" y="2602"/>
                  </a:cubicBezTo>
                  <a:cubicBezTo>
                    <a:pt x="3369" y="3403"/>
                    <a:pt x="2235" y="17847"/>
                    <a:pt x="2102" y="19648"/>
                  </a:cubicBezTo>
                  <a:cubicBezTo>
                    <a:pt x="1968" y="21449"/>
                    <a:pt x="267" y="25185"/>
                    <a:pt x="134" y="26853"/>
                  </a:cubicBezTo>
                  <a:cubicBezTo>
                    <a:pt x="0" y="28554"/>
                    <a:pt x="400" y="30256"/>
                    <a:pt x="901" y="31023"/>
                  </a:cubicBezTo>
                  <a:cubicBezTo>
                    <a:pt x="1401" y="31823"/>
                    <a:pt x="3236" y="34325"/>
                    <a:pt x="3236" y="34325"/>
                  </a:cubicBezTo>
                  <a:lnTo>
                    <a:pt x="8139" y="26753"/>
                  </a:lnTo>
                  <a:cubicBezTo>
                    <a:pt x="8239" y="25085"/>
                    <a:pt x="8273" y="23451"/>
                    <a:pt x="8206" y="21783"/>
                  </a:cubicBezTo>
                  <a:cubicBezTo>
                    <a:pt x="8139" y="18180"/>
                    <a:pt x="6238" y="1"/>
                    <a:pt x="6238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5150629" y="1731187"/>
              <a:ext cx="572466" cy="630538"/>
            </a:xfrm>
            <a:custGeom>
              <a:avLst/>
              <a:gdLst/>
              <a:ahLst/>
              <a:cxnLst/>
              <a:rect l="l" t="t" r="r" b="b"/>
              <a:pathLst>
                <a:path w="33625" h="37036" extrusionOk="0">
                  <a:moveTo>
                    <a:pt x="17443" y="0"/>
                  </a:moveTo>
                  <a:cubicBezTo>
                    <a:pt x="17190" y="0"/>
                    <a:pt x="17046" y="9"/>
                    <a:pt x="17046" y="9"/>
                  </a:cubicBezTo>
                  <a:cubicBezTo>
                    <a:pt x="17046" y="9"/>
                    <a:pt x="16918" y="1"/>
                    <a:pt x="16691" y="1"/>
                  </a:cubicBezTo>
                  <a:cubicBezTo>
                    <a:pt x="15465" y="1"/>
                    <a:pt x="11345" y="239"/>
                    <a:pt x="8840" y="3278"/>
                  </a:cubicBezTo>
                  <a:cubicBezTo>
                    <a:pt x="5871" y="6914"/>
                    <a:pt x="6505" y="12418"/>
                    <a:pt x="6505" y="14119"/>
                  </a:cubicBezTo>
                  <a:cubicBezTo>
                    <a:pt x="6472" y="15821"/>
                    <a:pt x="1435" y="20791"/>
                    <a:pt x="2002" y="22826"/>
                  </a:cubicBezTo>
                  <a:cubicBezTo>
                    <a:pt x="2569" y="24860"/>
                    <a:pt x="4037" y="25094"/>
                    <a:pt x="3570" y="26762"/>
                  </a:cubicBezTo>
                  <a:cubicBezTo>
                    <a:pt x="3103" y="28463"/>
                    <a:pt x="1" y="29497"/>
                    <a:pt x="434" y="31632"/>
                  </a:cubicBezTo>
                  <a:cubicBezTo>
                    <a:pt x="901" y="33767"/>
                    <a:pt x="2536" y="36836"/>
                    <a:pt x="2536" y="36836"/>
                  </a:cubicBezTo>
                  <a:lnTo>
                    <a:pt x="32557" y="37036"/>
                  </a:lnTo>
                  <a:cubicBezTo>
                    <a:pt x="32557" y="37036"/>
                    <a:pt x="33625" y="33867"/>
                    <a:pt x="32457" y="31499"/>
                  </a:cubicBezTo>
                  <a:cubicBezTo>
                    <a:pt x="31323" y="29130"/>
                    <a:pt x="29722" y="28330"/>
                    <a:pt x="29955" y="27195"/>
                  </a:cubicBezTo>
                  <a:cubicBezTo>
                    <a:pt x="30222" y="26061"/>
                    <a:pt x="31690" y="23359"/>
                    <a:pt x="31123" y="21325"/>
                  </a:cubicBezTo>
                  <a:cubicBezTo>
                    <a:pt x="30556" y="19290"/>
                    <a:pt x="28621" y="18756"/>
                    <a:pt x="28421" y="15120"/>
                  </a:cubicBezTo>
                  <a:cubicBezTo>
                    <a:pt x="28221" y="11518"/>
                    <a:pt x="27687" y="5547"/>
                    <a:pt x="24818" y="2611"/>
                  </a:cubicBezTo>
                  <a:cubicBezTo>
                    <a:pt x="22441" y="207"/>
                    <a:pt x="18668" y="0"/>
                    <a:pt x="17443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5162564" y="4098939"/>
              <a:ext cx="213545" cy="181282"/>
            </a:xfrm>
            <a:custGeom>
              <a:avLst/>
              <a:gdLst/>
              <a:ahLst/>
              <a:cxnLst/>
              <a:rect l="l" t="t" r="r" b="b"/>
              <a:pathLst>
                <a:path w="12543" h="10648" extrusionOk="0">
                  <a:moveTo>
                    <a:pt x="12276" y="1"/>
                  </a:moveTo>
                  <a:lnTo>
                    <a:pt x="7105" y="234"/>
                  </a:lnTo>
                  <a:cubicBezTo>
                    <a:pt x="6171" y="2002"/>
                    <a:pt x="5070" y="3670"/>
                    <a:pt x="3769" y="5204"/>
                  </a:cubicBezTo>
                  <a:cubicBezTo>
                    <a:pt x="1835" y="7372"/>
                    <a:pt x="0" y="8473"/>
                    <a:pt x="33" y="9607"/>
                  </a:cubicBezTo>
                  <a:cubicBezTo>
                    <a:pt x="74" y="10291"/>
                    <a:pt x="1617" y="10647"/>
                    <a:pt x="3318" y="10647"/>
                  </a:cubicBezTo>
                  <a:cubicBezTo>
                    <a:pt x="4440" y="10647"/>
                    <a:pt x="5630" y="10493"/>
                    <a:pt x="6505" y="10174"/>
                  </a:cubicBezTo>
                  <a:cubicBezTo>
                    <a:pt x="8740" y="9374"/>
                    <a:pt x="10341" y="7806"/>
                    <a:pt x="10774" y="7673"/>
                  </a:cubicBezTo>
                  <a:cubicBezTo>
                    <a:pt x="11241" y="7539"/>
                    <a:pt x="12476" y="7673"/>
                    <a:pt x="12509" y="6105"/>
                  </a:cubicBezTo>
                  <a:cubicBezTo>
                    <a:pt x="12542" y="4504"/>
                    <a:pt x="12276" y="1"/>
                    <a:pt x="1227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5161985" y="4128529"/>
              <a:ext cx="213562" cy="151897"/>
            </a:xfrm>
            <a:custGeom>
              <a:avLst/>
              <a:gdLst/>
              <a:ahLst/>
              <a:cxnLst/>
              <a:rect l="l" t="t" r="r" b="b"/>
              <a:pathLst>
                <a:path w="12544" h="8922" extrusionOk="0">
                  <a:moveTo>
                    <a:pt x="7002" y="0"/>
                  </a:moveTo>
                  <a:cubicBezTo>
                    <a:pt x="6513" y="0"/>
                    <a:pt x="6078" y="437"/>
                    <a:pt x="5772" y="831"/>
                  </a:cubicBezTo>
                  <a:lnTo>
                    <a:pt x="5405" y="1398"/>
                  </a:lnTo>
                  <a:lnTo>
                    <a:pt x="5371" y="1465"/>
                  </a:lnTo>
                  <a:cubicBezTo>
                    <a:pt x="4871" y="2165"/>
                    <a:pt x="4371" y="2832"/>
                    <a:pt x="3803" y="3500"/>
                  </a:cubicBezTo>
                  <a:cubicBezTo>
                    <a:pt x="1869" y="5634"/>
                    <a:pt x="1" y="6769"/>
                    <a:pt x="67" y="7903"/>
                  </a:cubicBezTo>
                  <a:cubicBezTo>
                    <a:pt x="107" y="8577"/>
                    <a:pt x="1609" y="8921"/>
                    <a:pt x="3283" y="8921"/>
                  </a:cubicBezTo>
                  <a:cubicBezTo>
                    <a:pt x="4424" y="8921"/>
                    <a:pt x="5646" y="8761"/>
                    <a:pt x="6539" y="8436"/>
                  </a:cubicBezTo>
                  <a:cubicBezTo>
                    <a:pt x="8740" y="7636"/>
                    <a:pt x="10375" y="6068"/>
                    <a:pt x="10808" y="5935"/>
                  </a:cubicBezTo>
                  <a:cubicBezTo>
                    <a:pt x="11242" y="5801"/>
                    <a:pt x="12510" y="5935"/>
                    <a:pt x="12543" y="4367"/>
                  </a:cubicBezTo>
                  <a:cubicBezTo>
                    <a:pt x="12543" y="3533"/>
                    <a:pt x="12476" y="1865"/>
                    <a:pt x="12410" y="497"/>
                  </a:cubicBezTo>
                  <a:cubicBezTo>
                    <a:pt x="11742" y="1732"/>
                    <a:pt x="10475" y="2532"/>
                    <a:pt x="9041" y="2566"/>
                  </a:cubicBezTo>
                  <a:cubicBezTo>
                    <a:pt x="9041" y="2566"/>
                    <a:pt x="9007" y="1765"/>
                    <a:pt x="7806" y="431"/>
                  </a:cubicBezTo>
                  <a:cubicBezTo>
                    <a:pt x="7531" y="121"/>
                    <a:pt x="7259" y="0"/>
                    <a:pt x="7002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5457301" y="4098939"/>
              <a:ext cx="226381" cy="181027"/>
            </a:xfrm>
            <a:custGeom>
              <a:avLst/>
              <a:gdLst/>
              <a:ahLst/>
              <a:cxnLst/>
              <a:rect l="l" t="t" r="r" b="b"/>
              <a:pathLst>
                <a:path w="13297" h="10633" extrusionOk="0">
                  <a:moveTo>
                    <a:pt x="0" y="1"/>
                  </a:moveTo>
                  <a:cubicBezTo>
                    <a:pt x="0" y="1"/>
                    <a:pt x="267" y="4537"/>
                    <a:pt x="467" y="6105"/>
                  </a:cubicBezTo>
                  <a:cubicBezTo>
                    <a:pt x="634" y="7673"/>
                    <a:pt x="1902" y="7573"/>
                    <a:pt x="2335" y="7673"/>
                  </a:cubicBezTo>
                  <a:cubicBezTo>
                    <a:pt x="2802" y="7806"/>
                    <a:pt x="4570" y="9374"/>
                    <a:pt x="6872" y="10174"/>
                  </a:cubicBezTo>
                  <a:cubicBezTo>
                    <a:pt x="7791" y="10481"/>
                    <a:pt x="9003" y="10633"/>
                    <a:pt x="10124" y="10633"/>
                  </a:cubicBezTo>
                  <a:cubicBezTo>
                    <a:pt x="11812" y="10633"/>
                    <a:pt x="13297" y="10289"/>
                    <a:pt x="13277" y="9607"/>
                  </a:cubicBezTo>
                  <a:cubicBezTo>
                    <a:pt x="13243" y="8473"/>
                    <a:pt x="11275" y="7339"/>
                    <a:pt x="9107" y="5204"/>
                  </a:cubicBezTo>
                  <a:cubicBezTo>
                    <a:pt x="7639" y="3670"/>
                    <a:pt x="6338" y="2002"/>
                    <a:pt x="5238" y="2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5460144" y="4128358"/>
              <a:ext cx="223538" cy="151608"/>
            </a:xfrm>
            <a:custGeom>
              <a:avLst/>
              <a:gdLst/>
              <a:ahLst/>
              <a:cxnLst/>
              <a:rect l="l" t="t" r="r" b="b"/>
              <a:pathLst>
                <a:path w="13130" h="8905" extrusionOk="0">
                  <a:moveTo>
                    <a:pt x="5348" y="1"/>
                  </a:moveTo>
                  <a:cubicBezTo>
                    <a:pt x="5095" y="1"/>
                    <a:pt x="4840" y="115"/>
                    <a:pt x="4604" y="407"/>
                  </a:cubicBezTo>
                  <a:cubicBezTo>
                    <a:pt x="3536" y="1775"/>
                    <a:pt x="3603" y="2576"/>
                    <a:pt x="3603" y="2576"/>
                  </a:cubicBezTo>
                  <a:cubicBezTo>
                    <a:pt x="2135" y="2509"/>
                    <a:pt x="767" y="1742"/>
                    <a:pt x="0" y="507"/>
                  </a:cubicBezTo>
                  <a:lnTo>
                    <a:pt x="0" y="507"/>
                  </a:lnTo>
                  <a:cubicBezTo>
                    <a:pt x="67" y="1875"/>
                    <a:pt x="200" y="3543"/>
                    <a:pt x="300" y="4377"/>
                  </a:cubicBezTo>
                  <a:cubicBezTo>
                    <a:pt x="501" y="5945"/>
                    <a:pt x="1735" y="5845"/>
                    <a:pt x="2202" y="5945"/>
                  </a:cubicBezTo>
                  <a:cubicBezTo>
                    <a:pt x="2635" y="6078"/>
                    <a:pt x="4437" y="7646"/>
                    <a:pt x="6738" y="8446"/>
                  </a:cubicBezTo>
                  <a:cubicBezTo>
                    <a:pt x="7657" y="8753"/>
                    <a:pt x="8864" y="8905"/>
                    <a:pt x="9979" y="8905"/>
                  </a:cubicBezTo>
                  <a:cubicBezTo>
                    <a:pt x="11657" y="8905"/>
                    <a:pt x="13130" y="8561"/>
                    <a:pt x="13110" y="7879"/>
                  </a:cubicBezTo>
                  <a:cubicBezTo>
                    <a:pt x="13076" y="6745"/>
                    <a:pt x="11075" y="5611"/>
                    <a:pt x="8940" y="3476"/>
                  </a:cubicBezTo>
                  <a:cubicBezTo>
                    <a:pt x="8306" y="2842"/>
                    <a:pt x="7706" y="2175"/>
                    <a:pt x="7139" y="1441"/>
                  </a:cubicBezTo>
                  <a:lnTo>
                    <a:pt x="7105" y="1408"/>
                  </a:lnTo>
                  <a:cubicBezTo>
                    <a:pt x="6972" y="1208"/>
                    <a:pt x="6838" y="1008"/>
                    <a:pt x="6672" y="841"/>
                  </a:cubicBezTo>
                  <a:cubicBezTo>
                    <a:pt x="6340" y="443"/>
                    <a:pt x="5847" y="1"/>
                    <a:pt x="5348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5129059" y="3072740"/>
              <a:ext cx="554283" cy="1042253"/>
            </a:xfrm>
            <a:custGeom>
              <a:avLst/>
              <a:gdLst/>
              <a:ahLst/>
              <a:cxnLst/>
              <a:rect l="l" t="t" r="r" b="b"/>
              <a:pathLst>
                <a:path w="32557" h="61219" extrusionOk="0">
                  <a:moveTo>
                    <a:pt x="67" y="0"/>
                  </a:moveTo>
                  <a:lnTo>
                    <a:pt x="0" y="934"/>
                  </a:lnTo>
                  <a:cubicBezTo>
                    <a:pt x="0" y="934"/>
                    <a:pt x="701" y="24384"/>
                    <a:pt x="1635" y="29021"/>
                  </a:cubicBezTo>
                  <a:cubicBezTo>
                    <a:pt x="2535" y="33657"/>
                    <a:pt x="6671" y="60176"/>
                    <a:pt x="6671" y="60176"/>
                  </a:cubicBezTo>
                  <a:cubicBezTo>
                    <a:pt x="7939" y="60710"/>
                    <a:pt x="9307" y="60977"/>
                    <a:pt x="10674" y="60977"/>
                  </a:cubicBezTo>
                  <a:lnTo>
                    <a:pt x="15178" y="60977"/>
                  </a:lnTo>
                  <a:lnTo>
                    <a:pt x="15611" y="41196"/>
                  </a:lnTo>
                  <a:lnTo>
                    <a:pt x="15745" y="12542"/>
                  </a:lnTo>
                  <a:lnTo>
                    <a:pt x="18013" y="61077"/>
                  </a:lnTo>
                  <a:cubicBezTo>
                    <a:pt x="18013" y="61077"/>
                    <a:pt x="21786" y="61218"/>
                    <a:pt x="23777" y="61218"/>
                  </a:cubicBezTo>
                  <a:cubicBezTo>
                    <a:pt x="24346" y="61218"/>
                    <a:pt x="24770" y="61207"/>
                    <a:pt x="24918" y="61177"/>
                  </a:cubicBezTo>
                  <a:cubicBezTo>
                    <a:pt x="25585" y="61077"/>
                    <a:pt x="26152" y="60944"/>
                    <a:pt x="26152" y="60944"/>
                  </a:cubicBezTo>
                  <a:lnTo>
                    <a:pt x="30155" y="30255"/>
                  </a:lnTo>
                  <a:lnTo>
                    <a:pt x="32423" y="9807"/>
                  </a:lnTo>
                  <a:lnTo>
                    <a:pt x="32557" y="1701"/>
                  </a:lnTo>
                  <a:cubicBezTo>
                    <a:pt x="32557" y="1701"/>
                    <a:pt x="13443" y="1034"/>
                    <a:pt x="7872" y="567"/>
                  </a:cubicBezTo>
                  <a:cubicBezTo>
                    <a:pt x="2335" y="133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5565767" y="3793970"/>
              <a:ext cx="2860" cy="18762"/>
            </a:xfrm>
            <a:custGeom>
              <a:avLst/>
              <a:gdLst/>
              <a:ahLst/>
              <a:cxnLst/>
              <a:rect l="l" t="t" r="r" b="b"/>
              <a:pathLst>
                <a:path w="168" h="1102" fill="none" extrusionOk="0">
                  <a:moveTo>
                    <a:pt x="167" y="1"/>
                  </a:moveTo>
                  <a:cubicBezTo>
                    <a:pt x="101" y="401"/>
                    <a:pt x="67" y="768"/>
                    <a:pt x="1" y="11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5572015" y="3312963"/>
              <a:ext cx="11952" cy="439568"/>
            </a:xfrm>
            <a:custGeom>
              <a:avLst/>
              <a:gdLst/>
              <a:ahLst/>
              <a:cxnLst/>
              <a:rect l="l" t="t" r="r" b="b"/>
              <a:pathLst>
                <a:path w="702" h="25819" fill="none" extrusionOk="0">
                  <a:moveTo>
                    <a:pt x="301" y="0"/>
                  </a:moveTo>
                  <a:cubicBezTo>
                    <a:pt x="301" y="0"/>
                    <a:pt x="701" y="16712"/>
                    <a:pt x="1" y="25819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5228434" y="3290235"/>
              <a:ext cx="15918" cy="230587"/>
            </a:xfrm>
            <a:custGeom>
              <a:avLst/>
              <a:gdLst/>
              <a:ahLst/>
              <a:cxnLst/>
              <a:rect l="l" t="t" r="r" b="b"/>
              <a:pathLst>
                <a:path w="935" h="13544" fill="none" extrusionOk="0">
                  <a:moveTo>
                    <a:pt x="1" y="1"/>
                  </a:moveTo>
                  <a:cubicBezTo>
                    <a:pt x="1" y="1"/>
                    <a:pt x="468" y="11042"/>
                    <a:pt x="935" y="1354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5531700" y="3169851"/>
              <a:ext cx="143691" cy="154672"/>
            </a:xfrm>
            <a:custGeom>
              <a:avLst/>
              <a:gdLst/>
              <a:ahLst/>
              <a:cxnLst/>
              <a:rect l="l" t="t" r="r" b="b"/>
              <a:pathLst>
                <a:path w="8440" h="9085" extrusionOk="0">
                  <a:moveTo>
                    <a:pt x="0" y="0"/>
                  </a:moveTo>
                  <a:lnTo>
                    <a:pt x="0" y="8473"/>
                  </a:lnTo>
                  <a:cubicBezTo>
                    <a:pt x="1068" y="8740"/>
                    <a:pt x="2168" y="8940"/>
                    <a:pt x="3303" y="9040"/>
                  </a:cubicBezTo>
                  <a:cubicBezTo>
                    <a:pt x="3870" y="9073"/>
                    <a:pt x="4604" y="9084"/>
                    <a:pt x="5330" y="9084"/>
                  </a:cubicBezTo>
                  <a:cubicBezTo>
                    <a:pt x="6783" y="9084"/>
                    <a:pt x="8206" y="9040"/>
                    <a:pt x="8206" y="9040"/>
                  </a:cubicBezTo>
                  <a:lnTo>
                    <a:pt x="8440" y="5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5131323" y="3257308"/>
              <a:ext cx="168684" cy="54531"/>
            </a:xfrm>
            <a:custGeom>
              <a:avLst/>
              <a:gdLst/>
              <a:ahLst/>
              <a:cxnLst/>
              <a:rect l="l" t="t" r="r" b="b"/>
              <a:pathLst>
                <a:path w="9908" h="3203" extrusionOk="0">
                  <a:moveTo>
                    <a:pt x="0" y="0"/>
                  </a:moveTo>
                  <a:lnTo>
                    <a:pt x="234" y="1368"/>
                  </a:lnTo>
                  <a:cubicBezTo>
                    <a:pt x="234" y="1368"/>
                    <a:pt x="4570" y="2735"/>
                    <a:pt x="6372" y="2869"/>
                  </a:cubicBezTo>
                  <a:cubicBezTo>
                    <a:pt x="8206" y="2969"/>
                    <a:pt x="9908" y="3202"/>
                    <a:pt x="9908" y="3202"/>
                  </a:cubicBezTo>
                  <a:lnTo>
                    <a:pt x="9707" y="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5140414" y="2188496"/>
              <a:ext cx="524183" cy="940427"/>
            </a:xfrm>
            <a:custGeom>
              <a:avLst/>
              <a:gdLst/>
              <a:ahLst/>
              <a:cxnLst/>
              <a:rect l="l" t="t" r="r" b="b"/>
              <a:pathLst>
                <a:path w="30789" h="55238" extrusionOk="0">
                  <a:moveTo>
                    <a:pt x="12876" y="1"/>
                  </a:moveTo>
                  <a:lnTo>
                    <a:pt x="9440" y="3870"/>
                  </a:lnTo>
                  <a:lnTo>
                    <a:pt x="0" y="10742"/>
                  </a:lnTo>
                  <a:lnTo>
                    <a:pt x="2035" y="52538"/>
                  </a:lnTo>
                  <a:cubicBezTo>
                    <a:pt x="2035" y="52538"/>
                    <a:pt x="9540" y="54540"/>
                    <a:pt x="16012" y="55107"/>
                  </a:cubicBezTo>
                  <a:cubicBezTo>
                    <a:pt x="17059" y="55199"/>
                    <a:pt x="18155" y="55237"/>
                    <a:pt x="19256" y="55237"/>
                  </a:cubicBezTo>
                  <a:cubicBezTo>
                    <a:pt x="24955" y="55237"/>
                    <a:pt x="30789" y="54206"/>
                    <a:pt x="30789" y="54206"/>
                  </a:cubicBezTo>
                  <a:lnTo>
                    <a:pt x="29555" y="10408"/>
                  </a:lnTo>
                  <a:cubicBezTo>
                    <a:pt x="29555" y="10408"/>
                    <a:pt x="25885" y="5004"/>
                    <a:pt x="24017" y="3537"/>
                  </a:cubicBezTo>
                  <a:cubicBezTo>
                    <a:pt x="22116" y="2069"/>
                    <a:pt x="21249" y="701"/>
                    <a:pt x="18747" y="501"/>
                  </a:cubicBezTo>
                  <a:cubicBezTo>
                    <a:pt x="16245" y="268"/>
                    <a:pt x="12876" y="1"/>
                    <a:pt x="12876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5064875" y="2189637"/>
              <a:ext cx="294771" cy="1098913"/>
            </a:xfrm>
            <a:custGeom>
              <a:avLst/>
              <a:gdLst/>
              <a:ahLst/>
              <a:cxnLst/>
              <a:rect l="l" t="t" r="r" b="b"/>
              <a:pathLst>
                <a:path w="17314" h="64547" extrusionOk="0">
                  <a:moveTo>
                    <a:pt x="17313" y="1"/>
                  </a:moveTo>
                  <a:lnTo>
                    <a:pt x="13344" y="2002"/>
                  </a:lnTo>
                  <a:lnTo>
                    <a:pt x="3203" y="8907"/>
                  </a:lnTo>
                  <a:lnTo>
                    <a:pt x="4804" y="34292"/>
                  </a:lnTo>
                  <a:lnTo>
                    <a:pt x="4270" y="36860"/>
                  </a:lnTo>
                  <a:lnTo>
                    <a:pt x="1" y="41764"/>
                  </a:lnTo>
                  <a:lnTo>
                    <a:pt x="1835" y="50370"/>
                  </a:lnTo>
                  <a:lnTo>
                    <a:pt x="1001" y="62512"/>
                  </a:lnTo>
                  <a:cubicBezTo>
                    <a:pt x="1001" y="62512"/>
                    <a:pt x="5038" y="63880"/>
                    <a:pt x="7773" y="64213"/>
                  </a:cubicBezTo>
                  <a:cubicBezTo>
                    <a:pt x="9808" y="64413"/>
                    <a:pt x="11842" y="64547"/>
                    <a:pt x="13877" y="64547"/>
                  </a:cubicBezTo>
                  <a:lnTo>
                    <a:pt x="14244" y="47935"/>
                  </a:lnTo>
                  <a:cubicBezTo>
                    <a:pt x="14244" y="47935"/>
                    <a:pt x="15578" y="20415"/>
                    <a:pt x="15745" y="19181"/>
                  </a:cubicBezTo>
                  <a:cubicBezTo>
                    <a:pt x="15879" y="17947"/>
                    <a:pt x="17313" y="1"/>
                    <a:pt x="17313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5211392" y="2241325"/>
              <a:ext cx="90318" cy="557688"/>
            </a:xfrm>
            <a:custGeom>
              <a:avLst/>
              <a:gdLst/>
              <a:ahLst/>
              <a:cxnLst/>
              <a:rect l="l" t="t" r="r" b="b"/>
              <a:pathLst>
                <a:path w="5305" h="32757" fill="none" extrusionOk="0">
                  <a:moveTo>
                    <a:pt x="4904" y="0"/>
                  </a:moveTo>
                  <a:lnTo>
                    <a:pt x="1" y="12309"/>
                  </a:lnTo>
                  <a:lnTo>
                    <a:pt x="5305" y="14510"/>
                  </a:lnTo>
                  <a:lnTo>
                    <a:pt x="301" y="15411"/>
                  </a:lnTo>
                  <a:lnTo>
                    <a:pt x="4704" y="32757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5344851" y="2132841"/>
              <a:ext cx="166419" cy="307829"/>
            </a:xfrm>
            <a:custGeom>
              <a:avLst/>
              <a:gdLst/>
              <a:ahLst/>
              <a:cxnLst/>
              <a:rect l="l" t="t" r="r" b="b"/>
              <a:pathLst>
                <a:path w="9775" h="18081" extrusionOk="0">
                  <a:moveTo>
                    <a:pt x="1" y="1"/>
                  </a:moveTo>
                  <a:cubicBezTo>
                    <a:pt x="1" y="1"/>
                    <a:pt x="1769" y="11743"/>
                    <a:pt x="3136" y="14445"/>
                  </a:cubicBezTo>
                  <a:cubicBezTo>
                    <a:pt x="4537" y="17180"/>
                    <a:pt x="4938" y="18080"/>
                    <a:pt x="4938" y="18080"/>
                  </a:cubicBezTo>
                  <a:cubicBezTo>
                    <a:pt x="4938" y="18080"/>
                    <a:pt x="7940" y="8907"/>
                    <a:pt x="8540" y="7573"/>
                  </a:cubicBezTo>
                  <a:cubicBezTo>
                    <a:pt x="9141" y="6205"/>
                    <a:pt x="9774" y="1369"/>
                    <a:pt x="9774" y="1368"/>
                  </a:cubicBezTo>
                  <a:lnTo>
                    <a:pt x="9774" y="1368"/>
                  </a:lnTo>
                  <a:cubicBezTo>
                    <a:pt x="9774" y="1369"/>
                    <a:pt x="8048" y="1918"/>
                    <a:pt x="5860" y="1918"/>
                  </a:cubicBezTo>
                  <a:cubicBezTo>
                    <a:pt x="3980" y="1918"/>
                    <a:pt x="1759" y="151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5344851" y="2132841"/>
              <a:ext cx="166419" cy="86402"/>
            </a:xfrm>
            <a:custGeom>
              <a:avLst/>
              <a:gdLst/>
              <a:ahLst/>
              <a:cxnLst/>
              <a:rect l="l" t="t" r="r" b="b"/>
              <a:pathLst>
                <a:path w="9775" h="5075" extrusionOk="0">
                  <a:moveTo>
                    <a:pt x="1" y="1"/>
                  </a:moveTo>
                  <a:cubicBezTo>
                    <a:pt x="1" y="1"/>
                    <a:pt x="168" y="1068"/>
                    <a:pt x="434" y="2636"/>
                  </a:cubicBezTo>
                  <a:cubicBezTo>
                    <a:pt x="1302" y="3303"/>
                    <a:pt x="3637" y="4971"/>
                    <a:pt x="5338" y="5071"/>
                  </a:cubicBezTo>
                  <a:cubicBezTo>
                    <a:pt x="5387" y="5074"/>
                    <a:pt x="5436" y="5075"/>
                    <a:pt x="5485" y="5075"/>
                  </a:cubicBezTo>
                  <a:cubicBezTo>
                    <a:pt x="6793" y="5075"/>
                    <a:pt x="8380" y="4246"/>
                    <a:pt x="9441" y="3603"/>
                  </a:cubicBezTo>
                  <a:cubicBezTo>
                    <a:pt x="9641" y="2369"/>
                    <a:pt x="9774" y="1369"/>
                    <a:pt x="9774" y="1368"/>
                  </a:cubicBezTo>
                  <a:lnTo>
                    <a:pt x="9774" y="1368"/>
                  </a:lnTo>
                  <a:cubicBezTo>
                    <a:pt x="9774" y="1369"/>
                    <a:pt x="8048" y="1918"/>
                    <a:pt x="5860" y="1918"/>
                  </a:cubicBezTo>
                  <a:cubicBezTo>
                    <a:pt x="3980" y="1918"/>
                    <a:pt x="1759" y="15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5256270" y="1981966"/>
              <a:ext cx="69905" cy="96123"/>
            </a:xfrm>
            <a:custGeom>
              <a:avLst/>
              <a:gdLst/>
              <a:ahLst/>
              <a:cxnLst/>
              <a:rect l="l" t="t" r="r" b="b"/>
              <a:pathLst>
                <a:path w="4106" h="5646" extrusionOk="0">
                  <a:moveTo>
                    <a:pt x="1675" y="1"/>
                  </a:moveTo>
                  <a:cubicBezTo>
                    <a:pt x="1379" y="1"/>
                    <a:pt x="1067" y="190"/>
                    <a:pt x="801" y="757"/>
                  </a:cubicBezTo>
                  <a:cubicBezTo>
                    <a:pt x="0" y="2458"/>
                    <a:pt x="2068" y="4993"/>
                    <a:pt x="2635" y="5360"/>
                  </a:cubicBezTo>
                  <a:cubicBezTo>
                    <a:pt x="2981" y="5565"/>
                    <a:pt x="3235" y="5646"/>
                    <a:pt x="3419" y="5646"/>
                  </a:cubicBezTo>
                  <a:cubicBezTo>
                    <a:pt x="4106" y="5646"/>
                    <a:pt x="3836" y="4526"/>
                    <a:pt x="3836" y="4526"/>
                  </a:cubicBezTo>
                  <a:lnTo>
                    <a:pt x="2802" y="757"/>
                  </a:lnTo>
                  <a:cubicBezTo>
                    <a:pt x="2802" y="757"/>
                    <a:pt x="2268" y="1"/>
                    <a:pt x="167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5545218" y="1993441"/>
              <a:ext cx="63725" cy="97400"/>
            </a:xfrm>
            <a:custGeom>
              <a:avLst/>
              <a:gdLst/>
              <a:ahLst/>
              <a:cxnLst/>
              <a:rect l="l" t="t" r="r" b="b"/>
              <a:pathLst>
                <a:path w="3743" h="5721" extrusionOk="0">
                  <a:moveTo>
                    <a:pt x="1846" y="1"/>
                  </a:moveTo>
                  <a:cubicBezTo>
                    <a:pt x="1236" y="1"/>
                    <a:pt x="774" y="817"/>
                    <a:pt x="774" y="817"/>
                  </a:cubicBezTo>
                  <a:lnTo>
                    <a:pt x="140" y="4620"/>
                  </a:lnTo>
                  <a:cubicBezTo>
                    <a:pt x="140" y="4620"/>
                    <a:pt x="0" y="5721"/>
                    <a:pt x="650" y="5721"/>
                  </a:cubicBezTo>
                  <a:cubicBezTo>
                    <a:pt x="839" y="5721"/>
                    <a:pt x="1095" y="5627"/>
                    <a:pt x="1441" y="5387"/>
                  </a:cubicBezTo>
                  <a:cubicBezTo>
                    <a:pt x="1975" y="5020"/>
                    <a:pt x="3743" y="2385"/>
                    <a:pt x="2775" y="717"/>
                  </a:cubicBezTo>
                  <a:cubicBezTo>
                    <a:pt x="2455" y="182"/>
                    <a:pt x="2134" y="1"/>
                    <a:pt x="184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5299428" y="1876155"/>
              <a:ext cx="264654" cy="318674"/>
            </a:xfrm>
            <a:custGeom>
              <a:avLst/>
              <a:gdLst/>
              <a:ahLst/>
              <a:cxnLst/>
              <a:rect l="l" t="t" r="r" b="b"/>
              <a:pathLst>
                <a:path w="15545" h="18718" extrusionOk="0">
                  <a:moveTo>
                    <a:pt x="10007" y="0"/>
                  </a:moveTo>
                  <a:cubicBezTo>
                    <a:pt x="9073" y="1268"/>
                    <a:pt x="7872" y="2335"/>
                    <a:pt x="6538" y="3136"/>
                  </a:cubicBezTo>
                  <a:cubicBezTo>
                    <a:pt x="4337" y="4437"/>
                    <a:pt x="0" y="5471"/>
                    <a:pt x="0" y="5471"/>
                  </a:cubicBezTo>
                  <a:cubicBezTo>
                    <a:pt x="0" y="5471"/>
                    <a:pt x="1435" y="13343"/>
                    <a:pt x="2202" y="15245"/>
                  </a:cubicBezTo>
                  <a:cubicBezTo>
                    <a:pt x="3002" y="17146"/>
                    <a:pt x="5704" y="18280"/>
                    <a:pt x="7272" y="18614"/>
                  </a:cubicBezTo>
                  <a:cubicBezTo>
                    <a:pt x="7595" y="18685"/>
                    <a:pt x="7920" y="18718"/>
                    <a:pt x="8244" y="18718"/>
                  </a:cubicBezTo>
                  <a:cubicBezTo>
                    <a:pt x="10671" y="18718"/>
                    <a:pt x="13049" y="16857"/>
                    <a:pt x="13843" y="14944"/>
                  </a:cubicBezTo>
                  <a:cubicBezTo>
                    <a:pt x="14744" y="12776"/>
                    <a:pt x="15545" y="6538"/>
                    <a:pt x="15545" y="6538"/>
                  </a:cubicBezTo>
                  <a:cubicBezTo>
                    <a:pt x="15545" y="6538"/>
                    <a:pt x="15211" y="6438"/>
                    <a:pt x="13543" y="5004"/>
                  </a:cubicBezTo>
                  <a:cubicBezTo>
                    <a:pt x="11875" y="3570"/>
                    <a:pt x="10007" y="0"/>
                    <a:pt x="1000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5303974" y="1994854"/>
              <a:ext cx="256141" cy="199601"/>
            </a:xfrm>
            <a:custGeom>
              <a:avLst/>
              <a:gdLst/>
              <a:ahLst/>
              <a:cxnLst/>
              <a:rect l="l" t="t" r="r" b="b"/>
              <a:pathLst>
                <a:path w="15045" h="11724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434"/>
                    <a:pt x="200" y="934"/>
                    <a:pt x="300" y="1468"/>
                  </a:cubicBezTo>
                  <a:lnTo>
                    <a:pt x="801" y="1835"/>
                  </a:lnTo>
                  <a:lnTo>
                    <a:pt x="2102" y="6671"/>
                  </a:lnTo>
                  <a:lnTo>
                    <a:pt x="1501" y="6805"/>
                  </a:lnTo>
                  <a:cubicBezTo>
                    <a:pt x="1635" y="7305"/>
                    <a:pt x="1768" y="7772"/>
                    <a:pt x="1935" y="8273"/>
                  </a:cubicBezTo>
                  <a:cubicBezTo>
                    <a:pt x="2735" y="10141"/>
                    <a:pt x="5437" y="11275"/>
                    <a:pt x="7005" y="11608"/>
                  </a:cubicBezTo>
                  <a:cubicBezTo>
                    <a:pt x="7342" y="11686"/>
                    <a:pt x="7682" y="11723"/>
                    <a:pt x="8021" y="11723"/>
                  </a:cubicBezTo>
                  <a:cubicBezTo>
                    <a:pt x="10433" y="11723"/>
                    <a:pt x="12787" y="9873"/>
                    <a:pt x="13576" y="7972"/>
                  </a:cubicBezTo>
                  <a:cubicBezTo>
                    <a:pt x="13343" y="7539"/>
                    <a:pt x="13310" y="7072"/>
                    <a:pt x="13410" y="6605"/>
                  </a:cubicBezTo>
                  <a:cubicBezTo>
                    <a:pt x="13643" y="5237"/>
                    <a:pt x="13977" y="2835"/>
                    <a:pt x="13977" y="2835"/>
                  </a:cubicBezTo>
                  <a:lnTo>
                    <a:pt x="14911" y="2001"/>
                  </a:lnTo>
                  <a:cubicBezTo>
                    <a:pt x="14977" y="1701"/>
                    <a:pt x="15011" y="1401"/>
                    <a:pt x="15044" y="1134"/>
                  </a:cubicBezTo>
                  <a:lnTo>
                    <a:pt x="15044" y="1134"/>
                  </a:lnTo>
                  <a:cubicBezTo>
                    <a:pt x="13910" y="1935"/>
                    <a:pt x="11808" y="3269"/>
                    <a:pt x="10841" y="3269"/>
                  </a:cubicBezTo>
                  <a:cubicBezTo>
                    <a:pt x="10635" y="3274"/>
                    <a:pt x="10358" y="3279"/>
                    <a:pt x="10027" y="3279"/>
                  </a:cubicBezTo>
                  <a:cubicBezTo>
                    <a:pt x="8165" y="3279"/>
                    <a:pt x="4618" y="3120"/>
                    <a:pt x="2635" y="1901"/>
                  </a:cubicBezTo>
                  <a:cubicBezTo>
                    <a:pt x="1701" y="1368"/>
                    <a:pt x="801" y="73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5346553" y="1986324"/>
              <a:ext cx="57374" cy="30117"/>
            </a:xfrm>
            <a:custGeom>
              <a:avLst/>
              <a:gdLst/>
              <a:ahLst/>
              <a:cxnLst/>
              <a:rect l="l" t="t" r="r" b="b"/>
              <a:pathLst>
                <a:path w="3370" h="1769" fill="none" extrusionOk="0">
                  <a:moveTo>
                    <a:pt x="3370" y="1769"/>
                  </a:moveTo>
                  <a:cubicBezTo>
                    <a:pt x="3370" y="1769"/>
                    <a:pt x="1902" y="1"/>
                    <a:pt x="1" y="1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5467516" y="1997680"/>
              <a:ext cx="62499" cy="24448"/>
            </a:xfrm>
            <a:custGeom>
              <a:avLst/>
              <a:gdLst/>
              <a:ahLst/>
              <a:cxnLst/>
              <a:rect l="l" t="t" r="r" b="b"/>
              <a:pathLst>
                <a:path w="3671" h="1436" fill="none" extrusionOk="0">
                  <a:moveTo>
                    <a:pt x="1" y="1435"/>
                  </a:moveTo>
                  <a:cubicBezTo>
                    <a:pt x="968" y="468"/>
                    <a:pt x="2336" y="1"/>
                    <a:pt x="3670" y="2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5332354" y="1959629"/>
              <a:ext cx="67044" cy="14216"/>
            </a:xfrm>
            <a:custGeom>
              <a:avLst/>
              <a:gdLst/>
              <a:ahLst/>
              <a:cxnLst/>
              <a:rect l="l" t="t" r="r" b="b"/>
              <a:pathLst>
                <a:path w="3938" h="835" fill="none" extrusionOk="0">
                  <a:moveTo>
                    <a:pt x="1" y="835"/>
                  </a:moveTo>
                  <a:cubicBezTo>
                    <a:pt x="1" y="835"/>
                    <a:pt x="2102" y="1"/>
                    <a:pt x="3937" y="4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5470938" y="1964753"/>
              <a:ext cx="57936" cy="17621"/>
            </a:xfrm>
            <a:custGeom>
              <a:avLst/>
              <a:gdLst/>
              <a:ahLst/>
              <a:cxnLst/>
              <a:rect l="l" t="t" r="r" b="b"/>
              <a:pathLst>
                <a:path w="3403" h="1035" fill="none" extrusionOk="0">
                  <a:moveTo>
                    <a:pt x="0" y="567"/>
                  </a:moveTo>
                  <a:cubicBezTo>
                    <a:pt x="1101" y="0"/>
                    <a:pt x="2468" y="167"/>
                    <a:pt x="3402" y="10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5364157" y="1997680"/>
              <a:ext cx="16497" cy="18200"/>
            </a:xfrm>
            <a:custGeom>
              <a:avLst/>
              <a:gdLst/>
              <a:ahLst/>
              <a:cxnLst/>
              <a:rect l="l" t="t" r="r" b="b"/>
              <a:pathLst>
                <a:path w="969" h="1069" extrusionOk="0">
                  <a:moveTo>
                    <a:pt x="468" y="1"/>
                  </a:moveTo>
                  <a:cubicBezTo>
                    <a:pt x="201" y="34"/>
                    <a:pt x="1" y="268"/>
                    <a:pt x="68" y="535"/>
                  </a:cubicBezTo>
                  <a:cubicBezTo>
                    <a:pt x="34" y="801"/>
                    <a:pt x="234" y="1035"/>
                    <a:pt x="535" y="1068"/>
                  </a:cubicBezTo>
                  <a:cubicBezTo>
                    <a:pt x="801" y="1035"/>
                    <a:pt x="968" y="801"/>
                    <a:pt x="935" y="535"/>
                  </a:cubicBezTo>
                  <a:cubicBezTo>
                    <a:pt x="935" y="234"/>
                    <a:pt x="735" y="1"/>
                    <a:pt x="468" y="1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5493070" y="2006771"/>
              <a:ext cx="16497" cy="18762"/>
            </a:xfrm>
            <a:custGeom>
              <a:avLst/>
              <a:gdLst/>
              <a:ahLst/>
              <a:cxnLst/>
              <a:rect l="l" t="t" r="r" b="b"/>
              <a:pathLst>
                <a:path w="969" h="1102" extrusionOk="0">
                  <a:moveTo>
                    <a:pt x="468" y="1"/>
                  </a:moveTo>
                  <a:cubicBezTo>
                    <a:pt x="168" y="34"/>
                    <a:pt x="1" y="267"/>
                    <a:pt x="34" y="568"/>
                  </a:cubicBezTo>
                  <a:cubicBezTo>
                    <a:pt x="34" y="834"/>
                    <a:pt x="234" y="1068"/>
                    <a:pt x="501" y="1101"/>
                  </a:cubicBezTo>
                  <a:cubicBezTo>
                    <a:pt x="768" y="1068"/>
                    <a:pt x="968" y="801"/>
                    <a:pt x="902" y="534"/>
                  </a:cubicBezTo>
                  <a:cubicBezTo>
                    <a:pt x="935" y="267"/>
                    <a:pt x="735" y="34"/>
                    <a:pt x="468" y="1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5699788" y="2299805"/>
              <a:ext cx="195379" cy="494219"/>
            </a:xfrm>
            <a:custGeom>
              <a:avLst/>
              <a:gdLst/>
              <a:ahLst/>
              <a:cxnLst/>
              <a:rect l="l" t="t" r="r" b="b"/>
              <a:pathLst>
                <a:path w="11476" h="29029" extrusionOk="0">
                  <a:moveTo>
                    <a:pt x="1" y="1"/>
                  </a:moveTo>
                  <a:lnTo>
                    <a:pt x="201" y="15912"/>
                  </a:lnTo>
                  <a:cubicBezTo>
                    <a:pt x="201" y="15912"/>
                    <a:pt x="301" y="23818"/>
                    <a:pt x="768" y="24485"/>
                  </a:cubicBezTo>
                  <a:cubicBezTo>
                    <a:pt x="1256" y="25169"/>
                    <a:pt x="4381" y="29029"/>
                    <a:pt x="6609" y="29029"/>
                  </a:cubicBezTo>
                  <a:cubicBezTo>
                    <a:pt x="6664" y="29029"/>
                    <a:pt x="6719" y="29026"/>
                    <a:pt x="6772" y="29022"/>
                  </a:cubicBezTo>
                  <a:cubicBezTo>
                    <a:pt x="9007" y="28788"/>
                    <a:pt x="11409" y="27087"/>
                    <a:pt x="11442" y="25619"/>
                  </a:cubicBezTo>
                  <a:cubicBezTo>
                    <a:pt x="11476" y="24151"/>
                    <a:pt x="4237" y="4738"/>
                    <a:pt x="3337" y="2936"/>
                  </a:cubicBezTo>
                  <a:cubicBezTo>
                    <a:pt x="2436" y="113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5505005" y="2211786"/>
              <a:ext cx="241942" cy="1093277"/>
            </a:xfrm>
            <a:custGeom>
              <a:avLst/>
              <a:gdLst/>
              <a:ahLst/>
              <a:cxnLst/>
              <a:rect l="l" t="t" r="r" b="b"/>
              <a:pathLst>
                <a:path w="14211" h="64216" extrusionOk="0">
                  <a:moveTo>
                    <a:pt x="0" y="1"/>
                  </a:moveTo>
                  <a:lnTo>
                    <a:pt x="1168" y="38828"/>
                  </a:lnTo>
                  <a:lnTo>
                    <a:pt x="1602" y="63312"/>
                  </a:lnTo>
                  <a:cubicBezTo>
                    <a:pt x="3870" y="63880"/>
                    <a:pt x="6172" y="64180"/>
                    <a:pt x="8507" y="64213"/>
                  </a:cubicBezTo>
                  <a:cubicBezTo>
                    <a:pt x="8596" y="64215"/>
                    <a:pt x="8685" y="64215"/>
                    <a:pt x="8775" y="64215"/>
                  </a:cubicBezTo>
                  <a:cubicBezTo>
                    <a:pt x="10650" y="64215"/>
                    <a:pt x="12491" y="63881"/>
                    <a:pt x="14211" y="63212"/>
                  </a:cubicBezTo>
                  <a:cubicBezTo>
                    <a:pt x="14211" y="63212"/>
                    <a:pt x="13510" y="47968"/>
                    <a:pt x="13377" y="45466"/>
                  </a:cubicBezTo>
                  <a:cubicBezTo>
                    <a:pt x="13277" y="42998"/>
                    <a:pt x="12443" y="38261"/>
                    <a:pt x="12443" y="38261"/>
                  </a:cubicBezTo>
                  <a:lnTo>
                    <a:pt x="11442" y="5171"/>
                  </a:lnTo>
                  <a:cubicBezTo>
                    <a:pt x="11442" y="5171"/>
                    <a:pt x="2302" y="9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5539651" y="2248135"/>
              <a:ext cx="80647" cy="532712"/>
            </a:xfrm>
            <a:custGeom>
              <a:avLst/>
              <a:gdLst/>
              <a:ahLst/>
              <a:cxnLst/>
              <a:rect l="l" t="t" r="r" b="b"/>
              <a:pathLst>
                <a:path w="4737" h="31290" extrusionOk="0">
                  <a:moveTo>
                    <a:pt x="567" y="0"/>
                  </a:moveTo>
                  <a:lnTo>
                    <a:pt x="0" y="31289"/>
                  </a:lnTo>
                  <a:lnTo>
                    <a:pt x="4637" y="16546"/>
                  </a:lnTo>
                  <a:lnTo>
                    <a:pt x="934" y="14744"/>
                  </a:lnTo>
                  <a:lnTo>
                    <a:pt x="4737" y="13710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5539651" y="2248135"/>
              <a:ext cx="80647" cy="532712"/>
            </a:xfrm>
            <a:custGeom>
              <a:avLst/>
              <a:gdLst/>
              <a:ahLst/>
              <a:cxnLst/>
              <a:rect l="l" t="t" r="r" b="b"/>
              <a:pathLst>
                <a:path w="4737" h="31290" fill="none" extrusionOk="0">
                  <a:moveTo>
                    <a:pt x="567" y="0"/>
                  </a:moveTo>
                  <a:lnTo>
                    <a:pt x="4737" y="13710"/>
                  </a:lnTo>
                  <a:lnTo>
                    <a:pt x="934" y="14744"/>
                  </a:lnTo>
                  <a:lnTo>
                    <a:pt x="4637" y="16546"/>
                  </a:lnTo>
                  <a:lnTo>
                    <a:pt x="0" y="31289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5510112" y="2461662"/>
              <a:ext cx="333945" cy="447587"/>
            </a:xfrm>
            <a:custGeom>
              <a:avLst/>
              <a:gdLst/>
              <a:ahLst/>
              <a:cxnLst/>
              <a:rect l="l" t="t" r="r" b="b"/>
              <a:pathLst>
                <a:path w="19615" h="26290" extrusionOk="0">
                  <a:moveTo>
                    <a:pt x="5204" y="1"/>
                  </a:moveTo>
                  <a:lnTo>
                    <a:pt x="1" y="24952"/>
                  </a:lnTo>
                  <a:cubicBezTo>
                    <a:pt x="1" y="24952"/>
                    <a:pt x="3570" y="26053"/>
                    <a:pt x="6172" y="26186"/>
                  </a:cubicBezTo>
                  <a:cubicBezTo>
                    <a:pt x="7906" y="26275"/>
                    <a:pt x="10886" y="26290"/>
                    <a:pt x="12680" y="26290"/>
                  </a:cubicBezTo>
                  <a:cubicBezTo>
                    <a:pt x="13577" y="26290"/>
                    <a:pt x="14177" y="26286"/>
                    <a:pt x="14177" y="26286"/>
                  </a:cubicBezTo>
                  <a:lnTo>
                    <a:pt x="19615" y="3036"/>
                  </a:lnTo>
                  <a:cubicBezTo>
                    <a:pt x="19615" y="3036"/>
                    <a:pt x="8940" y="2035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5629951" y="2724613"/>
              <a:ext cx="73276" cy="132897"/>
            </a:xfrm>
            <a:custGeom>
              <a:avLst/>
              <a:gdLst/>
              <a:ahLst/>
              <a:cxnLst/>
              <a:rect l="l" t="t" r="r" b="b"/>
              <a:pathLst>
                <a:path w="4304" h="7806" extrusionOk="0">
                  <a:moveTo>
                    <a:pt x="167" y="0"/>
                  </a:moveTo>
                  <a:lnTo>
                    <a:pt x="0" y="7806"/>
                  </a:lnTo>
                  <a:cubicBezTo>
                    <a:pt x="1568" y="6905"/>
                    <a:pt x="4303" y="867"/>
                    <a:pt x="4303" y="867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5533403" y="2618973"/>
              <a:ext cx="150501" cy="155915"/>
            </a:xfrm>
            <a:custGeom>
              <a:avLst/>
              <a:gdLst/>
              <a:ahLst/>
              <a:cxnLst/>
              <a:rect l="l" t="t" r="r" b="b"/>
              <a:pathLst>
                <a:path w="8840" h="9158" extrusionOk="0">
                  <a:moveTo>
                    <a:pt x="2435" y="1"/>
                  </a:moveTo>
                  <a:cubicBezTo>
                    <a:pt x="2068" y="1"/>
                    <a:pt x="1668" y="801"/>
                    <a:pt x="2035" y="1135"/>
                  </a:cubicBezTo>
                  <a:cubicBezTo>
                    <a:pt x="2402" y="1468"/>
                    <a:pt x="3636" y="1602"/>
                    <a:pt x="3636" y="1602"/>
                  </a:cubicBezTo>
                  <a:lnTo>
                    <a:pt x="4504" y="2836"/>
                  </a:lnTo>
                  <a:lnTo>
                    <a:pt x="4504" y="2836"/>
                  </a:lnTo>
                  <a:lnTo>
                    <a:pt x="634" y="2502"/>
                  </a:lnTo>
                  <a:cubicBezTo>
                    <a:pt x="634" y="2502"/>
                    <a:pt x="0" y="3170"/>
                    <a:pt x="134" y="3737"/>
                  </a:cubicBezTo>
                  <a:cubicBezTo>
                    <a:pt x="267" y="4137"/>
                    <a:pt x="401" y="4504"/>
                    <a:pt x="567" y="4871"/>
                  </a:cubicBezTo>
                  <a:cubicBezTo>
                    <a:pt x="534" y="5705"/>
                    <a:pt x="601" y="6539"/>
                    <a:pt x="701" y="7373"/>
                  </a:cubicBezTo>
                  <a:cubicBezTo>
                    <a:pt x="834" y="8040"/>
                    <a:pt x="1535" y="8273"/>
                    <a:pt x="2469" y="8840"/>
                  </a:cubicBezTo>
                  <a:cubicBezTo>
                    <a:pt x="2876" y="9087"/>
                    <a:pt x="3701" y="9157"/>
                    <a:pt x="4503" y="9157"/>
                  </a:cubicBezTo>
                  <a:cubicBezTo>
                    <a:pt x="5541" y="9157"/>
                    <a:pt x="6538" y="9040"/>
                    <a:pt x="6538" y="9040"/>
                  </a:cubicBezTo>
                  <a:lnTo>
                    <a:pt x="8006" y="9040"/>
                  </a:lnTo>
                  <a:lnTo>
                    <a:pt x="8840" y="3403"/>
                  </a:lnTo>
                  <a:cubicBezTo>
                    <a:pt x="8840" y="3403"/>
                    <a:pt x="7739" y="1802"/>
                    <a:pt x="7372" y="1468"/>
                  </a:cubicBezTo>
                  <a:cubicBezTo>
                    <a:pt x="7005" y="1135"/>
                    <a:pt x="5271" y="134"/>
                    <a:pt x="4937" y="134"/>
                  </a:cubicBezTo>
                  <a:cubicBezTo>
                    <a:pt x="4604" y="134"/>
                    <a:pt x="2769" y="1"/>
                    <a:pt x="243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5629951" y="2667239"/>
              <a:ext cx="286241" cy="190271"/>
            </a:xfrm>
            <a:custGeom>
              <a:avLst/>
              <a:gdLst/>
              <a:ahLst/>
              <a:cxnLst/>
              <a:rect l="l" t="t" r="r" b="b"/>
              <a:pathLst>
                <a:path w="16813" h="11176" extrusionOk="0">
                  <a:moveTo>
                    <a:pt x="2535" y="1"/>
                  </a:moveTo>
                  <a:cubicBezTo>
                    <a:pt x="2535" y="1"/>
                    <a:pt x="1768" y="6439"/>
                    <a:pt x="967" y="8574"/>
                  </a:cubicBezTo>
                  <a:cubicBezTo>
                    <a:pt x="200" y="10709"/>
                    <a:pt x="0" y="11176"/>
                    <a:pt x="0" y="11176"/>
                  </a:cubicBezTo>
                  <a:cubicBezTo>
                    <a:pt x="0" y="11176"/>
                    <a:pt x="10474" y="10942"/>
                    <a:pt x="12943" y="10709"/>
                  </a:cubicBezTo>
                  <a:cubicBezTo>
                    <a:pt x="15411" y="10475"/>
                    <a:pt x="16812" y="9007"/>
                    <a:pt x="16712" y="6973"/>
                  </a:cubicBezTo>
                  <a:cubicBezTo>
                    <a:pt x="16579" y="4938"/>
                    <a:pt x="15344" y="2903"/>
                    <a:pt x="15344" y="2903"/>
                  </a:cubicBezTo>
                  <a:lnTo>
                    <a:pt x="12542" y="1335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5629951" y="2667239"/>
              <a:ext cx="286241" cy="190271"/>
            </a:xfrm>
            <a:custGeom>
              <a:avLst/>
              <a:gdLst/>
              <a:ahLst/>
              <a:cxnLst/>
              <a:rect l="l" t="t" r="r" b="b"/>
              <a:pathLst>
                <a:path w="16813" h="11176" fill="none" extrusionOk="0">
                  <a:moveTo>
                    <a:pt x="12542" y="1335"/>
                  </a:moveTo>
                  <a:lnTo>
                    <a:pt x="2535" y="1"/>
                  </a:lnTo>
                  <a:cubicBezTo>
                    <a:pt x="2535" y="1"/>
                    <a:pt x="1768" y="6439"/>
                    <a:pt x="967" y="8574"/>
                  </a:cubicBezTo>
                  <a:cubicBezTo>
                    <a:pt x="200" y="10709"/>
                    <a:pt x="0" y="11176"/>
                    <a:pt x="0" y="11176"/>
                  </a:cubicBezTo>
                  <a:cubicBezTo>
                    <a:pt x="0" y="11176"/>
                    <a:pt x="10474" y="10942"/>
                    <a:pt x="12943" y="10709"/>
                  </a:cubicBezTo>
                  <a:cubicBezTo>
                    <a:pt x="15411" y="10475"/>
                    <a:pt x="16812" y="9007"/>
                    <a:pt x="16712" y="6973"/>
                  </a:cubicBezTo>
                  <a:cubicBezTo>
                    <a:pt x="16579" y="4938"/>
                    <a:pt x="15344" y="2903"/>
                    <a:pt x="15344" y="290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5055221" y="2809789"/>
              <a:ext cx="151080" cy="115310"/>
            </a:xfrm>
            <a:custGeom>
              <a:avLst/>
              <a:gdLst/>
              <a:ahLst/>
              <a:cxnLst/>
              <a:rect l="l" t="t" r="r" b="b"/>
              <a:pathLst>
                <a:path w="8874" h="6773" extrusionOk="0">
                  <a:moveTo>
                    <a:pt x="4571" y="1"/>
                  </a:moveTo>
                  <a:cubicBezTo>
                    <a:pt x="1435" y="1"/>
                    <a:pt x="1" y="3270"/>
                    <a:pt x="1" y="3270"/>
                  </a:cubicBezTo>
                  <a:lnTo>
                    <a:pt x="1268" y="5405"/>
                  </a:lnTo>
                  <a:lnTo>
                    <a:pt x="6038" y="3837"/>
                  </a:lnTo>
                  <a:lnTo>
                    <a:pt x="6072" y="4637"/>
                  </a:lnTo>
                  <a:cubicBezTo>
                    <a:pt x="6072" y="4637"/>
                    <a:pt x="7106" y="6772"/>
                    <a:pt x="7773" y="6772"/>
                  </a:cubicBezTo>
                  <a:cubicBezTo>
                    <a:pt x="8440" y="6772"/>
                    <a:pt x="8874" y="6439"/>
                    <a:pt x="8507" y="5872"/>
                  </a:cubicBezTo>
                  <a:cubicBezTo>
                    <a:pt x="8140" y="5304"/>
                    <a:pt x="8073" y="2369"/>
                    <a:pt x="7506" y="1902"/>
                  </a:cubicBezTo>
                  <a:cubicBezTo>
                    <a:pt x="6906" y="1468"/>
                    <a:pt x="4571" y="1"/>
                    <a:pt x="457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35"/>
          <p:cNvGrpSpPr/>
          <p:nvPr/>
        </p:nvGrpSpPr>
        <p:grpSpPr>
          <a:xfrm>
            <a:off x="7078467" y="2477821"/>
            <a:ext cx="470636" cy="1314421"/>
            <a:chOff x="3018423" y="2094089"/>
            <a:chExt cx="751934" cy="2509873"/>
          </a:xfrm>
        </p:grpSpPr>
        <p:sp>
          <p:nvSpPr>
            <p:cNvPr id="1867" name="Google Shape;1867;p35"/>
            <p:cNvSpPr/>
            <p:nvPr/>
          </p:nvSpPr>
          <p:spPr>
            <a:xfrm>
              <a:off x="3018423" y="2094089"/>
              <a:ext cx="724028" cy="1022620"/>
            </a:xfrm>
            <a:custGeom>
              <a:avLst/>
              <a:gdLst/>
              <a:ahLst/>
              <a:cxnLst/>
              <a:rect l="l" t="t" r="r" b="b"/>
              <a:pathLst>
                <a:path w="20783" h="29354" extrusionOk="0">
                  <a:moveTo>
                    <a:pt x="11439" y="0"/>
                  </a:moveTo>
                  <a:cubicBezTo>
                    <a:pt x="9061" y="0"/>
                    <a:pt x="5458" y="2835"/>
                    <a:pt x="5105" y="4396"/>
                  </a:cubicBezTo>
                  <a:cubicBezTo>
                    <a:pt x="4671" y="6197"/>
                    <a:pt x="5838" y="7899"/>
                    <a:pt x="5838" y="9300"/>
                  </a:cubicBezTo>
                  <a:cubicBezTo>
                    <a:pt x="5838" y="10667"/>
                    <a:pt x="2536" y="11301"/>
                    <a:pt x="2002" y="13736"/>
                  </a:cubicBezTo>
                  <a:cubicBezTo>
                    <a:pt x="1469" y="16205"/>
                    <a:pt x="3804" y="17572"/>
                    <a:pt x="2970" y="18540"/>
                  </a:cubicBezTo>
                  <a:cubicBezTo>
                    <a:pt x="2136" y="19474"/>
                    <a:pt x="1" y="20107"/>
                    <a:pt x="735" y="22542"/>
                  </a:cubicBezTo>
                  <a:cubicBezTo>
                    <a:pt x="1453" y="24958"/>
                    <a:pt x="4950" y="29354"/>
                    <a:pt x="10851" y="29354"/>
                  </a:cubicBezTo>
                  <a:cubicBezTo>
                    <a:pt x="10980" y="29354"/>
                    <a:pt x="11111" y="29352"/>
                    <a:pt x="11242" y="29347"/>
                  </a:cubicBezTo>
                  <a:cubicBezTo>
                    <a:pt x="17380" y="29147"/>
                    <a:pt x="20149" y="25411"/>
                    <a:pt x="20482" y="23943"/>
                  </a:cubicBezTo>
                  <a:cubicBezTo>
                    <a:pt x="20782" y="22442"/>
                    <a:pt x="19081" y="20641"/>
                    <a:pt x="18981" y="19574"/>
                  </a:cubicBezTo>
                  <a:cubicBezTo>
                    <a:pt x="18881" y="18506"/>
                    <a:pt x="20049" y="17139"/>
                    <a:pt x="20049" y="15437"/>
                  </a:cubicBezTo>
                  <a:cubicBezTo>
                    <a:pt x="20049" y="13736"/>
                    <a:pt x="16880" y="12469"/>
                    <a:pt x="16112" y="10567"/>
                  </a:cubicBezTo>
                  <a:cubicBezTo>
                    <a:pt x="15379" y="8666"/>
                    <a:pt x="17280" y="6731"/>
                    <a:pt x="16346" y="4296"/>
                  </a:cubicBezTo>
                  <a:cubicBezTo>
                    <a:pt x="15956" y="3314"/>
                    <a:pt x="15501" y="3021"/>
                    <a:pt x="15096" y="3021"/>
                  </a:cubicBezTo>
                  <a:cubicBezTo>
                    <a:pt x="14498" y="3021"/>
                    <a:pt x="14011" y="3662"/>
                    <a:pt x="14011" y="3662"/>
                  </a:cubicBezTo>
                  <a:cubicBezTo>
                    <a:pt x="14011" y="3662"/>
                    <a:pt x="14545" y="1127"/>
                    <a:pt x="12310" y="160"/>
                  </a:cubicBezTo>
                  <a:cubicBezTo>
                    <a:pt x="12048" y="50"/>
                    <a:pt x="11754" y="0"/>
                    <a:pt x="11439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3685458" y="3412796"/>
              <a:ext cx="84899" cy="191293"/>
            </a:xfrm>
            <a:custGeom>
              <a:avLst/>
              <a:gdLst/>
              <a:ahLst/>
              <a:cxnLst/>
              <a:rect l="l" t="t" r="r" b="b"/>
              <a:pathLst>
                <a:path w="2437" h="5491" extrusionOk="0">
                  <a:moveTo>
                    <a:pt x="1702" y="0"/>
                  </a:moveTo>
                  <a:lnTo>
                    <a:pt x="1" y="201"/>
                  </a:lnTo>
                  <a:lnTo>
                    <a:pt x="1" y="401"/>
                  </a:lnTo>
                  <a:cubicBezTo>
                    <a:pt x="34" y="901"/>
                    <a:pt x="101" y="2235"/>
                    <a:pt x="101" y="2569"/>
                  </a:cubicBezTo>
                  <a:cubicBezTo>
                    <a:pt x="101" y="2989"/>
                    <a:pt x="414" y="4408"/>
                    <a:pt x="615" y="4408"/>
                  </a:cubicBezTo>
                  <a:cubicBezTo>
                    <a:pt x="622" y="4408"/>
                    <a:pt x="628" y="4407"/>
                    <a:pt x="635" y="4404"/>
                  </a:cubicBezTo>
                  <a:cubicBezTo>
                    <a:pt x="868" y="4303"/>
                    <a:pt x="1002" y="2536"/>
                    <a:pt x="1002" y="2536"/>
                  </a:cubicBezTo>
                  <a:cubicBezTo>
                    <a:pt x="1135" y="3003"/>
                    <a:pt x="1269" y="3470"/>
                    <a:pt x="1369" y="3937"/>
                  </a:cubicBezTo>
                  <a:cubicBezTo>
                    <a:pt x="1369" y="4137"/>
                    <a:pt x="835" y="5304"/>
                    <a:pt x="1068" y="5471"/>
                  </a:cubicBezTo>
                  <a:cubicBezTo>
                    <a:pt x="1088" y="5484"/>
                    <a:pt x="1110" y="5490"/>
                    <a:pt x="1135" y="5490"/>
                  </a:cubicBezTo>
                  <a:cubicBezTo>
                    <a:pt x="1369" y="5490"/>
                    <a:pt x="1831" y="4922"/>
                    <a:pt x="2102" y="3836"/>
                  </a:cubicBezTo>
                  <a:cubicBezTo>
                    <a:pt x="2436" y="2636"/>
                    <a:pt x="1702" y="0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3685458" y="3412796"/>
              <a:ext cx="84899" cy="195264"/>
            </a:xfrm>
            <a:custGeom>
              <a:avLst/>
              <a:gdLst/>
              <a:ahLst/>
              <a:cxnLst/>
              <a:rect l="l" t="t" r="r" b="b"/>
              <a:pathLst>
                <a:path w="2437" h="5605" fill="none" extrusionOk="0">
                  <a:moveTo>
                    <a:pt x="1" y="201"/>
                  </a:moveTo>
                  <a:lnTo>
                    <a:pt x="1" y="401"/>
                  </a:lnTo>
                  <a:cubicBezTo>
                    <a:pt x="34" y="901"/>
                    <a:pt x="101" y="2235"/>
                    <a:pt x="101" y="2569"/>
                  </a:cubicBezTo>
                  <a:cubicBezTo>
                    <a:pt x="101" y="3003"/>
                    <a:pt x="435" y="4504"/>
                    <a:pt x="635" y="4404"/>
                  </a:cubicBezTo>
                  <a:cubicBezTo>
                    <a:pt x="868" y="4303"/>
                    <a:pt x="1002" y="2536"/>
                    <a:pt x="1002" y="2536"/>
                  </a:cubicBezTo>
                  <a:cubicBezTo>
                    <a:pt x="1135" y="3003"/>
                    <a:pt x="1269" y="3470"/>
                    <a:pt x="1369" y="3937"/>
                  </a:cubicBezTo>
                  <a:cubicBezTo>
                    <a:pt x="1369" y="4137"/>
                    <a:pt x="835" y="5304"/>
                    <a:pt x="1068" y="5471"/>
                  </a:cubicBezTo>
                  <a:cubicBezTo>
                    <a:pt x="1269" y="5604"/>
                    <a:pt x="1802" y="5037"/>
                    <a:pt x="2102" y="3836"/>
                  </a:cubicBezTo>
                  <a:cubicBezTo>
                    <a:pt x="2436" y="2636"/>
                    <a:pt x="1702" y="0"/>
                    <a:pt x="1702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668039" y="3362838"/>
              <a:ext cx="77897" cy="63927"/>
            </a:xfrm>
            <a:custGeom>
              <a:avLst/>
              <a:gdLst/>
              <a:ahLst/>
              <a:cxnLst/>
              <a:rect l="l" t="t" r="r" b="b"/>
              <a:pathLst>
                <a:path w="2236" h="1835" extrusionOk="0">
                  <a:moveTo>
                    <a:pt x="2002" y="0"/>
                  </a:moveTo>
                  <a:lnTo>
                    <a:pt x="1" y="200"/>
                  </a:lnTo>
                  <a:lnTo>
                    <a:pt x="434" y="1835"/>
                  </a:lnTo>
                  <a:lnTo>
                    <a:pt x="2236" y="14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580875" y="2647937"/>
              <a:ext cx="175511" cy="743572"/>
            </a:xfrm>
            <a:custGeom>
              <a:avLst/>
              <a:gdLst/>
              <a:ahLst/>
              <a:cxnLst/>
              <a:rect l="l" t="t" r="r" b="b"/>
              <a:pathLst>
                <a:path w="5038" h="21344" extrusionOk="0">
                  <a:moveTo>
                    <a:pt x="2689" y="0"/>
                  </a:moveTo>
                  <a:cubicBezTo>
                    <a:pt x="1749" y="0"/>
                    <a:pt x="1" y="2484"/>
                    <a:pt x="1" y="3275"/>
                  </a:cubicBezTo>
                  <a:cubicBezTo>
                    <a:pt x="1" y="4143"/>
                    <a:pt x="434" y="13449"/>
                    <a:pt x="535" y="14050"/>
                  </a:cubicBezTo>
                  <a:cubicBezTo>
                    <a:pt x="635" y="14684"/>
                    <a:pt x="2036" y="21121"/>
                    <a:pt x="2336" y="21255"/>
                  </a:cubicBezTo>
                  <a:cubicBezTo>
                    <a:pt x="2446" y="21304"/>
                    <a:pt x="2725" y="21344"/>
                    <a:pt x="3054" y="21344"/>
                  </a:cubicBezTo>
                  <a:cubicBezTo>
                    <a:pt x="3626" y="21344"/>
                    <a:pt x="4350" y="21223"/>
                    <a:pt x="4604" y="20821"/>
                  </a:cubicBezTo>
                  <a:cubicBezTo>
                    <a:pt x="5038" y="20221"/>
                    <a:pt x="3303" y="9080"/>
                    <a:pt x="3303" y="9080"/>
                  </a:cubicBezTo>
                  <a:lnTo>
                    <a:pt x="2936" y="73"/>
                  </a:lnTo>
                  <a:cubicBezTo>
                    <a:pt x="2863" y="23"/>
                    <a:pt x="2780" y="0"/>
                    <a:pt x="268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159062" y="3158307"/>
              <a:ext cx="467171" cy="1445652"/>
            </a:xfrm>
            <a:custGeom>
              <a:avLst/>
              <a:gdLst/>
              <a:ahLst/>
              <a:cxnLst/>
              <a:rect l="l" t="t" r="r" b="b"/>
              <a:pathLst>
                <a:path w="13410" h="41497" extrusionOk="0">
                  <a:moveTo>
                    <a:pt x="1968" y="0"/>
                  </a:moveTo>
                  <a:cubicBezTo>
                    <a:pt x="1168" y="2402"/>
                    <a:pt x="634" y="4870"/>
                    <a:pt x="334" y="7372"/>
                  </a:cubicBezTo>
                  <a:cubicBezTo>
                    <a:pt x="0" y="10674"/>
                    <a:pt x="1334" y="19381"/>
                    <a:pt x="1568" y="20815"/>
                  </a:cubicBezTo>
                  <a:cubicBezTo>
                    <a:pt x="1635" y="22249"/>
                    <a:pt x="1735" y="23817"/>
                    <a:pt x="1801" y="24518"/>
                  </a:cubicBezTo>
                  <a:cubicBezTo>
                    <a:pt x="1968" y="25985"/>
                    <a:pt x="1334" y="27153"/>
                    <a:pt x="1668" y="29154"/>
                  </a:cubicBezTo>
                  <a:cubicBezTo>
                    <a:pt x="1968" y="31156"/>
                    <a:pt x="3303" y="37761"/>
                    <a:pt x="3303" y="37761"/>
                  </a:cubicBezTo>
                  <a:lnTo>
                    <a:pt x="1435" y="41497"/>
                  </a:lnTo>
                  <a:lnTo>
                    <a:pt x="6538" y="41497"/>
                  </a:lnTo>
                  <a:cubicBezTo>
                    <a:pt x="6538" y="41497"/>
                    <a:pt x="6238" y="36360"/>
                    <a:pt x="6238" y="36059"/>
                  </a:cubicBezTo>
                  <a:cubicBezTo>
                    <a:pt x="6238" y="35759"/>
                    <a:pt x="6405" y="26686"/>
                    <a:pt x="6405" y="25585"/>
                  </a:cubicBezTo>
                  <a:cubicBezTo>
                    <a:pt x="6405" y="24518"/>
                    <a:pt x="6238" y="22650"/>
                    <a:pt x="6238" y="22416"/>
                  </a:cubicBezTo>
                  <a:lnTo>
                    <a:pt x="6238" y="18480"/>
                  </a:lnTo>
                  <a:lnTo>
                    <a:pt x="6205" y="18480"/>
                  </a:lnTo>
                  <a:lnTo>
                    <a:pt x="6805" y="9574"/>
                  </a:lnTo>
                  <a:lnTo>
                    <a:pt x="7539" y="20148"/>
                  </a:lnTo>
                  <a:lnTo>
                    <a:pt x="7539" y="22416"/>
                  </a:lnTo>
                  <a:cubicBezTo>
                    <a:pt x="7539" y="22650"/>
                    <a:pt x="7405" y="24518"/>
                    <a:pt x="7405" y="25619"/>
                  </a:cubicBezTo>
                  <a:cubicBezTo>
                    <a:pt x="7405" y="26686"/>
                    <a:pt x="7539" y="35759"/>
                    <a:pt x="7539" y="36059"/>
                  </a:cubicBezTo>
                  <a:cubicBezTo>
                    <a:pt x="7539" y="36393"/>
                    <a:pt x="7239" y="41497"/>
                    <a:pt x="7239" y="41497"/>
                  </a:cubicBezTo>
                  <a:lnTo>
                    <a:pt x="12342" y="41497"/>
                  </a:lnTo>
                  <a:lnTo>
                    <a:pt x="10508" y="37761"/>
                  </a:lnTo>
                  <a:cubicBezTo>
                    <a:pt x="10508" y="37761"/>
                    <a:pt x="11809" y="31189"/>
                    <a:pt x="12109" y="29154"/>
                  </a:cubicBezTo>
                  <a:cubicBezTo>
                    <a:pt x="12409" y="27153"/>
                    <a:pt x="11809" y="25985"/>
                    <a:pt x="11942" y="24518"/>
                  </a:cubicBezTo>
                  <a:cubicBezTo>
                    <a:pt x="12042" y="23851"/>
                    <a:pt x="12109" y="22483"/>
                    <a:pt x="12176" y="21149"/>
                  </a:cubicBezTo>
                  <a:lnTo>
                    <a:pt x="12242" y="21149"/>
                  </a:lnTo>
                  <a:cubicBezTo>
                    <a:pt x="12242" y="21149"/>
                    <a:pt x="13410" y="10374"/>
                    <a:pt x="13276" y="6338"/>
                  </a:cubicBezTo>
                  <a:cubicBezTo>
                    <a:pt x="13176" y="2268"/>
                    <a:pt x="12042" y="0"/>
                    <a:pt x="1204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159062" y="3158307"/>
              <a:ext cx="467171" cy="1252756"/>
            </a:xfrm>
            <a:custGeom>
              <a:avLst/>
              <a:gdLst/>
              <a:ahLst/>
              <a:cxnLst/>
              <a:rect l="l" t="t" r="r" b="b"/>
              <a:pathLst>
                <a:path w="13410" h="35960" extrusionOk="0">
                  <a:moveTo>
                    <a:pt x="1968" y="0"/>
                  </a:moveTo>
                  <a:cubicBezTo>
                    <a:pt x="1168" y="2402"/>
                    <a:pt x="634" y="4870"/>
                    <a:pt x="334" y="7372"/>
                  </a:cubicBezTo>
                  <a:cubicBezTo>
                    <a:pt x="0" y="10674"/>
                    <a:pt x="1334" y="19414"/>
                    <a:pt x="1568" y="20848"/>
                  </a:cubicBezTo>
                  <a:cubicBezTo>
                    <a:pt x="1635" y="22283"/>
                    <a:pt x="1735" y="23817"/>
                    <a:pt x="1801" y="24518"/>
                  </a:cubicBezTo>
                  <a:cubicBezTo>
                    <a:pt x="1968" y="25985"/>
                    <a:pt x="1334" y="27153"/>
                    <a:pt x="1668" y="29188"/>
                  </a:cubicBezTo>
                  <a:cubicBezTo>
                    <a:pt x="1868" y="30455"/>
                    <a:pt x="2469" y="33658"/>
                    <a:pt x="2902" y="35759"/>
                  </a:cubicBezTo>
                  <a:cubicBezTo>
                    <a:pt x="3669" y="35859"/>
                    <a:pt x="4837" y="35959"/>
                    <a:pt x="6238" y="35959"/>
                  </a:cubicBezTo>
                  <a:cubicBezTo>
                    <a:pt x="6238" y="34892"/>
                    <a:pt x="6371" y="26653"/>
                    <a:pt x="6371" y="25619"/>
                  </a:cubicBezTo>
                  <a:cubicBezTo>
                    <a:pt x="6371" y="24584"/>
                    <a:pt x="6205" y="22650"/>
                    <a:pt x="6205" y="22416"/>
                  </a:cubicBezTo>
                  <a:lnTo>
                    <a:pt x="6205" y="18480"/>
                  </a:lnTo>
                  <a:lnTo>
                    <a:pt x="6805" y="9607"/>
                  </a:lnTo>
                  <a:lnTo>
                    <a:pt x="7539" y="20181"/>
                  </a:lnTo>
                  <a:lnTo>
                    <a:pt x="7539" y="22450"/>
                  </a:lnTo>
                  <a:cubicBezTo>
                    <a:pt x="7539" y="22683"/>
                    <a:pt x="7372" y="24518"/>
                    <a:pt x="7372" y="25619"/>
                  </a:cubicBezTo>
                  <a:cubicBezTo>
                    <a:pt x="7372" y="26719"/>
                    <a:pt x="7539" y="34858"/>
                    <a:pt x="7539" y="35959"/>
                  </a:cubicBezTo>
                  <a:cubicBezTo>
                    <a:pt x="8673" y="35926"/>
                    <a:pt x="9807" y="35826"/>
                    <a:pt x="10908" y="35626"/>
                  </a:cubicBezTo>
                  <a:cubicBezTo>
                    <a:pt x="11342" y="33524"/>
                    <a:pt x="11909" y="30455"/>
                    <a:pt x="12109" y="29188"/>
                  </a:cubicBezTo>
                  <a:cubicBezTo>
                    <a:pt x="12409" y="27153"/>
                    <a:pt x="11809" y="26019"/>
                    <a:pt x="11942" y="24518"/>
                  </a:cubicBezTo>
                  <a:cubicBezTo>
                    <a:pt x="12042" y="23884"/>
                    <a:pt x="12109" y="22516"/>
                    <a:pt x="12176" y="21182"/>
                  </a:cubicBezTo>
                  <a:lnTo>
                    <a:pt x="12242" y="21182"/>
                  </a:lnTo>
                  <a:cubicBezTo>
                    <a:pt x="12242" y="21182"/>
                    <a:pt x="13410" y="10408"/>
                    <a:pt x="13276" y="6338"/>
                  </a:cubicBezTo>
                  <a:cubicBezTo>
                    <a:pt x="13176" y="2302"/>
                    <a:pt x="12042" y="0"/>
                    <a:pt x="12042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3176481" y="2570284"/>
              <a:ext cx="450937" cy="588057"/>
            </a:xfrm>
            <a:custGeom>
              <a:avLst/>
              <a:gdLst/>
              <a:ahLst/>
              <a:cxnLst/>
              <a:rect l="l" t="t" r="r" b="b"/>
              <a:pathLst>
                <a:path w="12944" h="16880" extrusionOk="0">
                  <a:moveTo>
                    <a:pt x="5037" y="0"/>
                  </a:moveTo>
                  <a:lnTo>
                    <a:pt x="1" y="2269"/>
                  </a:lnTo>
                  <a:lnTo>
                    <a:pt x="1468" y="16879"/>
                  </a:lnTo>
                  <a:lnTo>
                    <a:pt x="11542" y="16879"/>
                  </a:lnTo>
                  <a:lnTo>
                    <a:pt x="12943" y="2169"/>
                  </a:lnTo>
                  <a:lnTo>
                    <a:pt x="7272" y="67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3311267" y="2463367"/>
              <a:ext cx="163910" cy="266820"/>
            </a:xfrm>
            <a:custGeom>
              <a:avLst/>
              <a:gdLst/>
              <a:ahLst/>
              <a:cxnLst/>
              <a:rect l="l" t="t" r="r" b="b"/>
              <a:pathLst>
                <a:path w="4705" h="7659" extrusionOk="0">
                  <a:moveTo>
                    <a:pt x="368" y="1"/>
                  </a:moveTo>
                  <a:cubicBezTo>
                    <a:pt x="368" y="1"/>
                    <a:pt x="1" y="5238"/>
                    <a:pt x="168" y="5838"/>
                  </a:cubicBezTo>
                  <a:cubicBezTo>
                    <a:pt x="284" y="6392"/>
                    <a:pt x="1190" y="7658"/>
                    <a:pt x="2440" y="7658"/>
                  </a:cubicBezTo>
                  <a:cubicBezTo>
                    <a:pt x="2621" y="7658"/>
                    <a:pt x="2809" y="7632"/>
                    <a:pt x="3003" y="7573"/>
                  </a:cubicBezTo>
                  <a:cubicBezTo>
                    <a:pt x="4504" y="7106"/>
                    <a:pt x="4704" y="5371"/>
                    <a:pt x="4571" y="4470"/>
                  </a:cubicBezTo>
                  <a:cubicBezTo>
                    <a:pt x="4404" y="3570"/>
                    <a:pt x="3904" y="67"/>
                    <a:pt x="3904" y="67"/>
                  </a:cubicBezTo>
                  <a:lnTo>
                    <a:pt x="368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3269462" y="2258836"/>
              <a:ext cx="220800" cy="278979"/>
            </a:xfrm>
            <a:custGeom>
              <a:avLst/>
              <a:gdLst/>
              <a:ahLst/>
              <a:cxnLst/>
              <a:rect l="l" t="t" r="r" b="b"/>
              <a:pathLst>
                <a:path w="6338" h="8008" extrusionOk="0">
                  <a:moveTo>
                    <a:pt x="6305" y="1"/>
                  </a:moveTo>
                  <a:lnTo>
                    <a:pt x="6305" y="1"/>
                  </a:lnTo>
                  <a:cubicBezTo>
                    <a:pt x="5070" y="468"/>
                    <a:pt x="3836" y="835"/>
                    <a:pt x="2535" y="1101"/>
                  </a:cubicBezTo>
                  <a:cubicBezTo>
                    <a:pt x="701" y="1535"/>
                    <a:pt x="33" y="1635"/>
                    <a:pt x="33" y="1635"/>
                  </a:cubicBezTo>
                  <a:cubicBezTo>
                    <a:pt x="33" y="1635"/>
                    <a:pt x="0" y="4537"/>
                    <a:pt x="867" y="5838"/>
                  </a:cubicBezTo>
                  <a:cubicBezTo>
                    <a:pt x="1687" y="7084"/>
                    <a:pt x="2700" y="8007"/>
                    <a:pt x="3716" y="8007"/>
                  </a:cubicBezTo>
                  <a:cubicBezTo>
                    <a:pt x="3734" y="8007"/>
                    <a:pt x="3752" y="8007"/>
                    <a:pt x="3769" y="8006"/>
                  </a:cubicBezTo>
                  <a:cubicBezTo>
                    <a:pt x="4804" y="7940"/>
                    <a:pt x="5637" y="6572"/>
                    <a:pt x="6004" y="4804"/>
                  </a:cubicBezTo>
                  <a:cubicBezTo>
                    <a:pt x="6238" y="3203"/>
                    <a:pt x="6338" y="1602"/>
                    <a:pt x="630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362409" y="2445948"/>
              <a:ext cx="60478" cy="29089"/>
            </a:xfrm>
            <a:custGeom>
              <a:avLst/>
              <a:gdLst/>
              <a:ahLst/>
              <a:cxnLst/>
              <a:rect l="l" t="t" r="r" b="b"/>
              <a:pathLst>
                <a:path w="1736" h="835" fill="none" extrusionOk="0">
                  <a:moveTo>
                    <a:pt x="1" y="234"/>
                  </a:moveTo>
                  <a:cubicBezTo>
                    <a:pt x="1" y="234"/>
                    <a:pt x="1035" y="834"/>
                    <a:pt x="1735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3331055" y="2348333"/>
              <a:ext cx="13970" cy="25606"/>
            </a:xfrm>
            <a:custGeom>
              <a:avLst/>
              <a:gdLst/>
              <a:ahLst/>
              <a:cxnLst/>
              <a:rect l="l" t="t" r="r" b="b"/>
              <a:pathLst>
                <a:path w="401" h="735" extrusionOk="0">
                  <a:moveTo>
                    <a:pt x="200" y="0"/>
                  </a:moveTo>
                  <a:cubicBezTo>
                    <a:pt x="100" y="0"/>
                    <a:pt x="0" y="167"/>
                    <a:pt x="0" y="367"/>
                  </a:cubicBezTo>
                  <a:cubicBezTo>
                    <a:pt x="0" y="567"/>
                    <a:pt x="100" y="734"/>
                    <a:pt x="200" y="734"/>
                  </a:cubicBezTo>
                  <a:cubicBezTo>
                    <a:pt x="300" y="734"/>
                    <a:pt x="400" y="567"/>
                    <a:pt x="400" y="367"/>
                  </a:cubicBezTo>
                  <a:cubicBezTo>
                    <a:pt x="400" y="167"/>
                    <a:pt x="300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3421668" y="2345999"/>
              <a:ext cx="14005" cy="24421"/>
            </a:xfrm>
            <a:custGeom>
              <a:avLst/>
              <a:gdLst/>
              <a:ahLst/>
              <a:cxnLst/>
              <a:rect l="l" t="t" r="r" b="b"/>
              <a:pathLst>
                <a:path w="402" h="701" extrusionOk="0">
                  <a:moveTo>
                    <a:pt x="201" y="0"/>
                  </a:moveTo>
                  <a:cubicBezTo>
                    <a:pt x="101" y="0"/>
                    <a:pt x="1" y="167"/>
                    <a:pt x="1" y="367"/>
                  </a:cubicBezTo>
                  <a:cubicBezTo>
                    <a:pt x="1" y="534"/>
                    <a:pt x="101" y="701"/>
                    <a:pt x="201" y="701"/>
                  </a:cubicBezTo>
                  <a:cubicBezTo>
                    <a:pt x="301" y="701"/>
                    <a:pt x="401" y="534"/>
                    <a:pt x="401" y="367"/>
                  </a:cubicBezTo>
                  <a:cubicBezTo>
                    <a:pt x="401" y="134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3313601" y="2326246"/>
              <a:ext cx="43024" cy="10486"/>
            </a:xfrm>
            <a:custGeom>
              <a:avLst/>
              <a:gdLst/>
              <a:ahLst/>
              <a:cxnLst/>
              <a:rect l="l" t="t" r="r" b="b"/>
              <a:pathLst>
                <a:path w="1235" h="301" fill="none" extrusionOk="0">
                  <a:moveTo>
                    <a:pt x="1" y="301"/>
                  </a:moveTo>
                  <a:cubicBezTo>
                    <a:pt x="368" y="34"/>
                    <a:pt x="835" y="0"/>
                    <a:pt x="1235" y="2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3408882" y="2309977"/>
              <a:ext cx="45358" cy="24421"/>
            </a:xfrm>
            <a:custGeom>
              <a:avLst/>
              <a:gdLst/>
              <a:ahLst/>
              <a:cxnLst/>
              <a:rect l="l" t="t" r="r" b="b"/>
              <a:pathLst>
                <a:path w="1302" h="701" fill="none" extrusionOk="0">
                  <a:moveTo>
                    <a:pt x="1" y="567"/>
                  </a:moveTo>
                  <a:cubicBezTo>
                    <a:pt x="1" y="567"/>
                    <a:pt x="968" y="0"/>
                    <a:pt x="1302" y="7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3021941" y="3412796"/>
              <a:ext cx="84864" cy="191293"/>
            </a:xfrm>
            <a:custGeom>
              <a:avLst/>
              <a:gdLst/>
              <a:ahLst/>
              <a:cxnLst/>
              <a:rect l="l" t="t" r="r" b="b"/>
              <a:pathLst>
                <a:path w="2436" h="5491" extrusionOk="0">
                  <a:moveTo>
                    <a:pt x="734" y="0"/>
                  </a:moveTo>
                  <a:cubicBezTo>
                    <a:pt x="734" y="0"/>
                    <a:pt x="0" y="2636"/>
                    <a:pt x="334" y="3836"/>
                  </a:cubicBezTo>
                  <a:cubicBezTo>
                    <a:pt x="605" y="4922"/>
                    <a:pt x="1068" y="5490"/>
                    <a:pt x="1302" y="5490"/>
                  </a:cubicBezTo>
                  <a:cubicBezTo>
                    <a:pt x="1326" y="5490"/>
                    <a:pt x="1349" y="5484"/>
                    <a:pt x="1368" y="5471"/>
                  </a:cubicBezTo>
                  <a:cubicBezTo>
                    <a:pt x="1601" y="5304"/>
                    <a:pt x="1067" y="4137"/>
                    <a:pt x="1067" y="3937"/>
                  </a:cubicBezTo>
                  <a:cubicBezTo>
                    <a:pt x="1168" y="3470"/>
                    <a:pt x="1301" y="3003"/>
                    <a:pt x="1434" y="2536"/>
                  </a:cubicBezTo>
                  <a:cubicBezTo>
                    <a:pt x="1434" y="2536"/>
                    <a:pt x="1601" y="4303"/>
                    <a:pt x="1801" y="4404"/>
                  </a:cubicBezTo>
                  <a:cubicBezTo>
                    <a:pt x="1808" y="4407"/>
                    <a:pt x="1814" y="4408"/>
                    <a:pt x="1821" y="4408"/>
                  </a:cubicBezTo>
                  <a:cubicBezTo>
                    <a:pt x="2023" y="4408"/>
                    <a:pt x="2335" y="2989"/>
                    <a:pt x="2335" y="2569"/>
                  </a:cubicBezTo>
                  <a:cubicBezTo>
                    <a:pt x="2335" y="2235"/>
                    <a:pt x="2402" y="901"/>
                    <a:pt x="2435" y="401"/>
                  </a:cubicBezTo>
                  <a:lnTo>
                    <a:pt x="2435" y="201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3021941" y="3412796"/>
              <a:ext cx="84864" cy="195264"/>
            </a:xfrm>
            <a:custGeom>
              <a:avLst/>
              <a:gdLst/>
              <a:ahLst/>
              <a:cxnLst/>
              <a:rect l="l" t="t" r="r" b="b"/>
              <a:pathLst>
                <a:path w="2436" h="5605" fill="none" extrusionOk="0">
                  <a:moveTo>
                    <a:pt x="2435" y="201"/>
                  </a:moveTo>
                  <a:lnTo>
                    <a:pt x="2435" y="401"/>
                  </a:lnTo>
                  <a:cubicBezTo>
                    <a:pt x="2402" y="901"/>
                    <a:pt x="2335" y="2235"/>
                    <a:pt x="2335" y="2569"/>
                  </a:cubicBezTo>
                  <a:cubicBezTo>
                    <a:pt x="2335" y="3003"/>
                    <a:pt x="2001" y="4504"/>
                    <a:pt x="1801" y="4404"/>
                  </a:cubicBezTo>
                  <a:cubicBezTo>
                    <a:pt x="1601" y="4303"/>
                    <a:pt x="1434" y="2536"/>
                    <a:pt x="1434" y="2536"/>
                  </a:cubicBezTo>
                  <a:cubicBezTo>
                    <a:pt x="1301" y="3003"/>
                    <a:pt x="1168" y="3470"/>
                    <a:pt x="1067" y="3937"/>
                  </a:cubicBezTo>
                  <a:cubicBezTo>
                    <a:pt x="1067" y="4137"/>
                    <a:pt x="1601" y="5304"/>
                    <a:pt x="1368" y="5471"/>
                  </a:cubicBezTo>
                  <a:cubicBezTo>
                    <a:pt x="1168" y="5604"/>
                    <a:pt x="634" y="5037"/>
                    <a:pt x="334" y="3836"/>
                  </a:cubicBezTo>
                  <a:cubicBezTo>
                    <a:pt x="0" y="2636"/>
                    <a:pt x="734" y="0"/>
                    <a:pt x="734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5"/>
            <p:cNvSpPr/>
            <p:nvPr/>
          </p:nvSpPr>
          <p:spPr>
            <a:xfrm>
              <a:off x="3047477" y="3362838"/>
              <a:ext cx="76747" cy="63927"/>
            </a:xfrm>
            <a:custGeom>
              <a:avLst/>
              <a:gdLst/>
              <a:ahLst/>
              <a:cxnLst/>
              <a:rect l="l" t="t" r="r" b="b"/>
              <a:pathLst>
                <a:path w="2203" h="1835" extrusionOk="0">
                  <a:moveTo>
                    <a:pt x="201" y="0"/>
                  </a:moveTo>
                  <a:lnTo>
                    <a:pt x="1" y="1434"/>
                  </a:lnTo>
                  <a:lnTo>
                    <a:pt x="1769" y="1835"/>
                  </a:lnTo>
                  <a:lnTo>
                    <a:pt x="2202" y="20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5"/>
            <p:cNvSpPr/>
            <p:nvPr/>
          </p:nvSpPr>
          <p:spPr>
            <a:xfrm>
              <a:off x="3035876" y="2647937"/>
              <a:ext cx="175511" cy="743572"/>
            </a:xfrm>
            <a:custGeom>
              <a:avLst/>
              <a:gdLst/>
              <a:ahLst/>
              <a:cxnLst/>
              <a:rect l="l" t="t" r="r" b="b"/>
              <a:pathLst>
                <a:path w="5038" h="21344" extrusionOk="0">
                  <a:moveTo>
                    <a:pt x="2349" y="0"/>
                  </a:moveTo>
                  <a:cubicBezTo>
                    <a:pt x="2258" y="0"/>
                    <a:pt x="2175" y="23"/>
                    <a:pt x="2102" y="73"/>
                  </a:cubicBezTo>
                  <a:lnTo>
                    <a:pt x="1735" y="9080"/>
                  </a:lnTo>
                  <a:cubicBezTo>
                    <a:pt x="1735" y="9080"/>
                    <a:pt x="0" y="20221"/>
                    <a:pt x="434" y="20821"/>
                  </a:cubicBezTo>
                  <a:cubicBezTo>
                    <a:pt x="688" y="21223"/>
                    <a:pt x="1412" y="21344"/>
                    <a:pt x="1984" y="21344"/>
                  </a:cubicBezTo>
                  <a:cubicBezTo>
                    <a:pt x="2313" y="21344"/>
                    <a:pt x="2593" y="21304"/>
                    <a:pt x="2702" y="21255"/>
                  </a:cubicBezTo>
                  <a:cubicBezTo>
                    <a:pt x="3002" y="21121"/>
                    <a:pt x="4403" y="14684"/>
                    <a:pt x="4537" y="14050"/>
                  </a:cubicBezTo>
                  <a:cubicBezTo>
                    <a:pt x="4637" y="13449"/>
                    <a:pt x="5037" y="4143"/>
                    <a:pt x="5037" y="3275"/>
                  </a:cubicBezTo>
                  <a:cubicBezTo>
                    <a:pt x="5037" y="2484"/>
                    <a:pt x="3289" y="0"/>
                    <a:pt x="234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5"/>
            <p:cNvSpPr/>
            <p:nvPr/>
          </p:nvSpPr>
          <p:spPr>
            <a:xfrm>
              <a:off x="3468176" y="2578401"/>
              <a:ext cx="53476" cy="442785"/>
            </a:xfrm>
            <a:custGeom>
              <a:avLst/>
              <a:gdLst/>
              <a:ahLst/>
              <a:cxnLst/>
              <a:rect l="l" t="t" r="r" b="b"/>
              <a:pathLst>
                <a:path w="1535" h="12710" extrusionOk="0">
                  <a:moveTo>
                    <a:pt x="0" y="1"/>
                  </a:moveTo>
                  <a:lnTo>
                    <a:pt x="34" y="12710"/>
                  </a:lnTo>
                  <a:cubicBezTo>
                    <a:pt x="501" y="11109"/>
                    <a:pt x="867" y="9508"/>
                    <a:pt x="1168" y="7907"/>
                  </a:cubicBezTo>
                  <a:cubicBezTo>
                    <a:pt x="1468" y="5872"/>
                    <a:pt x="1535" y="1569"/>
                    <a:pt x="1535" y="401"/>
                  </a:cubicBezTo>
                  <a:cubicBezTo>
                    <a:pt x="667" y="1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5"/>
            <p:cNvSpPr/>
            <p:nvPr/>
          </p:nvSpPr>
          <p:spPr>
            <a:xfrm>
              <a:off x="3207869" y="4452976"/>
              <a:ext cx="177811" cy="150986"/>
            </a:xfrm>
            <a:custGeom>
              <a:avLst/>
              <a:gdLst/>
              <a:ahLst/>
              <a:cxnLst/>
              <a:rect l="l" t="t" r="r" b="b"/>
              <a:pathLst>
                <a:path w="5104" h="4334" extrusionOk="0">
                  <a:moveTo>
                    <a:pt x="2686" y="1"/>
                  </a:moveTo>
                  <a:cubicBezTo>
                    <a:pt x="1989" y="1"/>
                    <a:pt x="1868" y="631"/>
                    <a:pt x="1868" y="631"/>
                  </a:cubicBezTo>
                  <a:lnTo>
                    <a:pt x="0" y="4334"/>
                  </a:lnTo>
                  <a:lnTo>
                    <a:pt x="5104" y="4334"/>
                  </a:lnTo>
                  <a:cubicBezTo>
                    <a:pt x="5104" y="4334"/>
                    <a:pt x="5037" y="2933"/>
                    <a:pt x="4937" y="1532"/>
                  </a:cubicBezTo>
                  <a:lnTo>
                    <a:pt x="4503" y="1465"/>
                  </a:lnTo>
                  <a:cubicBezTo>
                    <a:pt x="4270" y="798"/>
                    <a:pt x="3770" y="297"/>
                    <a:pt x="3102" y="64"/>
                  </a:cubicBezTo>
                  <a:cubicBezTo>
                    <a:pt x="2945" y="20"/>
                    <a:pt x="2807" y="1"/>
                    <a:pt x="2686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5"/>
            <p:cNvSpPr/>
            <p:nvPr/>
          </p:nvSpPr>
          <p:spPr>
            <a:xfrm>
              <a:off x="3411216" y="4452976"/>
              <a:ext cx="177845" cy="150986"/>
            </a:xfrm>
            <a:custGeom>
              <a:avLst/>
              <a:gdLst/>
              <a:ahLst/>
              <a:cxnLst/>
              <a:rect l="l" t="t" r="r" b="b"/>
              <a:pathLst>
                <a:path w="5105" h="4334" extrusionOk="0">
                  <a:moveTo>
                    <a:pt x="2431" y="1"/>
                  </a:moveTo>
                  <a:cubicBezTo>
                    <a:pt x="2307" y="1"/>
                    <a:pt x="2165" y="20"/>
                    <a:pt x="2002" y="64"/>
                  </a:cubicBezTo>
                  <a:cubicBezTo>
                    <a:pt x="1335" y="297"/>
                    <a:pt x="835" y="798"/>
                    <a:pt x="601" y="1465"/>
                  </a:cubicBezTo>
                  <a:lnTo>
                    <a:pt x="167" y="1532"/>
                  </a:lnTo>
                  <a:cubicBezTo>
                    <a:pt x="67" y="2933"/>
                    <a:pt x="1" y="4334"/>
                    <a:pt x="1" y="4334"/>
                  </a:cubicBezTo>
                  <a:lnTo>
                    <a:pt x="5104" y="4334"/>
                  </a:lnTo>
                  <a:lnTo>
                    <a:pt x="3270" y="631"/>
                  </a:lnTo>
                  <a:cubicBezTo>
                    <a:pt x="3270" y="631"/>
                    <a:pt x="3148" y="1"/>
                    <a:pt x="2431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5"/>
            <p:cNvSpPr/>
            <p:nvPr/>
          </p:nvSpPr>
          <p:spPr>
            <a:xfrm>
              <a:off x="3374045" y="2366902"/>
              <a:ext cx="27905" cy="43059"/>
            </a:xfrm>
            <a:custGeom>
              <a:avLst/>
              <a:gdLst/>
              <a:ahLst/>
              <a:cxnLst/>
              <a:rect l="l" t="t" r="r" b="b"/>
              <a:pathLst>
                <a:path w="801" h="1236" fill="none" extrusionOk="0">
                  <a:moveTo>
                    <a:pt x="667" y="1"/>
                  </a:moveTo>
                  <a:lnTo>
                    <a:pt x="801" y="1235"/>
                  </a:lnTo>
                  <a:lnTo>
                    <a:pt x="0" y="1135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5"/>
            <p:cNvSpPr/>
            <p:nvPr/>
          </p:nvSpPr>
          <p:spPr>
            <a:xfrm>
              <a:off x="3292699" y="2587702"/>
              <a:ext cx="76712" cy="520646"/>
            </a:xfrm>
            <a:custGeom>
              <a:avLst/>
              <a:gdLst/>
              <a:ahLst/>
              <a:cxnLst/>
              <a:rect l="l" t="t" r="r" b="b"/>
              <a:pathLst>
                <a:path w="2202" h="14945" extrusionOk="0">
                  <a:moveTo>
                    <a:pt x="534" y="1"/>
                  </a:moveTo>
                  <a:lnTo>
                    <a:pt x="0" y="14745"/>
                  </a:lnTo>
                  <a:lnTo>
                    <a:pt x="2202" y="14945"/>
                  </a:lnTo>
                  <a:lnTo>
                    <a:pt x="2202" y="635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5"/>
            <p:cNvSpPr/>
            <p:nvPr/>
          </p:nvSpPr>
          <p:spPr>
            <a:xfrm>
              <a:off x="3294998" y="2522626"/>
              <a:ext cx="196449" cy="116009"/>
            </a:xfrm>
            <a:custGeom>
              <a:avLst/>
              <a:gdLst/>
              <a:ahLst/>
              <a:cxnLst/>
              <a:rect l="l" t="t" r="r" b="b"/>
              <a:pathLst>
                <a:path w="5639" h="3330" extrusionOk="0">
                  <a:moveTo>
                    <a:pt x="635" y="1"/>
                  </a:moveTo>
                  <a:lnTo>
                    <a:pt x="1" y="1735"/>
                  </a:lnTo>
                  <a:cubicBezTo>
                    <a:pt x="1" y="1735"/>
                    <a:pt x="501" y="2236"/>
                    <a:pt x="1235" y="2903"/>
                  </a:cubicBezTo>
                  <a:cubicBezTo>
                    <a:pt x="1565" y="3201"/>
                    <a:pt x="2072" y="3330"/>
                    <a:pt x="2576" y="3330"/>
                  </a:cubicBezTo>
                  <a:cubicBezTo>
                    <a:pt x="3142" y="3330"/>
                    <a:pt x="3704" y="3168"/>
                    <a:pt x="4004" y="2903"/>
                  </a:cubicBezTo>
                  <a:cubicBezTo>
                    <a:pt x="4571" y="2369"/>
                    <a:pt x="5505" y="2069"/>
                    <a:pt x="5572" y="1802"/>
                  </a:cubicBezTo>
                  <a:cubicBezTo>
                    <a:pt x="5638" y="1535"/>
                    <a:pt x="4738" y="134"/>
                    <a:pt x="4738" y="134"/>
                  </a:cubicBezTo>
                  <a:cubicBezTo>
                    <a:pt x="4738" y="134"/>
                    <a:pt x="3470" y="1035"/>
                    <a:pt x="2636" y="1035"/>
                  </a:cubicBezTo>
                  <a:cubicBezTo>
                    <a:pt x="1802" y="1035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5"/>
            <p:cNvSpPr/>
            <p:nvPr/>
          </p:nvSpPr>
          <p:spPr>
            <a:xfrm>
              <a:off x="3106771" y="2578401"/>
              <a:ext cx="211533" cy="1042443"/>
            </a:xfrm>
            <a:custGeom>
              <a:avLst/>
              <a:gdLst/>
              <a:ahLst/>
              <a:cxnLst/>
              <a:rect l="l" t="t" r="r" b="b"/>
              <a:pathLst>
                <a:path w="6072" h="29923" fill="none" extrusionOk="0">
                  <a:moveTo>
                    <a:pt x="1368" y="5905"/>
                  </a:moveTo>
                  <a:lnTo>
                    <a:pt x="2135" y="7907"/>
                  </a:lnTo>
                  <a:lnTo>
                    <a:pt x="1234" y="29155"/>
                  </a:lnTo>
                  <a:lnTo>
                    <a:pt x="5637" y="29922"/>
                  </a:lnTo>
                  <a:lnTo>
                    <a:pt x="6071" y="1"/>
                  </a:lnTo>
                  <a:cubicBezTo>
                    <a:pt x="6071" y="1"/>
                    <a:pt x="0" y="1535"/>
                    <a:pt x="67" y="2102"/>
                  </a:cubicBezTo>
                  <a:cubicBezTo>
                    <a:pt x="200" y="2836"/>
                    <a:pt x="367" y="3603"/>
                    <a:pt x="601" y="433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5"/>
            <p:cNvSpPr/>
            <p:nvPr/>
          </p:nvSpPr>
          <p:spPr>
            <a:xfrm>
              <a:off x="3106771" y="2578401"/>
              <a:ext cx="211533" cy="1042443"/>
            </a:xfrm>
            <a:custGeom>
              <a:avLst/>
              <a:gdLst/>
              <a:ahLst/>
              <a:cxnLst/>
              <a:rect l="l" t="t" r="r" b="b"/>
              <a:pathLst>
                <a:path w="6072" h="29923" extrusionOk="0">
                  <a:moveTo>
                    <a:pt x="6071" y="1"/>
                  </a:moveTo>
                  <a:lnTo>
                    <a:pt x="6071" y="1"/>
                  </a:lnTo>
                  <a:cubicBezTo>
                    <a:pt x="6071" y="1"/>
                    <a:pt x="0" y="1535"/>
                    <a:pt x="67" y="2102"/>
                  </a:cubicBezTo>
                  <a:cubicBezTo>
                    <a:pt x="200" y="2836"/>
                    <a:pt x="367" y="3603"/>
                    <a:pt x="601" y="4337"/>
                  </a:cubicBezTo>
                  <a:lnTo>
                    <a:pt x="1368" y="5905"/>
                  </a:lnTo>
                  <a:lnTo>
                    <a:pt x="2135" y="7907"/>
                  </a:lnTo>
                  <a:lnTo>
                    <a:pt x="1234" y="29155"/>
                  </a:lnTo>
                  <a:lnTo>
                    <a:pt x="5637" y="29922"/>
                  </a:lnTo>
                  <a:lnTo>
                    <a:pt x="607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>
              <a:off x="3456540" y="2578401"/>
              <a:ext cx="223169" cy="1042443"/>
            </a:xfrm>
            <a:custGeom>
              <a:avLst/>
              <a:gdLst/>
              <a:ahLst/>
              <a:cxnLst/>
              <a:rect l="l" t="t" r="r" b="b"/>
              <a:pathLst>
                <a:path w="6406" h="29923" extrusionOk="0">
                  <a:moveTo>
                    <a:pt x="334" y="1"/>
                  </a:moveTo>
                  <a:lnTo>
                    <a:pt x="1" y="29922"/>
                  </a:lnTo>
                  <a:lnTo>
                    <a:pt x="1" y="29922"/>
                  </a:lnTo>
                  <a:lnTo>
                    <a:pt x="5705" y="29155"/>
                  </a:lnTo>
                  <a:lnTo>
                    <a:pt x="4304" y="7907"/>
                  </a:lnTo>
                  <a:lnTo>
                    <a:pt x="5038" y="5905"/>
                  </a:lnTo>
                  <a:lnTo>
                    <a:pt x="5805" y="4337"/>
                  </a:lnTo>
                  <a:cubicBezTo>
                    <a:pt x="6038" y="3603"/>
                    <a:pt x="6238" y="2836"/>
                    <a:pt x="6372" y="2102"/>
                  </a:cubicBezTo>
                  <a:cubicBezTo>
                    <a:pt x="6405" y="1535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5" name="Google Shape;1895;p35"/>
          <p:cNvSpPr txBox="1"/>
          <p:nvPr/>
        </p:nvSpPr>
        <p:spPr>
          <a:xfrm>
            <a:off x="580150" y="3883025"/>
            <a:ext cx="2653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Actions: </a:t>
            </a:r>
            <a:r>
              <a:rPr lang="en" sz="11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Hospital Capacity, Sanitation Mandates</a:t>
            </a:r>
            <a:endParaRPr sz="11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Affects:</a:t>
            </a:r>
            <a:r>
              <a:rPr lang="en" sz="11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Hospital recovery rate, transmission, and capacity</a:t>
            </a:r>
            <a:endParaRPr sz="11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96" name="Google Shape;1896;p35"/>
          <p:cNvSpPr txBox="1"/>
          <p:nvPr/>
        </p:nvSpPr>
        <p:spPr>
          <a:xfrm>
            <a:off x="3105625" y="3883025"/>
            <a:ext cx="2798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Actions:</a:t>
            </a:r>
            <a:r>
              <a:rPr lang="en" sz="11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Vaccine Development,</a:t>
            </a:r>
            <a:endParaRPr sz="11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Test production and distribution</a:t>
            </a:r>
            <a:endParaRPr sz="11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Affects: </a:t>
            </a:r>
            <a:r>
              <a:rPr lang="en" sz="11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Testing and severity of pathogen, false positive/negative rate</a:t>
            </a:r>
            <a:endParaRPr sz="11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97" name="Google Shape;1897;p35"/>
          <p:cNvSpPr txBox="1"/>
          <p:nvPr/>
        </p:nvSpPr>
        <p:spPr>
          <a:xfrm>
            <a:off x="5987175" y="3883025"/>
            <a:ext cx="2653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Actions: </a:t>
            </a:r>
            <a:r>
              <a:rPr lang="en" sz="11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Ad campaigns, encouraging masks/social distancing, </a:t>
            </a:r>
            <a:endParaRPr sz="11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Affects:</a:t>
            </a:r>
            <a:r>
              <a:rPr lang="en" sz="11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transmission rate out of hospital, public perception</a:t>
            </a:r>
            <a:endParaRPr sz="11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36"/>
          <p:cNvSpPr txBox="1">
            <a:spLocks noGrp="1"/>
          </p:cNvSpPr>
          <p:nvPr>
            <p:ph type="title"/>
          </p:nvPr>
        </p:nvSpPr>
        <p:spPr>
          <a:xfrm>
            <a:off x="276050" y="310750"/>
            <a:ext cx="4931700" cy="8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MODIFIERS/GAME CONTROL</a:t>
            </a:r>
            <a:endParaRPr sz="2500"/>
          </a:p>
        </p:txBody>
      </p:sp>
      <p:sp>
        <p:nvSpPr>
          <p:cNvPr id="1903" name="Google Shape;1903;p36"/>
          <p:cNvSpPr txBox="1">
            <a:spLocks noGrp="1"/>
          </p:cNvSpPr>
          <p:nvPr>
            <p:ph type="body" idx="4294967295"/>
          </p:nvPr>
        </p:nvSpPr>
        <p:spPr>
          <a:xfrm>
            <a:off x="720000" y="13681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Info-cards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 events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be generated by AI or manually by someone facilitating the game</a:t>
            </a:r>
            <a:endParaRPr sz="140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 i="1"/>
              <a:t>Game can be run either with or without a facilitator</a:t>
            </a:r>
            <a:endParaRPr sz="1400" i="1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Without:</a:t>
            </a:r>
            <a:r>
              <a:rPr lang="en"/>
              <a:t> game can generate random events and modifiers to the scenario, and an AI will handle player responses and inputs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With:</a:t>
            </a:r>
            <a:r>
              <a:rPr lang="en"/>
              <a:t> the facilitator can pause the game and modify values at any time to add variation to the scenario, or to encourage specific teaching moments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37"/>
          <p:cNvSpPr txBox="1">
            <a:spLocks noGrp="1"/>
          </p:cNvSpPr>
          <p:nvPr>
            <p:ph type="title"/>
          </p:nvPr>
        </p:nvSpPr>
        <p:spPr>
          <a:xfrm>
            <a:off x="265050" y="303150"/>
            <a:ext cx="5499900" cy="682800"/>
          </a:xfrm>
          <a:prstGeom prst="rect">
            <a:avLst/>
          </a:prstGeom>
        </p:spPr>
        <p:txBody>
          <a:bodyPr spcFirstLastPara="1" wrap="square" lIns="411475" tIns="91425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TRAINING/TEACHING MOMENTS</a:t>
            </a:r>
            <a:endParaRPr sz="2500"/>
          </a:p>
        </p:txBody>
      </p:sp>
      <p:sp>
        <p:nvSpPr>
          <p:cNvPr id="1909" name="Google Shape;1909;p37"/>
          <p:cNvSpPr txBox="1">
            <a:spLocks noGrp="1"/>
          </p:cNvSpPr>
          <p:nvPr>
            <p:ph type="body" idx="4294967295"/>
          </p:nvPr>
        </p:nvSpPr>
        <p:spPr>
          <a:xfrm>
            <a:off x="720000" y="1444350"/>
            <a:ext cx="383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Once certain milestones in the game are met (good or bad), the game can offer teachable moments based on the player’s decisions</a:t>
            </a:r>
            <a:endParaRPr sz="140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 i="1"/>
              <a:t>Ex. “You’ve filled 80% of your country’s hospitals within 3 months! Here are the choices that led to that outcome, and how it might be avoided”</a:t>
            </a:r>
            <a:endParaRPr sz="1400"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910" name="Google Shape;1910;p37"/>
          <p:cNvGrpSpPr/>
          <p:nvPr/>
        </p:nvGrpSpPr>
        <p:grpSpPr>
          <a:xfrm rot="867273">
            <a:off x="6245262" y="1622839"/>
            <a:ext cx="1151620" cy="2252368"/>
            <a:chOff x="6726850" y="1445513"/>
            <a:chExt cx="1151675" cy="2252475"/>
          </a:xfrm>
        </p:grpSpPr>
        <p:sp>
          <p:nvSpPr>
            <p:cNvPr id="1911" name="Google Shape;1911;p37"/>
            <p:cNvSpPr/>
            <p:nvPr/>
          </p:nvSpPr>
          <p:spPr>
            <a:xfrm>
              <a:off x="6901125" y="1445513"/>
              <a:ext cx="802275" cy="585450"/>
            </a:xfrm>
            <a:custGeom>
              <a:avLst/>
              <a:gdLst/>
              <a:ahLst/>
              <a:cxnLst/>
              <a:rect l="l" t="t" r="r" b="b"/>
              <a:pathLst>
                <a:path w="32091" h="23418" extrusionOk="0">
                  <a:moveTo>
                    <a:pt x="1" y="1"/>
                  </a:moveTo>
                  <a:lnTo>
                    <a:pt x="1" y="23418"/>
                  </a:lnTo>
                  <a:lnTo>
                    <a:pt x="32091" y="23418"/>
                  </a:lnTo>
                  <a:lnTo>
                    <a:pt x="32091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6726850" y="2000088"/>
              <a:ext cx="1151675" cy="1697900"/>
            </a:xfrm>
            <a:custGeom>
              <a:avLst/>
              <a:gdLst/>
              <a:ahLst/>
              <a:cxnLst/>
              <a:rect l="l" t="t" r="r" b="b"/>
              <a:pathLst>
                <a:path w="46067" h="67916" extrusionOk="0">
                  <a:moveTo>
                    <a:pt x="6238" y="0"/>
                  </a:moveTo>
                  <a:cubicBezTo>
                    <a:pt x="2802" y="0"/>
                    <a:pt x="0" y="2802"/>
                    <a:pt x="0" y="6272"/>
                  </a:cubicBezTo>
                  <a:lnTo>
                    <a:pt x="0" y="63312"/>
                  </a:lnTo>
                  <a:cubicBezTo>
                    <a:pt x="0" y="65848"/>
                    <a:pt x="2035" y="67916"/>
                    <a:pt x="4570" y="67916"/>
                  </a:cubicBezTo>
                  <a:lnTo>
                    <a:pt x="41463" y="67916"/>
                  </a:lnTo>
                  <a:cubicBezTo>
                    <a:pt x="43998" y="67916"/>
                    <a:pt x="46067" y="65848"/>
                    <a:pt x="46067" y="63312"/>
                  </a:cubicBezTo>
                  <a:lnTo>
                    <a:pt x="46067" y="6272"/>
                  </a:lnTo>
                  <a:cubicBezTo>
                    <a:pt x="46067" y="2802"/>
                    <a:pt x="43265" y="0"/>
                    <a:pt x="39795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6829425" y="1445513"/>
              <a:ext cx="945700" cy="380300"/>
            </a:xfrm>
            <a:custGeom>
              <a:avLst/>
              <a:gdLst/>
              <a:ahLst/>
              <a:cxnLst/>
              <a:rect l="l" t="t" r="r" b="b"/>
              <a:pathLst>
                <a:path w="37828" h="15212" extrusionOk="0">
                  <a:moveTo>
                    <a:pt x="0" y="1"/>
                  </a:moveTo>
                  <a:lnTo>
                    <a:pt x="0" y="15212"/>
                  </a:lnTo>
                  <a:lnTo>
                    <a:pt x="37827" y="15212"/>
                  </a:lnTo>
                  <a:lnTo>
                    <a:pt x="37827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6777725" y="1445513"/>
              <a:ext cx="1049100" cy="205175"/>
            </a:xfrm>
            <a:custGeom>
              <a:avLst/>
              <a:gdLst/>
              <a:ahLst/>
              <a:cxnLst/>
              <a:rect l="l" t="t" r="r" b="b"/>
              <a:pathLst>
                <a:path w="41964" h="8207" extrusionOk="0">
                  <a:moveTo>
                    <a:pt x="0" y="1"/>
                  </a:moveTo>
                  <a:lnTo>
                    <a:pt x="0" y="8207"/>
                  </a:lnTo>
                  <a:lnTo>
                    <a:pt x="41963" y="8207"/>
                  </a:lnTo>
                  <a:lnTo>
                    <a:pt x="41963" y="1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6726850" y="2144363"/>
              <a:ext cx="1151675" cy="1440225"/>
            </a:xfrm>
            <a:custGeom>
              <a:avLst/>
              <a:gdLst/>
              <a:ahLst/>
              <a:cxnLst/>
              <a:rect l="l" t="t" r="r" b="b"/>
              <a:pathLst>
                <a:path w="46067" h="57609" extrusionOk="0">
                  <a:moveTo>
                    <a:pt x="0" y="0"/>
                  </a:moveTo>
                  <a:cubicBezTo>
                    <a:pt x="0" y="134"/>
                    <a:pt x="0" y="267"/>
                    <a:pt x="0" y="434"/>
                  </a:cubicBezTo>
                  <a:lnTo>
                    <a:pt x="0" y="57608"/>
                  </a:lnTo>
                  <a:lnTo>
                    <a:pt x="46067" y="57608"/>
                  </a:lnTo>
                  <a:lnTo>
                    <a:pt x="46067" y="434"/>
                  </a:lnTo>
                  <a:cubicBezTo>
                    <a:pt x="46067" y="267"/>
                    <a:pt x="46067" y="134"/>
                    <a:pt x="4603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6889450" y="2746050"/>
              <a:ext cx="127625" cy="236875"/>
            </a:xfrm>
            <a:custGeom>
              <a:avLst/>
              <a:gdLst/>
              <a:ahLst/>
              <a:cxnLst/>
              <a:rect l="l" t="t" r="r" b="b"/>
              <a:pathLst>
                <a:path w="5105" h="9475" extrusionOk="0">
                  <a:moveTo>
                    <a:pt x="1" y="1"/>
                  </a:moveTo>
                  <a:lnTo>
                    <a:pt x="1802" y="9474"/>
                  </a:lnTo>
                  <a:lnTo>
                    <a:pt x="3337" y="9474"/>
                  </a:lnTo>
                  <a:lnTo>
                    <a:pt x="5105" y="1"/>
                  </a:lnTo>
                  <a:lnTo>
                    <a:pt x="4137" y="1"/>
                  </a:lnTo>
                  <a:lnTo>
                    <a:pt x="2603" y="8240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7022050" y="2746050"/>
              <a:ext cx="128450" cy="236875"/>
            </a:xfrm>
            <a:custGeom>
              <a:avLst/>
              <a:gdLst/>
              <a:ahLst/>
              <a:cxnLst/>
              <a:rect l="l" t="t" r="r" b="b"/>
              <a:pathLst>
                <a:path w="5138" h="9475" extrusionOk="0">
                  <a:moveTo>
                    <a:pt x="2503" y="1201"/>
                  </a:moveTo>
                  <a:lnTo>
                    <a:pt x="3570" y="6639"/>
                  </a:lnTo>
                  <a:lnTo>
                    <a:pt x="1468" y="6639"/>
                  </a:lnTo>
                  <a:lnTo>
                    <a:pt x="2503" y="1201"/>
                  </a:lnTo>
                  <a:close/>
                  <a:moveTo>
                    <a:pt x="1802" y="1"/>
                  </a:moveTo>
                  <a:lnTo>
                    <a:pt x="1" y="9474"/>
                  </a:lnTo>
                  <a:lnTo>
                    <a:pt x="968" y="9474"/>
                  </a:lnTo>
                  <a:lnTo>
                    <a:pt x="1335" y="7539"/>
                  </a:lnTo>
                  <a:lnTo>
                    <a:pt x="3737" y="7539"/>
                  </a:lnTo>
                  <a:lnTo>
                    <a:pt x="4104" y="9474"/>
                  </a:lnTo>
                  <a:lnTo>
                    <a:pt x="5138" y="9474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7168825" y="2744375"/>
              <a:ext cx="106775" cy="240200"/>
            </a:xfrm>
            <a:custGeom>
              <a:avLst/>
              <a:gdLst/>
              <a:ahLst/>
              <a:cxnLst/>
              <a:rect l="l" t="t" r="r" b="b"/>
              <a:pathLst>
                <a:path w="4271" h="9608" extrusionOk="0">
                  <a:moveTo>
                    <a:pt x="2135" y="1"/>
                  </a:moveTo>
                  <a:cubicBezTo>
                    <a:pt x="668" y="1"/>
                    <a:pt x="1" y="935"/>
                    <a:pt x="1" y="2369"/>
                  </a:cubicBezTo>
                  <a:lnTo>
                    <a:pt x="1" y="7206"/>
                  </a:lnTo>
                  <a:cubicBezTo>
                    <a:pt x="1" y="8640"/>
                    <a:pt x="668" y="9608"/>
                    <a:pt x="2135" y="9608"/>
                  </a:cubicBezTo>
                  <a:cubicBezTo>
                    <a:pt x="3570" y="9608"/>
                    <a:pt x="4270" y="8640"/>
                    <a:pt x="4270" y="7206"/>
                  </a:cubicBezTo>
                  <a:lnTo>
                    <a:pt x="4270" y="6039"/>
                  </a:lnTo>
                  <a:lnTo>
                    <a:pt x="3270" y="6039"/>
                  </a:lnTo>
                  <a:lnTo>
                    <a:pt x="3270" y="7306"/>
                  </a:lnTo>
                  <a:cubicBezTo>
                    <a:pt x="3270" y="8140"/>
                    <a:pt x="2903" y="8674"/>
                    <a:pt x="2135" y="8674"/>
                  </a:cubicBezTo>
                  <a:cubicBezTo>
                    <a:pt x="1402" y="8674"/>
                    <a:pt x="1035" y="8140"/>
                    <a:pt x="1035" y="7306"/>
                  </a:cubicBezTo>
                  <a:lnTo>
                    <a:pt x="1035" y="2303"/>
                  </a:lnTo>
                  <a:cubicBezTo>
                    <a:pt x="1035" y="1435"/>
                    <a:pt x="1368" y="935"/>
                    <a:pt x="2135" y="935"/>
                  </a:cubicBezTo>
                  <a:cubicBezTo>
                    <a:pt x="2936" y="935"/>
                    <a:pt x="3270" y="1469"/>
                    <a:pt x="3270" y="2303"/>
                  </a:cubicBezTo>
                  <a:lnTo>
                    <a:pt x="3270" y="3203"/>
                  </a:lnTo>
                  <a:lnTo>
                    <a:pt x="4270" y="3203"/>
                  </a:lnTo>
                  <a:lnTo>
                    <a:pt x="4270" y="2369"/>
                  </a:lnTo>
                  <a:cubicBezTo>
                    <a:pt x="4270" y="935"/>
                    <a:pt x="3570" y="1"/>
                    <a:pt x="2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7297250" y="2744375"/>
              <a:ext cx="105925" cy="240200"/>
            </a:xfrm>
            <a:custGeom>
              <a:avLst/>
              <a:gdLst/>
              <a:ahLst/>
              <a:cxnLst/>
              <a:rect l="l" t="t" r="r" b="b"/>
              <a:pathLst>
                <a:path w="4237" h="9608" extrusionOk="0">
                  <a:moveTo>
                    <a:pt x="2102" y="1"/>
                  </a:moveTo>
                  <a:cubicBezTo>
                    <a:pt x="668" y="1"/>
                    <a:pt x="1" y="935"/>
                    <a:pt x="1" y="2369"/>
                  </a:cubicBezTo>
                  <a:lnTo>
                    <a:pt x="1" y="7206"/>
                  </a:lnTo>
                  <a:cubicBezTo>
                    <a:pt x="1" y="8640"/>
                    <a:pt x="634" y="9608"/>
                    <a:pt x="2102" y="9608"/>
                  </a:cubicBezTo>
                  <a:cubicBezTo>
                    <a:pt x="3570" y="9608"/>
                    <a:pt x="4237" y="8640"/>
                    <a:pt x="4237" y="7206"/>
                  </a:cubicBezTo>
                  <a:lnTo>
                    <a:pt x="4237" y="6039"/>
                  </a:lnTo>
                  <a:lnTo>
                    <a:pt x="3236" y="6039"/>
                  </a:lnTo>
                  <a:lnTo>
                    <a:pt x="3236" y="7306"/>
                  </a:lnTo>
                  <a:cubicBezTo>
                    <a:pt x="3236" y="8140"/>
                    <a:pt x="2903" y="8674"/>
                    <a:pt x="2135" y="8674"/>
                  </a:cubicBezTo>
                  <a:cubicBezTo>
                    <a:pt x="1368" y="8674"/>
                    <a:pt x="1035" y="8140"/>
                    <a:pt x="1035" y="7306"/>
                  </a:cubicBezTo>
                  <a:lnTo>
                    <a:pt x="1035" y="2303"/>
                  </a:lnTo>
                  <a:cubicBezTo>
                    <a:pt x="1035" y="1435"/>
                    <a:pt x="1368" y="935"/>
                    <a:pt x="2135" y="935"/>
                  </a:cubicBezTo>
                  <a:cubicBezTo>
                    <a:pt x="2903" y="935"/>
                    <a:pt x="3236" y="1469"/>
                    <a:pt x="3236" y="2303"/>
                  </a:cubicBezTo>
                  <a:lnTo>
                    <a:pt x="3236" y="3203"/>
                  </a:lnTo>
                  <a:lnTo>
                    <a:pt x="4237" y="3203"/>
                  </a:lnTo>
                  <a:lnTo>
                    <a:pt x="4237" y="2369"/>
                  </a:lnTo>
                  <a:cubicBezTo>
                    <a:pt x="4237" y="935"/>
                    <a:pt x="3536" y="1"/>
                    <a:pt x="21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7427350" y="2746050"/>
              <a:ext cx="25875" cy="236875"/>
            </a:xfrm>
            <a:custGeom>
              <a:avLst/>
              <a:gdLst/>
              <a:ahLst/>
              <a:cxnLst/>
              <a:rect l="l" t="t" r="r" b="b"/>
              <a:pathLst>
                <a:path w="1035" h="9475" extrusionOk="0">
                  <a:moveTo>
                    <a:pt x="0" y="1"/>
                  </a:moveTo>
                  <a:lnTo>
                    <a:pt x="0" y="9474"/>
                  </a:lnTo>
                  <a:lnTo>
                    <a:pt x="1034" y="94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7479875" y="2746050"/>
              <a:ext cx="111775" cy="236875"/>
            </a:xfrm>
            <a:custGeom>
              <a:avLst/>
              <a:gdLst/>
              <a:ahLst/>
              <a:cxnLst/>
              <a:rect l="l" t="t" r="r" b="b"/>
              <a:pathLst>
                <a:path w="4471" h="9475" extrusionOk="0">
                  <a:moveTo>
                    <a:pt x="1" y="1"/>
                  </a:moveTo>
                  <a:lnTo>
                    <a:pt x="1" y="9474"/>
                  </a:lnTo>
                  <a:lnTo>
                    <a:pt x="968" y="9474"/>
                  </a:lnTo>
                  <a:lnTo>
                    <a:pt x="968" y="1835"/>
                  </a:lnTo>
                  <a:lnTo>
                    <a:pt x="3370" y="9474"/>
                  </a:lnTo>
                  <a:lnTo>
                    <a:pt x="4471" y="9474"/>
                  </a:lnTo>
                  <a:lnTo>
                    <a:pt x="4471" y="1"/>
                  </a:lnTo>
                  <a:lnTo>
                    <a:pt x="3537" y="1"/>
                  </a:lnTo>
                  <a:lnTo>
                    <a:pt x="3537" y="6839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7618325" y="2746050"/>
              <a:ext cx="97575" cy="236875"/>
            </a:xfrm>
            <a:custGeom>
              <a:avLst/>
              <a:gdLst/>
              <a:ahLst/>
              <a:cxnLst/>
              <a:rect l="l" t="t" r="r" b="b"/>
              <a:pathLst>
                <a:path w="3903" h="9475" extrusionOk="0">
                  <a:moveTo>
                    <a:pt x="0" y="1"/>
                  </a:moveTo>
                  <a:lnTo>
                    <a:pt x="0" y="9474"/>
                  </a:lnTo>
                  <a:lnTo>
                    <a:pt x="3903" y="9474"/>
                  </a:lnTo>
                  <a:lnTo>
                    <a:pt x="3903" y="8507"/>
                  </a:lnTo>
                  <a:lnTo>
                    <a:pt x="1068" y="8507"/>
                  </a:lnTo>
                  <a:lnTo>
                    <a:pt x="1068" y="5138"/>
                  </a:lnTo>
                  <a:lnTo>
                    <a:pt x="3369" y="5138"/>
                  </a:lnTo>
                  <a:lnTo>
                    <a:pt x="3369" y="4204"/>
                  </a:lnTo>
                  <a:lnTo>
                    <a:pt x="1068" y="4204"/>
                  </a:lnTo>
                  <a:lnTo>
                    <a:pt x="1068" y="968"/>
                  </a:lnTo>
                  <a:lnTo>
                    <a:pt x="3903" y="968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38"/>
          <p:cNvSpPr txBox="1">
            <a:spLocks noGrp="1"/>
          </p:cNvSpPr>
          <p:nvPr>
            <p:ph type="title"/>
          </p:nvPr>
        </p:nvSpPr>
        <p:spPr>
          <a:xfrm>
            <a:off x="263546" y="308325"/>
            <a:ext cx="3272700" cy="7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TRACKING DATA</a:t>
            </a:r>
            <a:endParaRPr sz="2500"/>
          </a:p>
        </p:txBody>
      </p:sp>
      <p:sp>
        <p:nvSpPr>
          <p:cNvPr id="1928" name="Google Shape;1928;p38"/>
          <p:cNvSpPr txBox="1">
            <a:spLocks noGrp="1"/>
          </p:cNvSpPr>
          <p:nvPr>
            <p:ph type="body" idx="4294967295"/>
          </p:nvPr>
        </p:nvSpPr>
        <p:spPr>
          <a:xfrm>
            <a:off x="567600" y="1291951"/>
            <a:ext cx="77040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scenario/role will track the choices made by the players and convert it into readable data both during the game and in retrospective.</a:t>
            </a:r>
            <a:endParaRPr sz="1400"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929" name="Google Shape;1929;p38"/>
          <p:cNvGrpSpPr/>
          <p:nvPr/>
        </p:nvGrpSpPr>
        <p:grpSpPr>
          <a:xfrm>
            <a:off x="2953950" y="2225169"/>
            <a:ext cx="2931318" cy="2872019"/>
            <a:chOff x="2022450" y="1202800"/>
            <a:chExt cx="3679325" cy="3915500"/>
          </a:xfrm>
        </p:grpSpPr>
        <p:sp>
          <p:nvSpPr>
            <p:cNvPr id="1930" name="Google Shape;1930;p38"/>
            <p:cNvSpPr/>
            <p:nvPr/>
          </p:nvSpPr>
          <p:spPr>
            <a:xfrm>
              <a:off x="2755475" y="2422175"/>
              <a:ext cx="2140725" cy="2320025"/>
            </a:xfrm>
            <a:custGeom>
              <a:avLst/>
              <a:gdLst/>
              <a:ahLst/>
              <a:cxnLst/>
              <a:rect l="l" t="t" r="r" b="b"/>
              <a:pathLst>
                <a:path w="85629" h="92801" extrusionOk="0">
                  <a:moveTo>
                    <a:pt x="54706" y="1"/>
                  </a:moveTo>
                  <a:cubicBezTo>
                    <a:pt x="54706" y="1"/>
                    <a:pt x="45466" y="1301"/>
                    <a:pt x="42231" y="1702"/>
                  </a:cubicBezTo>
                  <a:cubicBezTo>
                    <a:pt x="39028" y="2135"/>
                    <a:pt x="34125" y="6005"/>
                    <a:pt x="34125" y="6005"/>
                  </a:cubicBezTo>
                  <a:cubicBezTo>
                    <a:pt x="26553" y="7306"/>
                    <a:pt x="17980" y="11409"/>
                    <a:pt x="17980" y="11409"/>
                  </a:cubicBezTo>
                  <a:cubicBezTo>
                    <a:pt x="12609" y="18280"/>
                    <a:pt x="4670" y="40696"/>
                    <a:pt x="2335" y="51504"/>
                  </a:cubicBezTo>
                  <a:cubicBezTo>
                    <a:pt x="0" y="62278"/>
                    <a:pt x="534" y="74354"/>
                    <a:pt x="534" y="74354"/>
                  </a:cubicBezTo>
                  <a:cubicBezTo>
                    <a:pt x="6105" y="79257"/>
                    <a:pt x="19448" y="81859"/>
                    <a:pt x="19448" y="81859"/>
                  </a:cubicBezTo>
                  <a:lnTo>
                    <a:pt x="20949" y="92800"/>
                  </a:lnTo>
                  <a:lnTo>
                    <a:pt x="64480" y="92800"/>
                  </a:lnTo>
                  <a:lnTo>
                    <a:pt x="71985" y="60911"/>
                  </a:lnTo>
                  <a:cubicBezTo>
                    <a:pt x="71985" y="60911"/>
                    <a:pt x="76188" y="53172"/>
                    <a:pt x="77889" y="49536"/>
                  </a:cubicBezTo>
                  <a:cubicBezTo>
                    <a:pt x="79591" y="45867"/>
                    <a:pt x="85628" y="29355"/>
                    <a:pt x="85628" y="29355"/>
                  </a:cubicBezTo>
                  <a:cubicBezTo>
                    <a:pt x="84627" y="26186"/>
                    <a:pt x="80591" y="23517"/>
                    <a:pt x="78623" y="22083"/>
                  </a:cubicBezTo>
                  <a:cubicBezTo>
                    <a:pt x="76688" y="20682"/>
                    <a:pt x="74153" y="17980"/>
                    <a:pt x="72018" y="15945"/>
                  </a:cubicBezTo>
                  <a:cubicBezTo>
                    <a:pt x="69884" y="13910"/>
                    <a:pt x="65747" y="11442"/>
                    <a:pt x="65747" y="11442"/>
                  </a:cubicBezTo>
                  <a:cubicBezTo>
                    <a:pt x="64780" y="9107"/>
                    <a:pt x="63579" y="6872"/>
                    <a:pt x="62145" y="4804"/>
                  </a:cubicBezTo>
                  <a:cubicBezTo>
                    <a:pt x="59643" y="1201"/>
                    <a:pt x="54873" y="234"/>
                    <a:pt x="5470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3501000" y="1345575"/>
              <a:ext cx="858150" cy="1507975"/>
            </a:xfrm>
            <a:custGeom>
              <a:avLst/>
              <a:gdLst/>
              <a:ahLst/>
              <a:cxnLst/>
              <a:rect l="l" t="t" r="r" b="b"/>
              <a:pathLst>
                <a:path w="34326" h="60319" extrusionOk="0">
                  <a:moveTo>
                    <a:pt x="19481" y="0"/>
                  </a:moveTo>
                  <a:lnTo>
                    <a:pt x="2603" y="4704"/>
                  </a:lnTo>
                  <a:lnTo>
                    <a:pt x="1" y="14878"/>
                  </a:lnTo>
                  <a:lnTo>
                    <a:pt x="1669" y="20015"/>
                  </a:lnTo>
                  <a:cubicBezTo>
                    <a:pt x="1669" y="20015"/>
                    <a:pt x="2002" y="24785"/>
                    <a:pt x="2069" y="27120"/>
                  </a:cubicBezTo>
                  <a:cubicBezTo>
                    <a:pt x="2136" y="29488"/>
                    <a:pt x="2069" y="31289"/>
                    <a:pt x="3870" y="34158"/>
                  </a:cubicBezTo>
                  <a:cubicBezTo>
                    <a:pt x="5638" y="37027"/>
                    <a:pt x="7306" y="39862"/>
                    <a:pt x="11142" y="42331"/>
                  </a:cubicBezTo>
                  <a:lnTo>
                    <a:pt x="11142" y="48835"/>
                  </a:lnTo>
                  <a:cubicBezTo>
                    <a:pt x="11142" y="48835"/>
                    <a:pt x="8774" y="55774"/>
                    <a:pt x="10075" y="60043"/>
                  </a:cubicBezTo>
                  <a:cubicBezTo>
                    <a:pt x="10075" y="60043"/>
                    <a:pt x="10339" y="60319"/>
                    <a:pt x="10975" y="60319"/>
                  </a:cubicBezTo>
                  <a:cubicBezTo>
                    <a:pt x="11446" y="60319"/>
                    <a:pt x="12121" y="60168"/>
                    <a:pt x="13043" y="59643"/>
                  </a:cubicBezTo>
                  <a:cubicBezTo>
                    <a:pt x="15245" y="58375"/>
                    <a:pt x="24552" y="52171"/>
                    <a:pt x="27787" y="45666"/>
                  </a:cubicBezTo>
                  <a:lnTo>
                    <a:pt x="28788" y="29155"/>
                  </a:lnTo>
                  <a:cubicBezTo>
                    <a:pt x="28788" y="29155"/>
                    <a:pt x="28953" y="29179"/>
                    <a:pt x="29219" y="29179"/>
                  </a:cubicBezTo>
                  <a:cubicBezTo>
                    <a:pt x="30029" y="29179"/>
                    <a:pt x="31770" y="28952"/>
                    <a:pt x="32624" y="27120"/>
                  </a:cubicBezTo>
                  <a:cubicBezTo>
                    <a:pt x="34325" y="24751"/>
                    <a:pt x="34258" y="21949"/>
                    <a:pt x="33591" y="19681"/>
                  </a:cubicBezTo>
                  <a:cubicBezTo>
                    <a:pt x="33315" y="18692"/>
                    <a:pt x="32620" y="18414"/>
                    <a:pt x="31925" y="18414"/>
                  </a:cubicBezTo>
                  <a:cubicBezTo>
                    <a:pt x="31024" y="18414"/>
                    <a:pt x="30122" y="18881"/>
                    <a:pt x="30122" y="18881"/>
                  </a:cubicBezTo>
                  <a:lnTo>
                    <a:pt x="30723" y="17513"/>
                  </a:lnTo>
                  <a:cubicBezTo>
                    <a:pt x="30723" y="17513"/>
                    <a:pt x="31657" y="6472"/>
                    <a:pt x="26920" y="5438"/>
                  </a:cubicBezTo>
                  <a:cubicBezTo>
                    <a:pt x="22150" y="4370"/>
                    <a:pt x="19481" y="0"/>
                    <a:pt x="19481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3784550" y="2083400"/>
              <a:ext cx="215175" cy="136200"/>
            </a:xfrm>
            <a:custGeom>
              <a:avLst/>
              <a:gdLst/>
              <a:ahLst/>
              <a:cxnLst/>
              <a:rect l="l" t="t" r="r" b="b"/>
              <a:pathLst>
                <a:path w="8607" h="5448" extrusionOk="0">
                  <a:moveTo>
                    <a:pt x="7394" y="0"/>
                  </a:moveTo>
                  <a:cubicBezTo>
                    <a:pt x="5470" y="0"/>
                    <a:pt x="3769" y="2677"/>
                    <a:pt x="3769" y="2677"/>
                  </a:cubicBezTo>
                  <a:cubicBezTo>
                    <a:pt x="3663" y="2669"/>
                    <a:pt x="3557" y="2666"/>
                    <a:pt x="3451" y="2666"/>
                  </a:cubicBezTo>
                  <a:cubicBezTo>
                    <a:pt x="2158" y="2666"/>
                    <a:pt x="894" y="3223"/>
                    <a:pt x="0" y="4178"/>
                  </a:cubicBezTo>
                  <a:cubicBezTo>
                    <a:pt x="0" y="4178"/>
                    <a:pt x="1448" y="5447"/>
                    <a:pt x="3532" y="5447"/>
                  </a:cubicBezTo>
                  <a:cubicBezTo>
                    <a:pt x="4295" y="5447"/>
                    <a:pt x="5144" y="5277"/>
                    <a:pt x="6038" y="4812"/>
                  </a:cubicBezTo>
                  <a:cubicBezTo>
                    <a:pt x="8606" y="3444"/>
                    <a:pt x="7939" y="75"/>
                    <a:pt x="7939" y="75"/>
                  </a:cubicBezTo>
                  <a:cubicBezTo>
                    <a:pt x="7756" y="24"/>
                    <a:pt x="7574" y="0"/>
                    <a:pt x="7394" y="0"/>
                  </a:cubicBezTo>
                  <a:close/>
                </a:path>
              </a:pathLst>
            </a:custGeom>
            <a:solidFill>
              <a:srgbClr val="73737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3526850" y="1428125"/>
              <a:ext cx="694700" cy="1025775"/>
            </a:xfrm>
            <a:custGeom>
              <a:avLst/>
              <a:gdLst/>
              <a:ahLst/>
              <a:cxnLst/>
              <a:rect l="l" t="t" r="r" b="b"/>
              <a:pathLst>
                <a:path w="27788" h="41031" fill="none" extrusionOk="0">
                  <a:moveTo>
                    <a:pt x="4037" y="1"/>
                  </a:moveTo>
                  <a:cubicBezTo>
                    <a:pt x="4037" y="1"/>
                    <a:pt x="1" y="5305"/>
                    <a:pt x="234" y="10842"/>
                  </a:cubicBezTo>
                  <a:cubicBezTo>
                    <a:pt x="468" y="16379"/>
                    <a:pt x="1268" y="20315"/>
                    <a:pt x="1035" y="24585"/>
                  </a:cubicBezTo>
                  <a:cubicBezTo>
                    <a:pt x="801" y="28855"/>
                    <a:pt x="5305" y="35993"/>
                    <a:pt x="9908" y="38895"/>
                  </a:cubicBezTo>
                  <a:cubicBezTo>
                    <a:pt x="13377" y="41030"/>
                    <a:pt x="17680" y="40663"/>
                    <a:pt x="21049" y="38462"/>
                  </a:cubicBezTo>
                  <a:cubicBezTo>
                    <a:pt x="24785" y="35960"/>
                    <a:pt x="26853" y="31457"/>
                    <a:pt x="27620" y="27154"/>
                  </a:cubicBezTo>
                  <a:cubicBezTo>
                    <a:pt x="27687" y="26720"/>
                    <a:pt x="27754" y="26320"/>
                    <a:pt x="27787" y="2585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3765350" y="2063575"/>
              <a:ext cx="226875" cy="166825"/>
            </a:xfrm>
            <a:custGeom>
              <a:avLst/>
              <a:gdLst/>
              <a:ahLst/>
              <a:cxnLst/>
              <a:rect l="l" t="t" r="r" b="b"/>
              <a:pathLst>
                <a:path w="9075" h="6673" fill="none" extrusionOk="0">
                  <a:moveTo>
                    <a:pt x="1" y="4838"/>
                  </a:moveTo>
                  <a:cubicBezTo>
                    <a:pt x="1" y="4838"/>
                    <a:pt x="6439" y="6672"/>
                    <a:pt x="9074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3784550" y="2080275"/>
              <a:ext cx="213500" cy="149300"/>
            </a:xfrm>
            <a:custGeom>
              <a:avLst/>
              <a:gdLst/>
              <a:ahLst/>
              <a:cxnLst/>
              <a:rect l="l" t="t" r="r" b="b"/>
              <a:pathLst>
                <a:path w="8540" h="5972" fill="none" extrusionOk="0">
                  <a:moveTo>
                    <a:pt x="7939" y="200"/>
                  </a:moveTo>
                  <a:cubicBezTo>
                    <a:pt x="5070" y="0"/>
                    <a:pt x="3769" y="2802"/>
                    <a:pt x="3769" y="2802"/>
                  </a:cubicBezTo>
                  <a:cubicBezTo>
                    <a:pt x="2335" y="2635"/>
                    <a:pt x="901" y="3202"/>
                    <a:pt x="0" y="4303"/>
                  </a:cubicBezTo>
                  <a:cubicBezTo>
                    <a:pt x="1434" y="5604"/>
                    <a:pt x="3469" y="5971"/>
                    <a:pt x="5271" y="5271"/>
                  </a:cubicBezTo>
                  <a:cubicBezTo>
                    <a:pt x="8540" y="4136"/>
                    <a:pt x="7939" y="200"/>
                    <a:pt x="7939" y="200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3742000" y="1770875"/>
              <a:ext cx="85925" cy="304400"/>
            </a:xfrm>
            <a:custGeom>
              <a:avLst/>
              <a:gdLst/>
              <a:ahLst/>
              <a:cxnLst/>
              <a:rect l="l" t="t" r="r" b="b"/>
              <a:pathLst>
                <a:path w="3437" h="12176" fill="none" extrusionOk="0">
                  <a:moveTo>
                    <a:pt x="2469" y="1"/>
                  </a:moveTo>
                  <a:cubicBezTo>
                    <a:pt x="2503" y="1301"/>
                    <a:pt x="2436" y="2636"/>
                    <a:pt x="2269" y="3937"/>
                  </a:cubicBezTo>
                  <a:cubicBezTo>
                    <a:pt x="2136" y="5138"/>
                    <a:pt x="1569" y="6272"/>
                    <a:pt x="1135" y="7373"/>
                  </a:cubicBezTo>
                  <a:cubicBezTo>
                    <a:pt x="701" y="8373"/>
                    <a:pt x="1" y="9908"/>
                    <a:pt x="601" y="10975"/>
                  </a:cubicBezTo>
                  <a:cubicBezTo>
                    <a:pt x="1268" y="12176"/>
                    <a:pt x="3437" y="10975"/>
                    <a:pt x="3437" y="1097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3861250" y="2007725"/>
              <a:ext cx="50075" cy="34200"/>
            </a:xfrm>
            <a:custGeom>
              <a:avLst/>
              <a:gdLst/>
              <a:ahLst/>
              <a:cxnLst/>
              <a:rect l="l" t="t" r="r" b="b"/>
              <a:pathLst>
                <a:path w="2003" h="1368" fill="none" extrusionOk="0">
                  <a:moveTo>
                    <a:pt x="1" y="1268"/>
                  </a:moveTo>
                  <a:cubicBezTo>
                    <a:pt x="768" y="1368"/>
                    <a:pt x="1802" y="1268"/>
                    <a:pt x="2002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3921300" y="1695000"/>
              <a:ext cx="132625" cy="35875"/>
            </a:xfrm>
            <a:custGeom>
              <a:avLst/>
              <a:gdLst/>
              <a:ahLst/>
              <a:cxnLst/>
              <a:rect l="l" t="t" r="r" b="b"/>
              <a:pathLst>
                <a:path w="5305" h="1435" fill="none" extrusionOk="0">
                  <a:moveTo>
                    <a:pt x="1" y="1434"/>
                  </a:moveTo>
                  <a:cubicBezTo>
                    <a:pt x="1468" y="0"/>
                    <a:pt x="3803" y="0"/>
                    <a:pt x="5304" y="1434"/>
                  </a:cubicBezTo>
                </a:path>
              </a:pathLst>
            </a:custGeom>
            <a:noFill/>
            <a:ln w="2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3597750" y="1694150"/>
              <a:ext cx="113425" cy="62575"/>
            </a:xfrm>
            <a:custGeom>
              <a:avLst/>
              <a:gdLst/>
              <a:ahLst/>
              <a:cxnLst/>
              <a:rect l="l" t="t" r="r" b="b"/>
              <a:pathLst>
                <a:path w="4537" h="2503" fill="none" extrusionOk="0">
                  <a:moveTo>
                    <a:pt x="4537" y="2502"/>
                  </a:moveTo>
                  <a:cubicBezTo>
                    <a:pt x="4537" y="2502"/>
                    <a:pt x="2569" y="1"/>
                    <a:pt x="0" y="2502"/>
                  </a:cubicBezTo>
                </a:path>
              </a:pathLst>
            </a:custGeom>
            <a:noFill/>
            <a:ln w="2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4183150" y="1780875"/>
              <a:ext cx="181825" cy="317750"/>
            </a:xfrm>
            <a:custGeom>
              <a:avLst/>
              <a:gdLst/>
              <a:ahLst/>
              <a:cxnLst/>
              <a:rect l="l" t="t" r="r" b="b"/>
              <a:pathLst>
                <a:path w="7273" h="12710" fill="none" extrusionOk="0">
                  <a:moveTo>
                    <a:pt x="1" y="5371"/>
                  </a:moveTo>
                  <a:cubicBezTo>
                    <a:pt x="1" y="5371"/>
                    <a:pt x="2236" y="1"/>
                    <a:pt x="5138" y="1168"/>
                  </a:cubicBezTo>
                  <a:cubicBezTo>
                    <a:pt x="7139" y="1936"/>
                    <a:pt x="7273" y="5405"/>
                    <a:pt x="6205" y="7840"/>
                  </a:cubicBezTo>
                  <a:cubicBezTo>
                    <a:pt x="5138" y="10242"/>
                    <a:pt x="4604" y="12710"/>
                    <a:pt x="1068" y="11309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3431800" y="1202800"/>
              <a:ext cx="881475" cy="691525"/>
            </a:xfrm>
            <a:custGeom>
              <a:avLst/>
              <a:gdLst/>
              <a:ahLst/>
              <a:cxnLst/>
              <a:rect l="l" t="t" r="r" b="b"/>
              <a:pathLst>
                <a:path w="35259" h="27661" extrusionOk="0">
                  <a:moveTo>
                    <a:pt x="18214" y="1"/>
                  </a:moveTo>
                  <a:cubicBezTo>
                    <a:pt x="17829" y="1"/>
                    <a:pt x="17483" y="104"/>
                    <a:pt x="17179" y="341"/>
                  </a:cubicBezTo>
                  <a:cubicBezTo>
                    <a:pt x="15244" y="1875"/>
                    <a:pt x="5404" y="3743"/>
                    <a:pt x="2702" y="7012"/>
                  </a:cubicBezTo>
                  <a:cubicBezTo>
                    <a:pt x="0" y="10248"/>
                    <a:pt x="2068" y="14584"/>
                    <a:pt x="2001" y="18020"/>
                  </a:cubicBezTo>
                  <a:cubicBezTo>
                    <a:pt x="1918" y="20849"/>
                    <a:pt x="4140" y="26882"/>
                    <a:pt x="4528" y="26882"/>
                  </a:cubicBezTo>
                  <a:cubicBezTo>
                    <a:pt x="4607" y="26882"/>
                    <a:pt x="4610" y="26633"/>
                    <a:pt x="4503" y="26059"/>
                  </a:cubicBezTo>
                  <a:cubicBezTo>
                    <a:pt x="4470" y="25959"/>
                    <a:pt x="4437" y="25826"/>
                    <a:pt x="4437" y="25726"/>
                  </a:cubicBezTo>
                  <a:cubicBezTo>
                    <a:pt x="3970" y="22623"/>
                    <a:pt x="3936" y="19455"/>
                    <a:pt x="4403" y="16352"/>
                  </a:cubicBezTo>
                  <a:cubicBezTo>
                    <a:pt x="4737" y="14351"/>
                    <a:pt x="6638" y="11082"/>
                    <a:pt x="6638" y="11082"/>
                  </a:cubicBezTo>
                  <a:cubicBezTo>
                    <a:pt x="7506" y="11152"/>
                    <a:pt x="8334" y="11184"/>
                    <a:pt x="9121" y="11184"/>
                  </a:cubicBezTo>
                  <a:cubicBezTo>
                    <a:pt x="16568" y="11184"/>
                    <a:pt x="20415" y="8347"/>
                    <a:pt x="20415" y="8347"/>
                  </a:cubicBezTo>
                  <a:cubicBezTo>
                    <a:pt x="21816" y="12716"/>
                    <a:pt x="28053" y="11449"/>
                    <a:pt x="28854" y="13951"/>
                  </a:cubicBezTo>
                  <a:cubicBezTo>
                    <a:pt x="29655" y="16452"/>
                    <a:pt x="27520" y="19955"/>
                    <a:pt x="27920" y="23424"/>
                  </a:cubicBezTo>
                  <a:cubicBezTo>
                    <a:pt x="28320" y="26893"/>
                    <a:pt x="30455" y="27660"/>
                    <a:pt x="30455" y="27660"/>
                  </a:cubicBezTo>
                  <a:cubicBezTo>
                    <a:pt x="32152" y="24488"/>
                    <a:pt x="33685" y="24072"/>
                    <a:pt x="34374" y="24072"/>
                  </a:cubicBezTo>
                  <a:cubicBezTo>
                    <a:pt x="34620" y="24072"/>
                    <a:pt x="34758" y="24125"/>
                    <a:pt x="34758" y="24125"/>
                  </a:cubicBezTo>
                  <a:cubicBezTo>
                    <a:pt x="34758" y="20856"/>
                    <a:pt x="34158" y="20022"/>
                    <a:pt x="34725" y="13817"/>
                  </a:cubicBezTo>
                  <a:cubicBezTo>
                    <a:pt x="35259" y="7646"/>
                    <a:pt x="31656" y="5845"/>
                    <a:pt x="27286" y="4377"/>
                  </a:cubicBezTo>
                  <a:cubicBezTo>
                    <a:pt x="23590" y="3108"/>
                    <a:pt x="20324" y="1"/>
                    <a:pt x="18214" y="1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3951325" y="1805075"/>
              <a:ext cx="36725" cy="76750"/>
            </a:xfrm>
            <a:custGeom>
              <a:avLst/>
              <a:gdLst/>
              <a:ahLst/>
              <a:cxnLst/>
              <a:rect l="l" t="t" r="r" b="b"/>
              <a:pathLst>
                <a:path w="1469" h="3070" extrusionOk="0">
                  <a:moveTo>
                    <a:pt x="734" y="0"/>
                  </a:moveTo>
                  <a:cubicBezTo>
                    <a:pt x="334" y="0"/>
                    <a:pt x="1" y="701"/>
                    <a:pt x="1" y="1535"/>
                  </a:cubicBezTo>
                  <a:cubicBezTo>
                    <a:pt x="1" y="2369"/>
                    <a:pt x="334" y="3069"/>
                    <a:pt x="734" y="3069"/>
                  </a:cubicBezTo>
                  <a:cubicBezTo>
                    <a:pt x="1135" y="3069"/>
                    <a:pt x="1468" y="2369"/>
                    <a:pt x="1468" y="1535"/>
                  </a:cubicBezTo>
                  <a:cubicBezTo>
                    <a:pt x="1468" y="701"/>
                    <a:pt x="1135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3675300" y="1805075"/>
              <a:ext cx="35875" cy="76750"/>
            </a:xfrm>
            <a:custGeom>
              <a:avLst/>
              <a:gdLst/>
              <a:ahLst/>
              <a:cxnLst/>
              <a:rect l="l" t="t" r="r" b="b"/>
              <a:pathLst>
                <a:path w="1435" h="3070" extrusionOk="0">
                  <a:moveTo>
                    <a:pt x="701" y="0"/>
                  </a:moveTo>
                  <a:cubicBezTo>
                    <a:pt x="301" y="0"/>
                    <a:pt x="0" y="701"/>
                    <a:pt x="0" y="1535"/>
                  </a:cubicBezTo>
                  <a:cubicBezTo>
                    <a:pt x="0" y="2369"/>
                    <a:pt x="301" y="3069"/>
                    <a:pt x="701" y="3069"/>
                  </a:cubicBezTo>
                  <a:cubicBezTo>
                    <a:pt x="1101" y="3069"/>
                    <a:pt x="1435" y="2369"/>
                    <a:pt x="1435" y="1535"/>
                  </a:cubicBezTo>
                  <a:cubicBezTo>
                    <a:pt x="1435" y="701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3921300" y="1894300"/>
              <a:ext cx="84250" cy="45050"/>
            </a:xfrm>
            <a:custGeom>
              <a:avLst/>
              <a:gdLst/>
              <a:ahLst/>
              <a:cxnLst/>
              <a:rect l="l" t="t" r="r" b="b"/>
              <a:pathLst>
                <a:path w="3370" h="1802" fill="none" extrusionOk="0">
                  <a:moveTo>
                    <a:pt x="1" y="0"/>
                  </a:moveTo>
                  <a:cubicBezTo>
                    <a:pt x="1" y="0"/>
                    <a:pt x="1502" y="1568"/>
                    <a:pt x="3370" y="18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3667800" y="1894300"/>
              <a:ext cx="83400" cy="45050"/>
            </a:xfrm>
            <a:custGeom>
              <a:avLst/>
              <a:gdLst/>
              <a:ahLst/>
              <a:cxnLst/>
              <a:rect l="l" t="t" r="r" b="b"/>
              <a:pathLst>
                <a:path w="3336" h="1802" fill="none" extrusionOk="0">
                  <a:moveTo>
                    <a:pt x="0" y="1802"/>
                  </a:moveTo>
                  <a:cubicBezTo>
                    <a:pt x="0" y="1802"/>
                    <a:pt x="2735" y="1602"/>
                    <a:pt x="3336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3826225" y="2451375"/>
              <a:ext cx="576275" cy="492025"/>
            </a:xfrm>
            <a:custGeom>
              <a:avLst/>
              <a:gdLst/>
              <a:ahLst/>
              <a:cxnLst/>
              <a:rect l="l" t="t" r="r" b="b"/>
              <a:pathLst>
                <a:path w="23051" h="19681" fill="none" extrusionOk="0">
                  <a:moveTo>
                    <a:pt x="1" y="16845"/>
                  </a:moveTo>
                  <a:cubicBezTo>
                    <a:pt x="2036" y="15545"/>
                    <a:pt x="4704" y="16045"/>
                    <a:pt x="6906" y="16946"/>
                  </a:cubicBezTo>
                  <a:cubicBezTo>
                    <a:pt x="8140" y="17446"/>
                    <a:pt x="9308" y="18080"/>
                    <a:pt x="10508" y="18613"/>
                  </a:cubicBezTo>
                  <a:cubicBezTo>
                    <a:pt x="11109" y="18880"/>
                    <a:pt x="11743" y="19114"/>
                    <a:pt x="12376" y="19281"/>
                  </a:cubicBezTo>
                  <a:cubicBezTo>
                    <a:pt x="13878" y="19681"/>
                    <a:pt x="13344" y="17779"/>
                    <a:pt x="13244" y="16946"/>
                  </a:cubicBezTo>
                  <a:cubicBezTo>
                    <a:pt x="13110" y="15711"/>
                    <a:pt x="13044" y="14510"/>
                    <a:pt x="12877" y="13310"/>
                  </a:cubicBezTo>
                  <a:cubicBezTo>
                    <a:pt x="12843" y="13043"/>
                    <a:pt x="12843" y="12776"/>
                    <a:pt x="12977" y="12542"/>
                  </a:cubicBezTo>
                  <a:cubicBezTo>
                    <a:pt x="13110" y="12376"/>
                    <a:pt x="13344" y="12242"/>
                    <a:pt x="13577" y="12175"/>
                  </a:cubicBezTo>
                  <a:cubicBezTo>
                    <a:pt x="16246" y="11341"/>
                    <a:pt x="19115" y="11708"/>
                    <a:pt x="21917" y="11775"/>
                  </a:cubicBezTo>
                  <a:cubicBezTo>
                    <a:pt x="22150" y="11808"/>
                    <a:pt x="22417" y="11742"/>
                    <a:pt x="22650" y="11642"/>
                  </a:cubicBezTo>
                  <a:cubicBezTo>
                    <a:pt x="23051" y="11375"/>
                    <a:pt x="23017" y="10741"/>
                    <a:pt x="22884" y="10274"/>
                  </a:cubicBezTo>
                  <a:cubicBezTo>
                    <a:pt x="21950" y="6138"/>
                    <a:pt x="18548" y="2035"/>
                    <a:pt x="14845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3591075" y="2468050"/>
              <a:ext cx="189325" cy="379450"/>
            </a:xfrm>
            <a:custGeom>
              <a:avLst/>
              <a:gdLst/>
              <a:ahLst/>
              <a:cxnLst/>
              <a:rect l="l" t="t" r="r" b="b"/>
              <a:pathLst>
                <a:path w="7573" h="15178" fill="none" extrusionOk="0">
                  <a:moveTo>
                    <a:pt x="7572" y="0"/>
                  </a:moveTo>
                  <a:cubicBezTo>
                    <a:pt x="5738" y="767"/>
                    <a:pt x="3870" y="1568"/>
                    <a:pt x="2269" y="2735"/>
                  </a:cubicBezTo>
                  <a:cubicBezTo>
                    <a:pt x="1701" y="3136"/>
                    <a:pt x="1168" y="3636"/>
                    <a:pt x="701" y="4170"/>
                  </a:cubicBezTo>
                  <a:cubicBezTo>
                    <a:pt x="300" y="4537"/>
                    <a:pt x="67" y="5004"/>
                    <a:pt x="0" y="5537"/>
                  </a:cubicBezTo>
                  <a:cubicBezTo>
                    <a:pt x="34" y="6038"/>
                    <a:pt x="267" y="6505"/>
                    <a:pt x="667" y="6805"/>
                  </a:cubicBezTo>
                  <a:cubicBezTo>
                    <a:pt x="968" y="7005"/>
                    <a:pt x="1268" y="7205"/>
                    <a:pt x="1601" y="7372"/>
                  </a:cubicBezTo>
                  <a:cubicBezTo>
                    <a:pt x="2369" y="7739"/>
                    <a:pt x="3269" y="8073"/>
                    <a:pt x="3569" y="8840"/>
                  </a:cubicBezTo>
                  <a:cubicBezTo>
                    <a:pt x="3670" y="9007"/>
                    <a:pt x="3703" y="9207"/>
                    <a:pt x="3670" y="9374"/>
                  </a:cubicBezTo>
                  <a:cubicBezTo>
                    <a:pt x="3636" y="9540"/>
                    <a:pt x="3536" y="9674"/>
                    <a:pt x="3436" y="9774"/>
                  </a:cubicBezTo>
                  <a:cubicBezTo>
                    <a:pt x="2802" y="10574"/>
                    <a:pt x="1668" y="11141"/>
                    <a:pt x="1768" y="12142"/>
                  </a:cubicBezTo>
                  <a:cubicBezTo>
                    <a:pt x="1802" y="12909"/>
                    <a:pt x="2602" y="13410"/>
                    <a:pt x="3303" y="13743"/>
                  </a:cubicBezTo>
                  <a:cubicBezTo>
                    <a:pt x="3970" y="14077"/>
                    <a:pt x="4804" y="14444"/>
                    <a:pt x="5037" y="1517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3508500" y="1308050"/>
              <a:ext cx="396975" cy="182650"/>
            </a:xfrm>
            <a:custGeom>
              <a:avLst/>
              <a:gdLst/>
              <a:ahLst/>
              <a:cxnLst/>
              <a:rect l="l" t="t" r="r" b="b"/>
              <a:pathLst>
                <a:path w="15879" h="7306" fill="none" extrusionOk="0">
                  <a:moveTo>
                    <a:pt x="1" y="7306"/>
                  </a:moveTo>
                  <a:cubicBezTo>
                    <a:pt x="268" y="5638"/>
                    <a:pt x="2002" y="4537"/>
                    <a:pt x="3670" y="4270"/>
                  </a:cubicBezTo>
                  <a:cubicBezTo>
                    <a:pt x="5371" y="4003"/>
                    <a:pt x="7073" y="4270"/>
                    <a:pt x="8774" y="4137"/>
                  </a:cubicBezTo>
                  <a:cubicBezTo>
                    <a:pt x="11643" y="3836"/>
                    <a:pt x="14211" y="2335"/>
                    <a:pt x="15879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3556050" y="1272175"/>
              <a:ext cx="309400" cy="102600"/>
            </a:xfrm>
            <a:custGeom>
              <a:avLst/>
              <a:gdLst/>
              <a:ahLst/>
              <a:cxnLst/>
              <a:rect l="l" t="t" r="r" b="b"/>
              <a:pathLst>
                <a:path w="12376" h="4104" fill="none" extrusionOk="0">
                  <a:moveTo>
                    <a:pt x="0" y="4037"/>
                  </a:moveTo>
                  <a:cubicBezTo>
                    <a:pt x="3036" y="2269"/>
                    <a:pt x="7272" y="4104"/>
                    <a:pt x="10241" y="2203"/>
                  </a:cubicBezTo>
                  <a:cubicBezTo>
                    <a:pt x="11075" y="1602"/>
                    <a:pt x="11775" y="835"/>
                    <a:pt x="12376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3827900" y="3084325"/>
              <a:ext cx="693025" cy="758900"/>
            </a:xfrm>
            <a:custGeom>
              <a:avLst/>
              <a:gdLst/>
              <a:ahLst/>
              <a:cxnLst/>
              <a:rect l="l" t="t" r="r" b="b"/>
              <a:pathLst>
                <a:path w="27721" h="30356" fill="none" extrusionOk="0">
                  <a:moveTo>
                    <a:pt x="27720" y="0"/>
                  </a:moveTo>
                  <a:cubicBezTo>
                    <a:pt x="16879" y="2135"/>
                    <a:pt x="12843" y="10141"/>
                    <a:pt x="12843" y="10141"/>
                  </a:cubicBezTo>
                  <a:lnTo>
                    <a:pt x="1" y="30355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4292400" y="2977575"/>
              <a:ext cx="75075" cy="51725"/>
            </a:xfrm>
            <a:custGeom>
              <a:avLst/>
              <a:gdLst/>
              <a:ahLst/>
              <a:cxnLst/>
              <a:rect l="l" t="t" r="r" b="b"/>
              <a:pathLst>
                <a:path w="3003" h="2069" fill="none" extrusionOk="0">
                  <a:moveTo>
                    <a:pt x="1" y="2069"/>
                  </a:moveTo>
                  <a:cubicBezTo>
                    <a:pt x="901" y="1235"/>
                    <a:pt x="1902" y="534"/>
                    <a:pt x="3003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4102275" y="3093500"/>
              <a:ext cx="132600" cy="317750"/>
            </a:xfrm>
            <a:custGeom>
              <a:avLst/>
              <a:gdLst/>
              <a:ahLst/>
              <a:cxnLst/>
              <a:rect l="l" t="t" r="r" b="b"/>
              <a:pathLst>
                <a:path w="5304" h="12710" fill="none" extrusionOk="0">
                  <a:moveTo>
                    <a:pt x="0" y="12709"/>
                  </a:moveTo>
                  <a:cubicBezTo>
                    <a:pt x="0" y="12709"/>
                    <a:pt x="1368" y="5404"/>
                    <a:pt x="5304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204125" y="3156025"/>
              <a:ext cx="62575" cy="644650"/>
            </a:xfrm>
            <a:custGeom>
              <a:avLst/>
              <a:gdLst/>
              <a:ahLst/>
              <a:cxnLst/>
              <a:rect l="l" t="t" r="r" b="b"/>
              <a:pathLst>
                <a:path w="2503" h="25786" fill="none" extrusionOk="0">
                  <a:moveTo>
                    <a:pt x="2502" y="25786"/>
                  </a:moveTo>
                  <a:cubicBezTo>
                    <a:pt x="2502" y="25786"/>
                    <a:pt x="1969" y="3403"/>
                    <a:pt x="1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3204125" y="2708225"/>
              <a:ext cx="1692075" cy="1722075"/>
            </a:xfrm>
            <a:custGeom>
              <a:avLst/>
              <a:gdLst/>
              <a:ahLst/>
              <a:cxnLst/>
              <a:rect l="l" t="t" r="r" b="b"/>
              <a:pathLst>
                <a:path w="67683" h="68883" fill="none" extrusionOk="0">
                  <a:moveTo>
                    <a:pt x="47801" y="0"/>
                  </a:moveTo>
                  <a:cubicBezTo>
                    <a:pt x="47801" y="0"/>
                    <a:pt x="54039" y="3736"/>
                    <a:pt x="56841" y="7272"/>
                  </a:cubicBezTo>
                  <a:cubicBezTo>
                    <a:pt x="59610" y="10808"/>
                    <a:pt x="66181" y="13143"/>
                    <a:pt x="67682" y="17913"/>
                  </a:cubicBezTo>
                  <a:cubicBezTo>
                    <a:pt x="67682" y="17913"/>
                    <a:pt x="59043" y="45132"/>
                    <a:pt x="49970" y="54973"/>
                  </a:cubicBezTo>
                  <a:cubicBezTo>
                    <a:pt x="40930" y="64813"/>
                    <a:pt x="35926" y="68883"/>
                    <a:pt x="35926" y="68883"/>
                  </a:cubicBezTo>
                  <a:cubicBezTo>
                    <a:pt x="35926" y="68883"/>
                    <a:pt x="14144" y="65080"/>
                    <a:pt x="1" y="53205"/>
                  </a:cubicBezTo>
                  <a:lnTo>
                    <a:pt x="5071" y="41597"/>
                  </a:lnTo>
                  <a:cubicBezTo>
                    <a:pt x="5071" y="41597"/>
                    <a:pt x="19314" y="43398"/>
                    <a:pt x="24952" y="45399"/>
                  </a:cubicBezTo>
                  <a:cubicBezTo>
                    <a:pt x="30589" y="47401"/>
                    <a:pt x="35926" y="59543"/>
                    <a:pt x="35926" y="5954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3827900" y="3843200"/>
              <a:ext cx="330275" cy="161800"/>
            </a:xfrm>
            <a:custGeom>
              <a:avLst/>
              <a:gdLst/>
              <a:ahLst/>
              <a:cxnLst/>
              <a:rect l="l" t="t" r="r" b="b"/>
              <a:pathLst>
                <a:path w="13211" h="6472" fill="none" extrusionOk="0">
                  <a:moveTo>
                    <a:pt x="1" y="0"/>
                  </a:moveTo>
                  <a:cubicBezTo>
                    <a:pt x="1" y="0"/>
                    <a:pt x="9974" y="1935"/>
                    <a:pt x="13210" y="647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3241650" y="3959950"/>
              <a:ext cx="1304300" cy="782250"/>
            </a:xfrm>
            <a:custGeom>
              <a:avLst/>
              <a:gdLst/>
              <a:ahLst/>
              <a:cxnLst/>
              <a:rect l="l" t="t" r="r" b="b"/>
              <a:pathLst>
                <a:path w="52172" h="31290" fill="none" extrusionOk="0">
                  <a:moveTo>
                    <a:pt x="52171" y="0"/>
                  </a:moveTo>
                  <a:lnTo>
                    <a:pt x="45033" y="31289"/>
                  </a:lnTo>
                  <a:lnTo>
                    <a:pt x="1502" y="31289"/>
                  </a:lnTo>
                  <a:lnTo>
                    <a:pt x="1" y="20348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2737950" y="2572275"/>
              <a:ext cx="1009925" cy="1942250"/>
            </a:xfrm>
            <a:custGeom>
              <a:avLst/>
              <a:gdLst/>
              <a:ahLst/>
              <a:cxnLst/>
              <a:rect l="l" t="t" r="r" b="b"/>
              <a:pathLst>
                <a:path w="40397" h="77690" fill="none" extrusionOk="0">
                  <a:moveTo>
                    <a:pt x="40396" y="72786"/>
                  </a:moveTo>
                  <a:cubicBezTo>
                    <a:pt x="37995" y="77690"/>
                    <a:pt x="34826" y="76622"/>
                    <a:pt x="34826" y="76622"/>
                  </a:cubicBezTo>
                  <a:cubicBezTo>
                    <a:pt x="10275" y="77556"/>
                    <a:pt x="1235" y="68383"/>
                    <a:pt x="1235" y="68383"/>
                  </a:cubicBezTo>
                  <a:cubicBezTo>
                    <a:pt x="1235" y="68383"/>
                    <a:pt x="1" y="55474"/>
                    <a:pt x="4804" y="38061"/>
                  </a:cubicBezTo>
                  <a:cubicBezTo>
                    <a:pt x="9641" y="20649"/>
                    <a:pt x="18681" y="5438"/>
                    <a:pt x="18681" y="5438"/>
                  </a:cubicBezTo>
                  <a:cubicBezTo>
                    <a:pt x="22684" y="2769"/>
                    <a:pt x="31623" y="668"/>
                    <a:pt x="34125" y="134"/>
                  </a:cubicBezTo>
                  <a:lnTo>
                    <a:pt x="34826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3576050" y="4267675"/>
              <a:ext cx="32550" cy="220175"/>
            </a:xfrm>
            <a:custGeom>
              <a:avLst/>
              <a:gdLst/>
              <a:ahLst/>
              <a:cxnLst/>
              <a:rect l="l" t="t" r="r" b="b"/>
              <a:pathLst>
                <a:path w="1302" h="8807" fill="none" extrusionOk="0">
                  <a:moveTo>
                    <a:pt x="1302" y="8806"/>
                  </a:moveTo>
                  <a:cubicBezTo>
                    <a:pt x="1302" y="8806"/>
                    <a:pt x="1" y="8573"/>
                    <a:pt x="334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878050" y="3998300"/>
              <a:ext cx="343625" cy="131800"/>
            </a:xfrm>
            <a:custGeom>
              <a:avLst/>
              <a:gdLst/>
              <a:ahLst/>
              <a:cxnLst/>
              <a:rect l="l" t="t" r="r" b="b"/>
              <a:pathLst>
                <a:path w="13745" h="5272" fill="none" extrusionOk="0">
                  <a:moveTo>
                    <a:pt x="13744" y="2169"/>
                  </a:moveTo>
                  <a:cubicBezTo>
                    <a:pt x="13744" y="2169"/>
                    <a:pt x="7606" y="1"/>
                    <a:pt x="1" y="527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2912250" y="3945775"/>
              <a:ext cx="291900" cy="95925"/>
            </a:xfrm>
            <a:custGeom>
              <a:avLst/>
              <a:gdLst/>
              <a:ahLst/>
              <a:cxnLst/>
              <a:rect l="l" t="t" r="r" b="b"/>
              <a:pathLst>
                <a:path w="11676" h="3837" fill="none" extrusionOk="0">
                  <a:moveTo>
                    <a:pt x="1" y="2369"/>
                  </a:moveTo>
                  <a:cubicBezTo>
                    <a:pt x="1" y="2369"/>
                    <a:pt x="8040" y="0"/>
                    <a:pt x="11676" y="3836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3042350" y="3800325"/>
              <a:ext cx="266050" cy="248875"/>
            </a:xfrm>
            <a:custGeom>
              <a:avLst/>
              <a:gdLst/>
              <a:ahLst/>
              <a:cxnLst/>
              <a:rect l="l" t="t" r="r" b="b"/>
              <a:pathLst>
                <a:path w="10642" h="9955" extrusionOk="0">
                  <a:moveTo>
                    <a:pt x="10398" y="1"/>
                  </a:moveTo>
                  <a:cubicBezTo>
                    <a:pt x="9425" y="1"/>
                    <a:pt x="5586" y="493"/>
                    <a:pt x="0" y="7453"/>
                  </a:cubicBezTo>
                  <a:cubicBezTo>
                    <a:pt x="2035" y="7486"/>
                    <a:pt x="4003" y="8187"/>
                    <a:pt x="5604" y="9421"/>
                  </a:cubicBezTo>
                  <a:lnTo>
                    <a:pt x="6672" y="9954"/>
                  </a:lnTo>
                  <a:lnTo>
                    <a:pt x="10641" y="14"/>
                  </a:lnTo>
                  <a:cubicBezTo>
                    <a:pt x="10641" y="14"/>
                    <a:pt x="10559" y="1"/>
                    <a:pt x="10398" y="1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3584400" y="4267675"/>
              <a:ext cx="244375" cy="124175"/>
            </a:xfrm>
            <a:custGeom>
              <a:avLst/>
              <a:gdLst/>
              <a:ahLst/>
              <a:cxnLst/>
              <a:rect l="l" t="t" r="r" b="b"/>
              <a:pathLst>
                <a:path w="9775" h="4967" extrusionOk="0">
                  <a:moveTo>
                    <a:pt x="0" y="0"/>
                  </a:moveTo>
                  <a:lnTo>
                    <a:pt x="0" y="4403"/>
                  </a:lnTo>
                  <a:cubicBezTo>
                    <a:pt x="0" y="4403"/>
                    <a:pt x="1895" y="4967"/>
                    <a:pt x="4300" y="4967"/>
                  </a:cubicBezTo>
                  <a:cubicBezTo>
                    <a:pt x="6032" y="4967"/>
                    <a:pt x="8029" y="4675"/>
                    <a:pt x="9774" y="36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3852100" y="2743250"/>
              <a:ext cx="492875" cy="611275"/>
            </a:xfrm>
            <a:custGeom>
              <a:avLst/>
              <a:gdLst/>
              <a:ahLst/>
              <a:cxnLst/>
              <a:rect l="l" t="t" r="r" b="b"/>
              <a:pathLst>
                <a:path w="19715" h="24451" extrusionOk="0">
                  <a:moveTo>
                    <a:pt x="18046" y="0"/>
                  </a:moveTo>
                  <a:cubicBezTo>
                    <a:pt x="17679" y="1368"/>
                    <a:pt x="13276" y="16312"/>
                    <a:pt x="767" y="22883"/>
                  </a:cubicBezTo>
                  <a:cubicBezTo>
                    <a:pt x="0" y="23283"/>
                    <a:pt x="267" y="24451"/>
                    <a:pt x="1134" y="24451"/>
                  </a:cubicBezTo>
                  <a:cubicBezTo>
                    <a:pt x="1268" y="24451"/>
                    <a:pt x="1401" y="24418"/>
                    <a:pt x="1534" y="24351"/>
                  </a:cubicBezTo>
                  <a:cubicBezTo>
                    <a:pt x="15244" y="17146"/>
                    <a:pt x="19514" y="1001"/>
                    <a:pt x="19714" y="300"/>
                  </a:cubicBezTo>
                  <a:cubicBezTo>
                    <a:pt x="19714" y="234"/>
                    <a:pt x="19714" y="133"/>
                    <a:pt x="19714" y="67"/>
                  </a:cubicBezTo>
                  <a:lnTo>
                    <a:pt x="180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3480150" y="2572275"/>
              <a:ext cx="128450" cy="510400"/>
            </a:xfrm>
            <a:custGeom>
              <a:avLst/>
              <a:gdLst/>
              <a:ahLst/>
              <a:cxnLst/>
              <a:rect l="l" t="t" r="r" b="b"/>
              <a:pathLst>
                <a:path w="5138" h="20416" extrusionOk="0">
                  <a:moveTo>
                    <a:pt x="5138" y="1"/>
                  </a:moveTo>
                  <a:lnTo>
                    <a:pt x="4471" y="134"/>
                  </a:lnTo>
                  <a:cubicBezTo>
                    <a:pt x="2970" y="2903"/>
                    <a:pt x="168" y="9274"/>
                    <a:pt x="1" y="18614"/>
                  </a:cubicBezTo>
                  <a:lnTo>
                    <a:pt x="1" y="20415"/>
                  </a:lnTo>
                  <a:cubicBezTo>
                    <a:pt x="401" y="20215"/>
                    <a:pt x="835" y="20082"/>
                    <a:pt x="1302" y="19982"/>
                  </a:cubicBezTo>
                  <a:cubicBezTo>
                    <a:pt x="1435" y="19982"/>
                    <a:pt x="1535" y="19982"/>
                    <a:pt x="1669" y="19948"/>
                  </a:cubicBezTo>
                  <a:lnTo>
                    <a:pt x="1669" y="19615"/>
                  </a:lnTo>
                  <a:lnTo>
                    <a:pt x="1669" y="18281"/>
                  </a:lnTo>
                  <a:cubicBezTo>
                    <a:pt x="1769" y="12877"/>
                    <a:pt x="2936" y="7540"/>
                    <a:pt x="5104" y="2603"/>
                  </a:cubicBezTo>
                  <a:cubicBezTo>
                    <a:pt x="4737" y="2302"/>
                    <a:pt x="4471" y="1869"/>
                    <a:pt x="4471" y="1368"/>
                  </a:cubicBezTo>
                  <a:cubicBezTo>
                    <a:pt x="4504" y="868"/>
                    <a:pt x="4771" y="368"/>
                    <a:pt x="513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3815400" y="3233050"/>
              <a:ext cx="227675" cy="177900"/>
            </a:xfrm>
            <a:custGeom>
              <a:avLst/>
              <a:gdLst/>
              <a:ahLst/>
              <a:cxnLst/>
              <a:rect l="l" t="t" r="r" b="b"/>
              <a:pathLst>
                <a:path w="9107" h="7116" extrusionOk="0">
                  <a:moveTo>
                    <a:pt x="5913" y="0"/>
                  </a:moveTo>
                  <a:cubicBezTo>
                    <a:pt x="4920" y="0"/>
                    <a:pt x="3783" y="368"/>
                    <a:pt x="2769" y="1090"/>
                  </a:cubicBezTo>
                  <a:cubicBezTo>
                    <a:pt x="801" y="2524"/>
                    <a:pt x="0" y="4792"/>
                    <a:pt x="1001" y="6126"/>
                  </a:cubicBezTo>
                  <a:cubicBezTo>
                    <a:pt x="1470" y="6790"/>
                    <a:pt x="2277" y="7116"/>
                    <a:pt x="3207" y="7116"/>
                  </a:cubicBezTo>
                  <a:cubicBezTo>
                    <a:pt x="4196" y="7116"/>
                    <a:pt x="5325" y="6748"/>
                    <a:pt x="6338" y="6026"/>
                  </a:cubicBezTo>
                  <a:cubicBezTo>
                    <a:pt x="8306" y="4592"/>
                    <a:pt x="9107" y="2357"/>
                    <a:pt x="8106" y="989"/>
                  </a:cubicBezTo>
                  <a:cubicBezTo>
                    <a:pt x="7653" y="326"/>
                    <a:pt x="6847" y="0"/>
                    <a:pt x="591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3816225" y="3220125"/>
              <a:ext cx="158475" cy="126100"/>
            </a:xfrm>
            <a:custGeom>
              <a:avLst/>
              <a:gdLst/>
              <a:ahLst/>
              <a:cxnLst/>
              <a:rect l="l" t="t" r="r" b="b"/>
              <a:pathLst>
                <a:path w="6339" h="5044" extrusionOk="0">
                  <a:moveTo>
                    <a:pt x="4089" y="1"/>
                  </a:moveTo>
                  <a:cubicBezTo>
                    <a:pt x="3392" y="1"/>
                    <a:pt x="2603" y="260"/>
                    <a:pt x="1902" y="773"/>
                  </a:cubicBezTo>
                  <a:cubicBezTo>
                    <a:pt x="534" y="1773"/>
                    <a:pt x="1" y="3374"/>
                    <a:pt x="668" y="4342"/>
                  </a:cubicBezTo>
                  <a:cubicBezTo>
                    <a:pt x="990" y="4809"/>
                    <a:pt x="1554" y="5043"/>
                    <a:pt x="2205" y="5043"/>
                  </a:cubicBezTo>
                  <a:cubicBezTo>
                    <a:pt x="2902" y="5043"/>
                    <a:pt x="3697" y="4776"/>
                    <a:pt x="4404" y="4242"/>
                  </a:cubicBezTo>
                  <a:cubicBezTo>
                    <a:pt x="5771" y="3241"/>
                    <a:pt x="6339" y="1673"/>
                    <a:pt x="5671" y="706"/>
                  </a:cubicBezTo>
                  <a:cubicBezTo>
                    <a:pt x="5330" y="235"/>
                    <a:pt x="4751" y="1"/>
                    <a:pt x="408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3288350" y="3029250"/>
              <a:ext cx="484550" cy="673025"/>
            </a:xfrm>
            <a:custGeom>
              <a:avLst/>
              <a:gdLst/>
              <a:ahLst/>
              <a:cxnLst/>
              <a:rect l="l" t="t" r="r" b="b"/>
              <a:pathLst>
                <a:path w="19382" h="26921" extrusionOk="0">
                  <a:moveTo>
                    <a:pt x="9443" y="1"/>
                  </a:moveTo>
                  <a:cubicBezTo>
                    <a:pt x="9409" y="1"/>
                    <a:pt x="9375" y="1"/>
                    <a:pt x="9341" y="2"/>
                  </a:cubicBezTo>
                  <a:cubicBezTo>
                    <a:pt x="9107" y="35"/>
                    <a:pt x="8907" y="35"/>
                    <a:pt x="8707" y="68"/>
                  </a:cubicBezTo>
                  <a:cubicBezTo>
                    <a:pt x="8340" y="135"/>
                    <a:pt x="7973" y="202"/>
                    <a:pt x="7639" y="335"/>
                  </a:cubicBezTo>
                  <a:cubicBezTo>
                    <a:pt x="5671" y="1069"/>
                    <a:pt x="4104" y="2637"/>
                    <a:pt x="3436" y="4672"/>
                  </a:cubicBezTo>
                  <a:lnTo>
                    <a:pt x="3303" y="5072"/>
                  </a:lnTo>
                  <a:cubicBezTo>
                    <a:pt x="2269" y="7807"/>
                    <a:pt x="1468" y="10609"/>
                    <a:pt x="868" y="13478"/>
                  </a:cubicBezTo>
                  <a:cubicBezTo>
                    <a:pt x="201" y="16947"/>
                    <a:pt x="1" y="20616"/>
                    <a:pt x="1335" y="23318"/>
                  </a:cubicBezTo>
                  <a:cubicBezTo>
                    <a:pt x="2202" y="25053"/>
                    <a:pt x="3703" y="26354"/>
                    <a:pt x="5571" y="26888"/>
                  </a:cubicBezTo>
                  <a:cubicBezTo>
                    <a:pt x="5638" y="26921"/>
                    <a:pt x="5738" y="26921"/>
                    <a:pt x="5805" y="26921"/>
                  </a:cubicBezTo>
                  <a:cubicBezTo>
                    <a:pt x="6772" y="26921"/>
                    <a:pt x="6972" y="25587"/>
                    <a:pt x="6072" y="25320"/>
                  </a:cubicBezTo>
                  <a:cubicBezTo>
                    <a:pt x="4671" y="24886"/>
                    <a:pt x="3470" y="23885"/>
                    <a:pt x="2836" y="22584"/>
                  </a:cubicBezTo>
                  <a:cubicBezTo>
                    <a:pt x="1668" y="20183"/>
                    <a:pt x="1869" y="16747"/>
                    <a:pt x="2536" y="13478"/>
                  </a:cubicBezTo>
                  <a:cubicBezTo>
                    <a:pt x="3136" y="10809"/>
                    <a:pt x="3903" y="8174"/>
                    <a:pt x="4871" y="5639"/>
                  </a:cubicBezTo>
                  <a:lnTo>
                    <a:pt x="5004" y="5205"/>
                  </a:lnTo>
                  <a:cubicBezTo>
                    <a:pt x="5471" y="3871"/>
                    <a:pt x="6405" y="2770"/>
                    <a:pt x="7639" y="2136"/>
                  </a:cubicBezTo>
                  <a:cubicBezTo>
                    <a:pt x="8040" y="1936"/>
                    <a:pt x="8507" y="1803"/>
                    <a:pt x="8940" y="1736"/>
                  </a:cubicBezTo>
                  <a:cubicBezTo>
                    <a:pt x="9074" y="1703"/>
                    <a:pt x="9207" y="1703"/>
                    <a:pt x="9307" y="1669"/>
                  </a:cubicBezTo>
                  <a:cubicBezTo>
                    <a:pt x="9369" y="1667"/>
                    <a:pt x="9430" y="1665"/>
                    <a:pt x="9492" y="1665"/>
                  </a:cubicBezTo>
                  <a:cubicBezTo>
                    <a:pt x="10889" y="1665"/>
                    <a:pt x="12178" y="2387"/>
                    <a:pt x="12977" y="3537"/>
                  </a:cubicBezTo>
                  <a:cubicBezTo>
                    <a:pt x="14644" y="5806"/>
                    <a:pt x="15445" y="8875"/>
                    <a:pt x="15979" y="11310"/>
                  </a:cubicBezTo>
                  <a:cubicBezTo>
                    <a:pt x="16179" y="12077"/>
                    <a:pt x="16312" y="12777"/>
                    <a:pt x="16412" y="13478"/>
                  </a:cubicBezTo>
                  <a:cubicBezTo>
                    <a:pt x="17613" y="21484"/>
                    <a:pt x="14845" y="23885"/>
                    <a:pt x="14744" y="23919"/>
                  </a:cubicBezTo>
                  <a:cubicBezTo>
                    <a:pt x="14090" y="24464"/>
                    <a:pt x="14594" y="25410"/>
                    <a:pt x="15274" y="25410"/>
                  </a:cubicBezTo>
                  <a:cubicBezTo>
                    <a:pt x="15426" y="25410"/>
                    <a:pt x="15587" y="25363"/>
                    <a:pt x="15745" y="25253"/>
                  </a:cubicBezTo>
                  <a:cubicBezTo>
                    <a:pt x="15912" y="25153"/>
                    <a:pt x="19381" y="22484"/>
                    <a:pt x="18080" y="13478"/>
                  </a:cubicBezTo>
                  <a:cubicBezTo>
                    <a:pt x="17947" y="12677"/>
                    <a:pt x="17813" y="11843"/>
                    <a:pt x="17613" y="10943"/>
                  </a:cubicBezTo>
                  <a:cubicBezTo>
                    <a:pt x="17046" y="8374"/>
                    <a:pt x="16179" y="5039"/>
                    <a:pt x="14311" y="2537"/>
                  </a:cubicBezTo>
                  <a:cubicBezTo>
                    <a:pt x="13196" y="930"/>
                    <a:pt x="11373" y="1"/>
                    <a:pt x="9443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3413450" y="3649300"/>
              <a:ext cx="120100" cy="63725"/>
            </a:xfrm>
            <a:custGeom>
              <a:avLst/>
              <a:gdLst/>
              <a:ahLst/>
              <a:cxnLst/>
              <a:rect l="l" t="t" r="r" b="b"/>
              <a:pathLst>
                <a:path w="4804" h="2549" extrusionOk="0">
                  <a:moveTo>
                    <a:pt x="1555" y="1"/>
                  </a:moveTo>
                  <a:cubicBezTo>
                    <a:pt x="1034" y="1"/>
                    <a:pt x="517" y="17"/>
                    <a:pt x="0" y="51"/>
                  </a:cubicBezTo>
                  <a:lnTo>
                    <a:pt x="234" y="1985"/>
                  </a:lnTo>
                  <a:cubicBezTo>
                    <a:pt x="234" y="1985"/>
                    <a:pt x="1583" y="2549"/>
                    <a:pt x="2710" y="2549"/>
                  </a:cubicBezTo>
                  <a:cubicBezTo>
                    <a:pt x="3273" y="2549"/>
                    <a:pt x="3781" y="2408"/>
                    <a:pt x="4036" y="1985"/>
                  </a:cubicBezTo>
                  <a:cubicBezTo>
                    <a:pt x="4804" y="751"/>
                    <a:pt x="4170" y="151"/>
                    <a:pt x="3136" y="51"/>
                  </a:cubicBezTo>
                  <a:cubicBezTo>
                    <a:pt x="2602" y="17"/>
                    <a:pt x="2077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8"/>
            <p:cNvSpPr/>
            <p:nvPr/>
          </p:nvSpPr>
          <p:spPr>
            <a:xfrm>
              <a:off x="3289175" y="3366175"/>
              <a:ext cx="168500" cy="336950"/>
            </a:xfrm>
            <a:custGeom>
              <a:avLst/>
              <a:gdLst/>
              <a:ahLst/>
              <a:cxnLst/>
              <a:rect l="l" t="t" r="r" b="b"/>
              <a:pathLst>
                <a:path w="6740" h="13478" extrusionOk="0">
                  <a:moveTo>
                    <a:pt x="835" y="1"/>
                  </a:moveTo>
                  <a:cubicBezTo>
                    <a:pt x="168" y="3470"/>
                    <a:pt x="1" y="7139"/>
                    <a:pt x="1335" y="9841"/>
                  </a:cubicBezTo>
                  <a:cubicBezTo>
                    <a:pt x="2169" y="11576"/>
                    <a:pt x="3704" y="12877"/>
                    <a:pt x="5538" y="13444"/>
                  </a:cubicBezTo>
                  <a:cubicBezTo>
                    <a:pt x="5638" y="13444"/>
                    <a:pt x="5705" y="13477"/>
                    <a:pt x="5805" y="13477"/>
                  </a:cubicBezTo>
                  <a:cubicBezTo>
                    <a:pt x="6172" y="13477"/>
                    <a:pt x="6472" y="13244"/>
                    <a:pt x="6606" y="12910"/>
                  </a:cubicBezTo>
                  <a:cubicBezTo>
                    <a:pt x="6739" y="12443"/>
                    <a:pt x="6472" y="11976"/>
                    <a:pt x="6039" y="11843"/>
                  </a:cubicBezTo>
                  <a:cubicBezTo>
                    <a:pt x="4604" y="11442"/>
                    <a:pt x="3437" y="10442"/>
                    <a:pt x="2803" y="9107"/>
                  </a:cubicBezTo>
                  <a:cubicBezTo>
                    <a:pt x="1635" y="6706"/>
                    <a:pt x="1836" y="3270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8"/>
            <p:cNvSpPr/>
            <p:nvPr/>
          </p:nvSpPr>
          <p:spPr>
            <a:xfrm>
              <a:off x="3603575" y="3590625"/>
              <a:ext cx="113725" cy="97675"/>
            </a:xfrm>
            <a:custGeom>
              <a:avLst/>
              <a:gdLst/>
              <a:ahLst/>
              <a:cxnLst/>
              <a:rect l="l" t="t" r="r" b="b"/>
              <a:pathLst>
                <a:path w="4549" h="3907" extrusionOk="0">
                  <a:moveTo>
                    <a:pt x="3704" y="1"/>
                  </a:moveTo>
                  <a:cubicBezTo>
                    <a:pt x="3631" y="1"/>
                    <a:pt x="3543" y="20"/>
                    <a:pt x="3436" y="63"/>
                  </a:cubicBezTo>
                  <a:cubicBezTo>
                    <a:pt x="2469" y="430"/>
                    <a:pt x="1001" y="1063"/>
                    <a:pt x="368" y="1897"/>
                  </a:cubicBezTo>
                  <a:cubicBezTo>
                    <a:pt x="101" y="2198"/>
                    <a:pt x="1" y="2598"/>
                    <a:pt x="34" y="2998"/>
                  </a:cubicBezTo>
                  <a:cubicBezTo>
                    <a:pt x="219" y="3524"/>
                    <a:pt x="720" y="3906"/>
                    <a:pt x="1271" y="3906"/>
                  </a:cubicBezTo>
                  <a:cubicBezTo>
                    <a:pt x="1314" y="3906"/>
                    <a:pt x="1358" y="3904"/>
                    <a:pt x="1402" y="3899"/>
                  </a:cubicBezTo>
                  <a:cubicBezTo>
                    <a:pt x="2002" y="3832"/>
                    <a:pt x="2536" y="3532"/>
                    <a:pt x="2903" y="3065"/>
                  </a:cubicBezTo>
                  <a:cubicBezTo>
                    <a:pt x="3302" y="2635"/>
                    <a:pt x="4549" y="1"/>
                    <a:pt x="3704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8"/>
            <p:cNvSpPr/>
            <p:nvPr/>
          </p:nvSpPr>
          <p:spPr>
            <a:xfrm>
              <a:off x="3640600" y="3366175"/>
              <a:ext cx="132300" cy="298350"/>
            </a:xfrm>
            <a:custGeom>
              <a:avLst/>
              <a:gdLst/>
              <a:ahLst/>
              <a:cxnLst/>
              <a:rect l="l" t="t" r="r" b="b"/>
              <a:pathLst>
                <a:path w="5292" h="11934" extrusionOk="0">
                  <a:moveTo>
                    <a:pt x="2322" y="1"/>
                  </a:moveTo>
                  <a:cubicBezTo>
                    <a:pt x="3523" y="8007"/>
                    <a:pt x="755" y="10408"/>
                    <a:pt x="654" y="10442"/>
                  </a:cubicBezTo>
                  <a:cubicBezTo>
                    <a:pt x="0" y="10987"/>
                    <a:pt x="504" y="11933"/>
                    <a:pt x="1184" y="11933"/>
                  </a:cubicBezTo>
                  <a:cubicBezTo>
                    <a:pt x="1336" y="11933"/>
                    <a:pt x="1497" y="11886"/>
                    <a:pt x="1655" y="11776"/>
                  </a:cubicBezTo>
                  <a:cubicBezTo>
                    <a:pt x="1822" y="11676"/>
                    <a:pt x="5291" y="9007"/>
                    <a:pt x="399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8"/>
            <p:cNvSpPr/>
            <p:nvPr/>
          </p:nvSpPr>
          <p:spPr>
            <a:xfrm>
              <a:off x="4121450" y="1818400"/>
              <a:ext cx="54225" cy="25050"/>
            </a:xfrm>
            <a:custGeom>
              <a:avLst/>
              <a:gdLst/>
              <a:ahLst/>
              <a:cxnLst/>
              <a:rect l="l" t="t" r="r" b="b"/>
              <a:pathLst>
                <a:path w="2169" h="1002" fill="none" extrusionOk="0">
                  <a:moveTo>
                    <a:pt x="0" y="1"/>
                  </a:moveTo>
                  <a:lnTo>
                    <a:pt x="2169" y="1002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8"/>
            <p:cNvSpPr/>
            <p:nvPr/>
          </p:nvSpPr>
          <p:spPr>
            <a:xfrm>
              <a:off x="2022450" y="4655450"/>
              <a:ext cx="3679325" cy="364450"/>
            </a:xfrm>
            <a:custGeom>
              <a:avLst/>
              <a:gdLst/>
              <a:ahLst/>
              <a:cxnLst/>
              <a:rect l="l" t="t" r="r" b="b"/>
              <a:pathLst>
                <a:path w="147173" h="14578" extrusionOk="0">
                  <a:moveTo>
                    <a:pt x="15411" y="0"/>
                  </a:moveTo>
                  <a:lnTo>
                    <a:pt x="0" y="14577"/>
                  </a:lnTo>
                  <a:lnTo>
                    <a:pt x="147172" y="14577"/>
                  </a:lnTo>
                  <a:lnTo>
                    <a:pt x="137899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8"/>
            <p:cNvSpPr/>
            <p:nvPr/>
          </p:nvSpPr>
          <p:spPr>
            <a:xfrm>
              <a:off x="2022450" y="5019875"/>
              <a:ext cx="3679325" cy="98425"/>
            </a:xfrm>
            <a:custGeom>
              <a:avLst/>
              <a:gdLst/>
              <a:ahLst/>
              <a:cxnLst/>
              <a:rect l="l" t="t" r="r" b="b"/>
              <a:pathLst>
                <a:path w="147173" h="3937" extrusionOk="0">
                  <a:moveTo>
                    <a:pt x="0" y="0"/>
                  </a:moveTo>
                  <a:lnTo>
                    <a:pt x="0" y="3936"/>
                  </a:lnTo>
                  <a:lnTo>
                    <a:pt x="147172" y="3936"/>
                  </a:lnTo>
                  <a:lnTo>
                    <a:pt x="147172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8"/>
            <p:cNvSpPr/>
            <p:nvPr/>
          </p:nvSpPr>
          <p:spPr>
            <a:xfrm>
              <a:off x="2407725" y="4853925"/>
              <a:ext cx="604625" cy="75900"/>
            </a:xfrm>
            <a:custGeom>
              <a:avLst/>
              <a:gdLst/>
              <a:ahLst/>
              <a:cxnLst/>
              <a:rect l="l" t="t" r="r" b="b"/>
              <a:pathLst>
                <a:path w="24185" h="3036" extrusionOk="0">
                  <a:moveTo>
                    <a:pt x="0" y="0"/>
                  </a:moveTo>
                  <a:lnTo>
                    <a:pt x="0" y="3036"/>
                  </a:lnTo>
                  <a:lnTo>
                    <a:pt x="24184" y="3036"/>
                  </a:lnTo>
                  <a:lnTo>
                    <a:pt x="24184" y="0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8"/>
            <p:cNvSpPr/>
            <p:nvPr/>
          </p:nvSpPr>
          <p:spPr>
            <a:xfrm>
              <a:off x="2407725" y="4614575"/>
              <a:ext cx="833950" cy="239375"/>
            </a:xfrm>
            <a:custGeom>
              <a:avLst/>
              <a:gdLst/>
              <a:ahLst/>
              <a:cxnLst/>
              <a:rect l="l" t="t" r="r" b="b"/>
              <a:pathLst>
                <a:path w="33358" h="9575" extrusionOk="0">
                  <a:moveTo>
                    <a:pt x="14311" y="1"/>
                  </a:moveTo>
                  <a:lnTo>
                    <a:pt x="0" y="9574"/>
                  </a:lnTo>
                  <a:lnTo>
                    <a:pt x="24184" y="9574"/>
                  </a:lnTo>
                  <a:lnTo>
                    <a:pt x="33358" y="468"/>
                  </a:lnTo>
                  <a:lnTo>
                    <a:pt x="14311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8"/>
            <p:cNvSpPr/>
            <p:nvPr/>
          </p:nvSpPr>
          <p:spPr>
            <a:xfrm>
              <a:off x="3012325" y="4626250"/>
              <a:ext cx="229350" cy="303575"/>
            </a:xfrm>
            <a:custGeom>
              <a:avLst/>
              <a:gdLst/>
              <a:ahLst/>
              <a:cxnLst/>
              <a:rect l="l" t="t" r="r" b="b"/>
              <a:pathLst>
                <a:path w="9174" h="12143" extrusionOk="0">
                  <a:moveTo>
                    <a:pt x="9174" y="1"/>
                  </a:moveTo>
                  <a:lnTo>
                    <a:pt x="0" y="9107"/>
                  </a:lnTo>
                  <a:lnTo>
                    <a:pt x="0" y="12143"/>
                  </a:lnTo>
                  <a:lnTo>
                    <a:pt x="9174" y="2969"/>
                  </a:lnTo>
                  <a:lnTo>
                    <a:pt x="9174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2948100" y="4835575"/>
              <a:ext cx="48400" cy="105100"/>
            </a:xfrm>
            <a:custGeom>
              <a:avLst/>
              <a:gdLst/>
              <a:ahLst/>
              <a:cxnLst/>
              <a:rect l="l" t="t" r="r" b="b"/>
              <a:pathLst>
                <a:path w="1936" h="4204" fill="none" extrusionOk="0">
                  <a:moveTo>
                    <a:pt x="1936" y="0"/>
                  </a:moveTo>
                  <a:cubicBezTo>
                    <a:pt x="1936" y="0"/>
                    <a:pt x="1" y="367"/>
                    <a:pt x="1" y="2035"/>
                  </a:cubicBezTo>
                  <a:cubicBezTo>
                    <a:pt x="1" y="3703"/>
                    <a:pt x="1669" y="4203"/>
                    <a:pt x="1669" y="4203"/>
                  </a:cubicBezTo>
                </a:path>
              </a:pathLst>
            </a:custGeom>
            <a:noFill/>
            <a:ln w="2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8"/>
            <p:cNvSpPr/>
            <p:nvPr/>
          </p:nvSpPr>
          <p:spPr>
            <a:xfrm>
              <a:off x="2899750" y="4835575"/>
              <a:ext cx="48375" cy="105100"/>
            </a:xfrm>
            <a:custGeom>
              <a:avLst/>
              <a:gdLst/>
              <a:ahLst/>
              <a:cxnLst/>
              <a:rect l="l" t="t" r="r" b="b"/>
              <a:pathLst>
                <a:path w="1935" h="4204" fill="none" extrusionOk="0">
                  <a:moveTo>
                    <a:pt x="1935" y="0"/>
                  </a:moveTo>
                  <a:cubicBezTo>
                    <a:pt x="1935" y="0"/>
                    <a:pt x="0" y="367"/>
                    <a:pt x="0" y="2035"/>
                  </a:cubicBezTo>
                  <a:cubicBezTo>
                    <a:pt x="0" y="3703"/>
                    <a:pt x="1668" y="4203"/>
                    <a:pt x="1668" y="4203"/>
                  </a:cubicBezTo>
                </a:path>
              </a:pathLst>
            </a:custGeom>
            <a:noFill/>
            <a:ln w="2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8"/>
            <p:cNvSpPr/>
            <p:nvPr/>
          </p:nvSpPr>
          <p:spPr>
            <a:xfrm>
              <a:off x="2851375" y="4835575"/>
              <a:ext cx="48400" cy="105100"/>
            </a:xfrm>
            <a:custGeom>
              <a:avLst/>
              <a:gdLst/>
              <a:ahLst/>
              <a:cxnLst/>
              <a:rect l="l" t="t" r="r" b="b"/>
              <a:pathLst>
                <a:path w="1936" h="4204" fill="none" extrusionOk="0">
                  <a:moveTo>
                    <a:pt x="1935" y="0"/>
                  </a:moveTo>
                  <a:cubicBezTo>
                    <a:pt x="1935" y="0"/>
                    <a:pt x="0" y="367"/>
                    <a:pt x="0" y="2035"/>
                  </a:cubicBezTo>
                  <a:cubicBezTo>
                    <a:pt x="0" y="3703"/>
                    <a:pt x="1668" y="4203"/>
                    <a:pt x="1668" y="4203"/>
                  </a:cubicBezTo>
                </a:path>
              </a:pathLst>
            </a:custGeom>
            <a:noFill/>
            <a:ln w="2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8"/>
            <p:cNvSpPr/>
            <p:nvPr/>
          </p:nvSpPr>
          <p:spPr>
            <a:xfrm>
              <a:off x="2803000" y="4835575"/>
              <a:ext cx="48400" cy="105100"/>
            </a:xfrm>
            <a:custGeom>
              <a:avLst/>
              <a:gdLst/>
              <a:ahLst/>
              <a:cxnLst/>
              <a:rect l="l" t="t" r="r" b="b"/>
              <a:pathLst>
                <a:path w="1936" h="4204" fill="none" extrusionOk="0">
                  <a:moveTo>
                    <a:pt x="1935" y="0"/>
                  </a:moveTo>
                  <a:cubicBezTo>
                    <a:pt x="1935" y="0"/>
                    <a:pt x="1" y="367"/>
                    <a:pt x="1" y="2035"/>
                  </a:cubicBezTo>
                  <a:cubicBezTo>
                    <a:pt x="1" y="3703"/>
                    <a:pt x="1669" y="4203"/>
                    <a:pt x="1669" y="4203"/>
                  </a:cubicBezTo>
                </a:path>
              </a:pathLst>
            </a:custGeom>
            <a:noFill/>
            <a:ln w="2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8"/>
            <p:cNvSpPr/>
            <p:nvPr/>
          </p:nvSpPr>
          <p:spPr>
            <a:xfrm>
              <a:off x="2754650" y="4835575"/>
              <a:ext cx="48375" cy="105100"/>
            </a:xfrm>
            <a:custGeom>
              <a:avLst/>
              <a:gdLst/>
              <a:ahLst/>
              <a:cxnLst/>
              <a:rect l="l" t="t" r="r" b="b"/>
              <a:pathLst>
                <a:path w="1935" h="4204" fill="none" extrusionOk="0">
                  <a:moveTo>
                    <a:pt x="1935" y="0"/>
                  </a:moveTo>
                  <a:cubicBezTo>
                    <a:pt x="1935" y="0"/>
                    <a:pt x="0" y="367"/>
                    <a:pt x="0" y="2035"/>
                  </a:cubicBezTo>
                  <a:cubicBezTo>
                    <a:pt x="0" y="3703"/>
                    <a:pt x="1668" y="4203"/>
                    <a:pt x="1668" y="4203"/>
                  </a:cubicBezTo>
                </a:path>
              </a:pathLst>
            </a:custGeom>
            <a:noFill/>
            <a:ln w="2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2707100" y="4835575"/>
              <a:ext cx="47575" cy="105100"/>
            </a:xfrm>
            <a:custGeom>
              <a:avLst/>
              <a:gdLst/>
              <a:ahLst/>
              <a:cxnLst/>
              <a:rect l="l" t="t" r="r" b="b"/>
              <a:pathLst>
                <a:path w="1903" h="4204" fill="none" extrusionOk="0">
                  <a:moveTo>
                    <a:pt x="1902" y="0"/>
                  </a:moveTo>
                  <a:cubicBezTo>
                    <a:pt x="1902" y="0"/>
                    <a:pt x="1" y="367"/>
                    <a:pt x="1" y="2035"/>
                  </a:cubicBezTo>
                  <a:cubicBezTo>
                    <a:pt x="1" y="3703"/>
                    <a:pt x="1669" y="4203"/>
                    <a:pt x="1669" y="4203"/>
                  </a:cubicBezTo>
                </a:path>
              </a:pathLst>
            </a:custGeom>
            <a:noFill/>
            <a:ln w="2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2658725" y="4835575"/>
              <a:ext cx="47575" cy="105100"/>
            </a:xfrm>
            <a:custGeom>
              <a:avLst/>
              <a:gdLst/>
              <a:ahLst/>
              <a:cxnLst/>
              <a:rect l="l" t="t" r="r" b="b"/>
              <a:pathLst>
                <a:path w="1903" h="4204" fill="none" extrusionOk="0">
                  <a:moveTo>
                    <a:pt x="1902" y="0"/>
                  </a:moveTo>
                  <a:cubicBezTo>
                    <a:pt x="1902" y="0"/>
                    <a:pt x="1" y="367"/>
                    <a:pt x="1" y="2035"/>
                  </a:cubicBezTo>
                  <a:cubicBezTo>
                    <a:pt x="1" y="3703"/>
                    <a:pt x="1669" y="4203"/>
                    <a:pt x="1669" y="4203"/>
                  </a:cubicBezTo>
                </a:path>
              </a:pathLst>
            </a:custGeom>
            <a:noFill/>
            <a:ln w="2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8"/>
            <p:cNvSpPr/>
            <p:nvPr/>
          </p:nvSpPr>
          <p:spPr>
            <a:xfrm>
              <a:off x="2610375" y="4835575"/>
              <a:ext cx="48375" cy="105100"/>
            </a:xfrm>
            <a:custGeom>
              <a:avLst/>
              <a:gdLst/>
              <a:ahLst/>
              <a:cxnLst/>
              <a:rect l="l" t="t" r="r" b="b"/>
              <a:pathLst>
                <a:path w="1935" h="4204" fill="none" extrusionOk="0">
                  <a:moveTo>
                    <a:pt x="1935" y="0"/>
                  </a:moveTo>
                  <a:cubicBezTo>
                    <a:pt x="1935" y="0"/>
                    <a:pt x="0" y="367"/>
                    <a:pt x="0" y="2035"/>
                  </a:cubicBezTo>
                  <a:cubicBezTo>
                    <a:pt x="0" y="3703"/>
                    <a:pt x="1668" y="4203"/>
                    <a:pt x="1668" y="4203"/>
                  </a:cubicBezTo>
                </a:path>
              </a:pathLst>
            </a:custGeom>
            <a:noFill/>
            <a:ln w="2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8"/>
            <p:cNvSpPr/>
            <p:nvPr/>
          </p:nvSpPr>
          <p:spPr>
            <a:xfrm>
              <a:off x="2556175" y="4835575"/>
              <a:ext cx="48375" cy="105100"/>
            </a:xfrm>
            <a:custGeom>
              <a:avLst/>
              <a:gdLst/>
              <a:ahLst/>
              <a:cxnLst/>
              <a:rect l="l" t="t" r="r" b="b"/>
              <a:pathLst>
                <a:path w="1935" h="4204" fill="none" extrusionOk="0">
                  <a:moveTo>
                    <a:pt x="1935" y="0"/>
                  </a:moveTo>
                  <a:cubicBezTo>
                    <a:pt x="1935" y="0"/>
                    <a:pt x="0" y="367"/>
                    <a:pt x="0" y="2035"/>
                  </a:cubicBezTo>
                  <a:cubicBezTo>
                    <a:pt x="0" y="3703"/>
                    <a:pt x="1668" y="4203"/>
                    <a:pt x="1668" y="4203"/>
                  </a:cubicBezTo>
                </a:path>
              </a:pathLst>
            </a:custGeom>
            <a:noFill/>
            <a:ln w="2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8"/>
            <p:cNvSpPr/>
            <p:nvPr/>
          </p:nvSpPr>
          <p:spPr>
            <a:xfrm>
              <a:off x="2501950" y="4835575"/>
              <a:ext cx="48400" cy="105100"/>
            </a:xfrm>
            <a:custGeom>
              <a:avLst/>
              <a:gdLst/>
              <a:ahLst/>
              <a:cxnLst/>
              <a:rect l="l" t="t" r="r" b="b"/>
              <a:pathLst>
                <a:path w="1936" h="4204" fill="none" extrusionOk="0">
                  <a:moveTo>
                    <a:pt x="1936" y="0"/>
                  </a:moveTo>
                  <a:cubicBezTo>
                    <a:pt x="1936" y="0"/>
                    <a:pt x="1" y="367"/>
                    <a:pt x="1" y="2035"/>
                  </a:cubicBezTo>
                  <a:cubicBezTo>
                    <a:pt x="1" y="3703"/>
                    <a:pt x="1669" y="4203"/>
                    <a:pt x="1669" y="4203"/>
                  </a:cubicBezTo>
                </a:path>
              </a:pathLst>
            </a:custGeom>
            <a:noFill/>
            <a:ln w="2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2441075" y="4835575"/>
              <a:ext cx="48400" cy="105100"/>
            </a:xfrm>
            <a:custGeom>
              <a:avLst/>
              <a:gdLst/>
              <a:ahLst/>
              <a:cxnLst/>
              <a:rect l="l" t="t" r="r" b="b"/>
              <a:pathLst>
                <a:path w="1936" h="4204" fill="none" extrusionOk="0">
                  <a:moveTo>
                    <a:pt x="1935" y="0"/>
                  </a:moveTo>
                  <a:cubicBezTo>
                    <a:pt x="1935" y="0"/>
                    <a:pt x="1" y="367"/>
                    <a:pt x="1" y="2035"/>
                  </a:cubicBezTo>
                  <a:cubicBezTo>
                    <a:pt x="1" y="3703"/>
                    <a:pt x="1669" y="4203"/>
                    <a:pt x="1669" y="4203"/>
                  </a:cubicBezTo>
                </a:path>
              </a:pathLst>
            </a:custGeom>
            <a:noFill/>
            <a:ln w="2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8"/>
            <p:cNvSpPr/>
            <p:nvPr/>
          </p:nvSpPr>
          <p:spPr>
            <a:xfrm>
              <a:off x="2720450" y="4673800"/>
              <a:ext cx="289400" cy="94250"/>
            </a:xfrm>
            <a:custGeom>
              <a:avLst/>
              <a:gdLst/>
              <a:ahLst/>
              <a:cxnLst/>
              <a:rect l="l" t="t" r="r" b="b"/>
              <a:pathLst>
                <a:path w="11576" h="3770" fill="none" extrusionOk="0">
                  <a:moveTo>
                    <a:pt x="3003" y="0"/>
                  </a:moveTo>
                  <a:cubicBezTo>
                    <a:pt x="1668" y="734"/>
                    <a:pt x="601" y="1868"/>
                    <a:pt x="0" y="3269"/>
                  </a:cubicBezTo>
                  <a:cubicBezTo>
                    <a:pt x="1768" y="2702"/>
                    <a:pt x="3136" y="1468"/>
                    <a:pt x="4470" y="200"/>
                  </a:cubicBezTo>
                  <a:lnTo>
                    <a:pt x="3036" y="3769"/>
                  </a:lnTo>
                  <a:cubicBezTo>
                    <a:pt x="4370" y="3669"/>
                    <a:pt x="5604" y="2935"/>
                    <a:pt x="6305" y="1768"/>
                  </a:cubicBezTo>
                  <a:cubicBezTo>
                    <a:pt x="5805" y="1968"/>
                    <a:pt x="5604" y="2569"/>
                    <a:pt x="5871" y="3036"/>
                  </a:cubicBezTo>
                  <a:cubicBezTo>
                    <a:pt x="7105" y="2835"/>
                    <a:pt x="7873" y="1668"/>
                    <a:pt x="8473" y="634"/>
                  </a:cubicBezTo>
                  <a:cubicBezTo>
                    <a:pt x="8573" y="1201"/>
                    <a:pt x="8640" y="1801"/>
                    <a:pt x="8607" y="2402"/>
                  </a:cubicBezTo>
                  <a:cubicBezTo>
                    <a:pt x="9607" y="2569"/>
                    <a:pt x="10641" y="2435"/>
                    <a:pt x="11575" y="2035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4398300" y="4290175"/>
              <a:ext cx="1051625" cy="577100"/>
            </a:xfrm>
            <a:custGeom>
              <a:avLst/>
              <a:gdLst/>
              <a:ahLst/>
              <a:cxnLst/>
              <a:rect l="l" t="t" r="r" b="b"/>
              <a:pathLst>
                <a:path w="42065" h="23084" extrusionOk="0">
                  <a:moveTo>
                    <a:pt x="1" y="1"/>
                  </a:moveTo>
                  <a:lnTo>
                    <a:pt x="1" y="23084"/>
                  </a:lnTo>
                  <a:lnTo>
                    <a:pt x="42064" y="23084"/>
                  </a:lnTo>
                  <a:lnTo>
                    <a:pt x="42064" y="1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4225700" y="4130075"/>
              <a:ext cx="169300" cy="737200"/>
            </a:xfrm>
            <a:custGeom>
              <a:avLst/>
              <a:gdLst/>
              <a:ahLst/>
              <a:cxnLst/>
              <a:rect l="l" t="t" r="r" b="b"/>
              <a:pathLst>
                <a:path w="6772" h="29488" extrusionOk="0">
                  <a:moveTo>
                    <a:pt x="0" y="0"/>
                  </a:moveTo>
                  <a:lnTo>
                    <a:pt x="0" y="23050"/>
                  </a:lnTo>
                  <a:lnTo>
                    <a:pt x="6772" y="29488"/>
                  </a:lnTo>
                  <a:lnTo>
                    <a:pt x="6772" y="6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8"/>
            <p:cNvSpPr/>
            <p:nvPr/>
          </p:nvSpPr>
          <p:spPr>
            <a:xfrm>
              <a:off x="4229850" y="4130075"/>
              <a:ext cx="1220075" cy="160125"/>
            </a:xfrm>
            <a:custGeom>
              <a:avLst/>
              <a:gdLst/>
              <a:ahLst/>
              <a:cxnLst/>
              <a:rect l="l" t="t" r="r" b="b"/>
              <a:pathLst>
                <a:path w="48803" h="6405" extrusionOk="0">
                  <a:moveTo>
                    <a:pt x="1" y="0"/>
                  </a:moveTo>
                  <a:lnTo>
                    <a:pt x="6772" y="6405"/>
                  </a:lnTo>
                  <a:lnTo>
                    <a:pt x="48802" y="6405"/>
                  </a:lnTo>
                  <a:lnTo>
                    <a:pt x="42031" y="0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4737725" y="4409425"/>
              <a:ext cx="325250" cy="325275"/>
            </a:xfrm>
            <a:custGeom>
              <a:avLst/>
              <a:gdLst/>
              <a:ahLst/>
              <a:cxnLst/>
              <a:rect l="l" t="t" r="r" b="b"/>
              <a:pathLst>
                <a:path w="13010" h="13011" extrusionOk="0">
                  <a:moveTo>
                    <a:pt x="4070" y="1"/>
                  </a:moveTo>
                  <a:lnTo>
                    <a:pt x="4070" y="3904"/>
                  </a:lnTo>
                  <a:lnTo>
                    <a:pt x="0" y="3904"/>
                  </a:lnTo>
                  <a:lnTo>
                    <a:pt x="0" y="9141"/>
                  </a:lnTo>
                  <a:lnTo>
                    <a:pt x="4070" y="9141"/>
                  </a:lnTo>
                  <a:lnTo>
                    <a:pt x="4070" y="13010"/>
                  </a:lnTo>
                  <a:lnTo>
                    <a:pt x="9307" y="13010"/>
                  </a:lnTo>
                  <a:lnTo>
                    <a:pt x="9307" y="9141"/>
                  </a:lnTo>
                  <a:lnTo>
                    <a:pt x="13010" y="9141"/>
                  </a:lnTo>
                  <a:lnTo>
                    <a:pt x="13010" y="3904"/>
                  </a:lnTo>
                  <a:lnTo>
                    <a:pt x="9307" y="3904"/>
                  </a:lnTo>
                  <a:lnTo>
                    <a:pt x="9307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8"/>
            <p:cNvSpPr/>
            <p:nvPr/>
          </p:nvSpPr>
          <p:spPr>
            <a:xfrm>
              <a:off x="4746050" y="4130075"/>
              <a:ext cx="169325" cy="160125"/>
            </a:xfrm>
            <a:custGeom>
              <a:avLst/>
              <a:gdLst/>
              <a:ahLst/>
              <a:cxnLst/>
              <a:rect l="l" t="t" r="r" b="b"/>
              <a:pathLst>
                <a:path w="6773" h="6405" extrusionOk="0">
                  <a:moveTo>
                    <a:pt x="6772" y="6405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8"/>
            <p:cNvSpPr/>
            <p:nvPr/>
          </p:nvSpPr>
          <p:spPr>
            <a:xfrm>
              <a:off x="4746050" y="4130075"/>
              <a:ext cx="169325" cy="160125"/>
            </a:xfrm>
            <a:custGeom>
              <a:avLst/>
              <a:gdLst/>
              <a:ahLst/>
              <a:cxnLst/>
              <a:rect l="l" t="t" r="r" b="b"/>
              <a:pathLst>
                <a:path w="6773" h="6405" fill="none" extrusionOk="0">
                  <a:moveTo>
                    <a:pt x="6772" y="6405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8"/>
            <p:cNvSpPr/>
            <p:nvPr/>
          </p:nvSpPr>
          <p:spPr>
            <a:xfrm>
              <a:off x="2127525" y="1302000"/>
              <a:ext cx="688850" cy="628400"/>
            </a:xfrm>
            <a:custGeom>
              <a:avLst/>
              <a:gdLst/>
              <a:ahLst/>
              <a:cxnLst/>
              <a:rect l="l" t="t" r="r" b="b"/>
              <a:pathLst>
                <a:path w="27554" h="25136" extrusionOk="0">
                  <a:moveTo>
                    <a:pt x="13777" y="0"/>
                  </a:moveTo>
                  <a:cubicBezTo>
                    <a:pt x="10566" y="0"/>
                    <a:pt x="7356" y="1226"/>
                    <a:pt x="4904" y="3678"/>
                  </a:cubicBezTo>
                  <a:cubicBezTo>
                    <a:pt x="0" y="8582"/>
                    <a:pt x="0" y="16554"/>
                    <a:pt x="4904" y="21457"/>
                  </a:cubicBezTo>
                  <a:cubicBezTo>
                    <a:pt x="7356" y="23909"/>
                    <a:pt x="10566" y="25135"/>
                    <a:pt x="13777" y="25135"/>
                  </a:cubicBezTo>
                  <a:cubicBezTo>
                    <a:pt x="16988" y="25135"/>
                    <a:pt x="20198" y="23909"/>
                    <a:pt x="22650" y="21457"/>
                  </a:cubicBezTo>
                  <a:cubicBezTo>
                    <a:pt x="27553" y="16554"/>
                    <a:pt x="27553" y="8582"/>
                    <a:pt x="22650" y="3678"/>
                  </a:cubicBezTo>
                  <a:cubicBezTo>
                    <a:pt x="20198" y="1226"/>
                    <a:pt x="16988" y="0"/>
                    <a:pt x="13777" y="0"/>
                  </a:cubicBezTo>
                  <a:close/>
                </a:path>
              </a:pathLst>
            </a:custGeom>
            <a:solidFill>
              <a:schemeClr val="accent2"/>
            </a:solidFill>
            <a:ln w="10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8"/>
            <p:cNvSpPr/>
            <p:nvPr/>
          </p:nvSpPr>
          <p:spPr>
            <a:xfrm>
              <a:off x="2210075" y="1468700"/>
              <a:ext cx="522900" cy="304550"/>
            </a:xfrm>
            <a:custGeom>
              <a:avLst/>
              <a:gdLst/>
              <a:ahLst/>
              <a:cxnLst/>
              <a:rect l="l" t="t" r="r" b="b"/>
              <a:pathLst>
                <a:path w="20916" h="12182" extrusionOk="0">
                  <a:moveTo>
                    <a:pt x="16904" y="1"/>
                  </a:moveTo>
                  <a:cubicBezTo>
                    <a:pt x="16479" y="1"/>
                    <a:pt x="16044" y="68"/>
                    <a:pt x="15612" y="212"/>
                  </a:cubicBezTo>
                  <a:lnTo>
                    <a:pt x="9374" y="2281"/>
                  </a:lnTo>
                  <a:lnTo>
                    <a:pt x="3170" y="4382"/>
                  </a:lnTo>
                  <a:cubicBezTo>
                    <a:pt x="1102" y="5083"/>
                    <a:pt x="1" y="7351"/>
                    <a:pt x="701" y="9452"/>
                  </a:cubicBezTo>
                  <a:cubicBezTo>
                    <a:pt x="1264" y="11140"/>
                    <a:pt x="2837" y="12182"/>
                    <a:pt x="4505" y="12182"/>
                  </a:cubicBezTo>
                  <a:cubicBezTo>
                    <a:pt x="4915" y="12182"/>
                    <a:pt x="5331" y="12119"/>
                    <a:pt x="5738" y="11987"/>
                  </a:cubicBezTo>
                  <a:lnTo>
                    <a:pt x="12576" y="9686"/>
                  </a:lnTo>
                  <a:lnTo>
                    <a:pt x="18180" y="7784"/>
                  </a:lnTo>
                  <a:cubicBezTo>
                    <a:pt x="19810" y="7219"/>
                    <a:pt x="20909" y="5726"/>
                    <a:pt x="20916" y="3998"/>
                  </a:cubicBezTo>
                  <a:lnTo>
                    <a:pt x="20916" y="3998"/>
                  </a:lnTo>
                  <a:cubicBezTo>
                    <a:pt x="20916" y="4004"/>
                    <a:pt x="20916" y="4009"/>
                    <a:pt x="20916" y="4015"/>
                  </a:cubicBezTo>
                  <a:lnTo>
                    <a:pt x="20916" y="3982"/>
                  </a:lnTo>
                  <a:cubicBezTo>
                    <a:pt x="20916" y="3987"/>
                    <a:pt x="20916" y="3993"/>
                    <a:pt x="20916" y="3998"/>
                  </a:cubicBezTo>
                  <a:lnTo>
                    <a:pt x="20916" y="3998"/>
                  </a:lnTo>
                  <a:cubicBezTo>
                    <a:pt x="20907" y="1698"/>
                    <a:pt x="19032" y="1"/>
                    <a:pt x="1690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8"/>
            <p:cNvSpPr/>
            <p:nvPr/>
          </p:nvSpPr>
          <p:spPr>
            <a:xfrm>
              <a:off x="2444425" y="1468700"/>
              <a:ext cx="288550" cy="242150"/>
            </a:xfrm>
            <a:custGeom>
              <a:avLst/>
              <a:gdLst/>
              <a:ahLst/>
              <a:cxnLst/>
              <a:rect l="l" t="t" r="r" b="b"/>
              <a:pathLst>
                <a:path w="11542" h="9686" extrusionOk="0">
                  <a:moveTo>
                    <a:pt x="7531" y="1"/>
                  </a:moveTo>
                  <a:cubicBezTo>
                    <a:pt x="7106" y="1"/>
                    <a:pt x="6671" y="68"/>
                    <a:pt x="6238" y="212"/>
                  </a:cubicBezTo>
                  <a:lnTo>
                    <a:pt x="0" y="2281"/>
                  </a:lnTo>
                  <a:cubicBezTo>
                    <a:pt x="1935" y="4282"/>
                    <a:pt x="3069" y="6917"/>
                    <a:pt x="3202" y="9686"/>
                  </a:cubicBezTo>
                  <a:lnTo>
                    <a:pt x="8806" y="7784"/>
                  </a:lnTo>
                  <a:cubicBezTo>
                    <a:pt x="10441" y="7217"/>
                    <a:pt x="11542" y="5716"/>
                    <a:pt x="11542" y="3982"/>
                  </a:cubicBezTo>
                  <a:cubicBezTo>
                    <a:pt x="11542" y="1701"/>
                    <a:pt x="9664" y="1"/>
                    <a:pt x="753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8"/>
            <p:cNvSpPr/>
            <p:nvPr/>
          </p:nvSpPr>
          <p:spPr>
            <a:xfrm>
              <a:off x="2210075" y="1452325"/>
              <a:ext cx="522900" cy="332750"/>
            </a:xfrm>
            <a:custGeom>
              <a:avLst/>
              <a:gdLst/>
              <a:ahLst/>
              <a:cxnLst/>
              <a:rect l="l" t="t" r="r" b="b"/>
              <a:pathLst>
                <a:path w="20916" h="13310" fill="none" extrusionOk="0">
                  <a:moveTo>
                    <a:pt x="20916" y="4637"/>
                  </a:moveTo>
                  <a:cubicBezTo>
                    <a:pt x="20916" y="6371"/>
                    <a:pt x="19815" y="7872"/>
                    <a:pt x="18180" y="8439"/>
                  </a:cubicBezTo>
                  <a:lnTo>
                    <a:pt x="12576" y="10341"/>
                  </a:lnTo>
                  <a:lnTo>
                    <a:pt x="5738" y="12642"/>
                  </a:lnTo>
                  <a:cubicBezTo>
                    <a:pt x="3670" y="13310"/>
                    <a:pt x="1402" y="12209"/>
                    <a:pt x="701" y="10107"/>
                  </a:cubicBezTo>
                  <a:cubicBezTo>
                    <a:pt x="1" y="8006"/>
                    <a:pt x="1102" y="5738"/>
                    <a:pt x="3170" y="5037"/>
                  </a:cubicBezTo>
                  <a:lnTo>
                    <a:pt x="9374" y="2936"/>
                  </a:lnTo>
                  <a:lnTo>
                    <a:pt x="15612" y="867"/>
                  </a:lnTo>
                  <a:cubicBezTo>
                    <a:pt x="18214" y="0"/>
                    <a:pt x="20916" y="1901"/>
                    <a:pt x="20916" y="4670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8"/>
            <p:cNvSpPr/>
            <p:nvPr/>
          </p:nvSpPr>
          <p:spPr>
            <a:xfrm>
              <a:off x="2444425" y="1525700"/>
              <a:ext cx="80075" cy="185150"/>
            </a:xfrm>
            <a:custGeom>
              <a:avLst/>
              <a:gdLst/>
              <a:ahLst/>
              <a:cxnLst/>
              <a:rect l="l" t="t" r="r" b="b"/>
              <a:pathLst>
                <a:path w="3203" h="7406" fill="none" extrusionOk="0">
                  <a:moveTo>
                    <a:pt x="3202" y="7406"/>
                  </a:moveTo>
                  <a:cubicBezTo>
                    <a:pt x="3069" y="4637"/>
                    <a:pt x="1935" y="2002"/>
                    <a:pt x="0" y="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2699600" y="1530700"/>
              <a:ext cx="10025" cy="36725"/>
            </a:xfrm>
            <a:custGeom>
              <a:avLst/>
              <a:gdLst/>
              <a:ahLst/>
              <a:cxnLst/>
              <a:rect l="l" t="t" r="r" b="b"/>
              <a:pathLst>
                <a:path w="401" h="1469" fill="none" extrusionOk="0">
                  <a:moveTo>
                    <a:pt x="0" y="1"/>
                  </a:moveTo>
                  <a:cubicBezTo>
                    <a:pt x="267" y="434"/>
                    <a:pt x="401" y="968"/>
                    <a:pt x="367" y="14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8"/>
            <p:cNvSpPr/>
            <p:nvPr/>
          </p:nvSpPr>
          <p:spPr>
            <a:xfrm>
              <a:off x="2484450" y="1491500"/>
              <a:ext cx="193500" cy="50075"/>
            </a:xfrm>
            <a:custGeom>
              <a:avLst/>
              <a:gdLst/>
              <a:ahLst/>
              <a:cxnLst/>
              <a:rect l="l" t="t" r="r" b="b"/>
              <a:pathLst>
                <a:path w="7740" h="2003" fill="none" extrusionOk="0">
                  <a:moveTo>
                    <a:pt x="0" y="2002"/>
                  </a:moveTo>
                  <a:lnTo>
                    <a:pt x="5004" y="334"/>
                  </a:lnTo>
                  <a:cubicBezTo>
                    <a:pt x="5905" y="1"/>
                    <a:pt x="6905" y="134"/>
                    <a:pt x="7739" y="6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8"/>
            <p:cNvSpPr/>
            <p:nvPr/>
          </p:nvSpPr>
          <p:spPr>
            <a:xfrm>
              <a:off x="4873650" y="1305550"/>
              <a:ext cx="627975" cy="627975"/>
            </a:xfrm>
            <a:custGeom>
              <a:avLst/>
              <a:gdLst/>
              <a:ahLst/>
              <a:cxnLst/>
              <a:rect l="l" t="t" r="r" b="b"/>
              <a:pathLst>
                <a:path w="25119" h="25119" extrusionOk="0">
                  <a:moveTo>
                    <a:pt x="12543" y="0"/>
                  </a:moveTo>
                  <a:cubicBezTo>
                    <a:pt x="5605" y="0"/>
                    <a:pt x="1" y="5638"/>
                    <a:pt x="1" y="12576"/>
                  </a:cubicBezTo>
                  <a:cubicBezTo>
                    <a:pt x="1" y="19514"/>
                    <a:pt x="5605" y="25118"/>
                    <a:pt x="12543" y="25118"/>
                  </a:cubicBezTo>
                  <a:cubicBezTo>
                    <a:pt x="19481" y="25118"/>
                    <a:pt x="25118" y="19514"/>
                    <a:pt x="25118" y="12576"/>
                  </a:cubicBezTo>
                  <a:cubicBezTo>
                    <a:pt x="25118" y="5638"/>
                    <a:pt x="19481" y="0"/>
                    <a:pt x="12543" y="0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8"/>
            <p:cNvSpPr/>
            <p:nvPr/>
          </p:nvSpPr>
          <p:spPr>
            <a:xfrm>
              <a:off x="5066300" y="1471475"/>
              <a:ext cx="100925" cy="49100"/>
            </a:xfrm>
            <a:custGeom>
              <a:avLst/>
              <a:gdLst/>
              <a:ahLst/>
              <a:cxnLst/>
              <a:rect l="l" t="t" r="r" b="b"/>
              <a:pathLst>
                <a:path w="4037" h="1964" extrusionOk="0">
                  <a:moveTo>
                    <a:pt x="3519" y="0"/>
                  </a:moveTo>
                  <a:cubicBezTo>
                    <a:pt x="3123" y="0"/>
                    <a:pt x="2475" y="170"/>
                    <a:pt x="1768" y="502"/>
                  </a:cubicBezTo>
                  <a:cubicBezTo>
                    <a:pt x="734" y="969"/>
                    <a:pt x="0" y="1569"/>
                    <a:pt x="100" y="1836"/>
                  </a:cubicBezTo>
                  <a:cubicBezTo>
                    <a:pt x="143" y="1922"/>
                    <a:pt x="274" y="1963"/>
                    <a:pt x="466" y="1963"/>
                  </a:cubicBezTo>
                  <a:cubicBezTo>
                    <a:pt x="867" y="1963"/>
                    <a:pt x="1536" y="1785"/>
                    <a:pt x="2235" y="1469"/>
                  </a:cubicBezTo>
                  <a:cubicBezTo>
                    <a:pt x="3269" y="1002"/>
                    <a:pt x="4036" y="402"/>
                    <a:pt x="3903" y="135"/>
                  </a:cubicBezTo>
                  <a:cubicBezTo>
                    <a:pt x="3858" y="45"/>
                    <a:pt x="3721" y="0"/>
                    <a:pt x="351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8"/>
            <p:cNvSpPr/>
            <p:nvPr/>
          </p:nvSpPr>
          <p:spPr>
            <a:xfrm>
              <a:off x="5068800" y="1472325"/>
              <a:ext cx="236025" cy="338600"/>
            </a:xfrm>
            <a:custGeom>
              <a:avLst/>
              <a:gdLst/>
              <a:ahLst/>
              <a:cxnLst/>
              <a:rect l="l" t="t" r="r" b="b"/>
              <a:pathLst>
                <a:path w="9441" h="13544" extrusionOk="0">
                  <a:moveTo>
                    <a:pt x="3769" y="1"/>
                  </a:moveTo>
                  <a:lnTo>
                    <a:pt x="0" y="1835"/>
                  </a:lnTo>
                  <a:lnTo>
                    <a:pt x="2335" y="6605"/>
                  </a:lnTo>
                  <a:lnTo>
                    <a:pt x="5704" y="13544"/>
                  </a:lnTo>
                  <a:lnTo>
                    <a:pt x="9440" y="11742"/>
                  </a:lnTo>
                  <a:lnTo>
                    <a:pt x="6038" y="4671"/>
                  </a:lnTo>
                  <a:lnTo>
                    <a:pt x="3769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8"/>
            <p:cNvSpPr/>
            <p:nvPr/>
          </p:nvSpPr>
          <p:spPr>
            <a:xfrm>
              <a:off x="5086300" y="1534875"/>
              <a:ext cx="40900" cy="19200"/>
            </a:xfrm>
            <a:custGeom>
              <a:avLst/>
              <a:gdLst/>
              <a:ahLst/>
              <a:cxnLst/>
              <a:rect l="l" t="t" r="r" b="b"/>
              <a:pathLst>
                <a:path w="1636" h="768" extrusionOk="0">
                  <a:moveTo>
                    <a:pt x="1" y="768"/>
                  </a:moveTo>
                  <a:lnTo>
                    <a:pt x="1635" y="0"/>
                  </a:lnTo>
                </a:path>
              </a:pathLst>
            </a:custGeom>
            <a:solidFill>
              <a:srgbClr val="92E3A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5086300" y="1534875"/>
              <a:ext cx="40900" cy="19200"/>
            </a:xfrm>
            <a:custGeom>
              <a:avLst/>
              <a:gdLst/>
              <a:ahLst/>
              <a:cxnLst/>
              <a:rect l="l" t="t" r="r" b="b"/>
              <a:pathLst>
                <a:path w="1636" h="768" fill="none" extrusionOk="0">
                  <a:moveTo>
                    <a:pt x="1" y="768"/>
                  </a:moveTo>
                  <a:lnTo>
                    <a:pt x="1635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5103825" y="1572400"/>
              <a:ext cx="40875" cy="19200"/>
            </a:xfrm>
            <a:custGeom>
              <a:avLst/>
              <a:gdLst/>
              <a:ahLst/>
              <a:cxnLst/>
              <a:rect l="l" t="t" r="r" b="b"/>
              <a:pathLst>
                <a:path w="1635" h="768" extrusionOk="0">
                  <a:moveTo>
                    <a:pt x="0" y="768"/>
                  </a:moveTo>
                  <a:lnTo>
                    <a:pt x="1635" y="1"/>
                  </a:lnTo>
                </a:path>
              </a:pathLst>
            </a:custGeom>
            <a:solidFill>
              <a:srgbClr val="92E3A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5103825" y="1572400"/>
              <a:ext cx="40875" cy="19200"/>
            </a:xfrm>
            <a:custGeom>
              <a:avLst/>
              <a:gdLst/>
              <a:ahLst/>
              <a:cxnLst/>
              <a:rect l="l" t="t" r="r" b="b"/>
              <a:pathLst>
                <a:path w="1635" h="768" fill="none" extrusionOk="0">
                  <a:moveTo>
                    <a:pt x="0" y="768"/>
                  </a:moveTo>
                  <a:lnTo>
                    <a:pt x="1635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5247250" y="1781725"/>
              <a:ext cx="48400" cy="75900"/>
            </a:xfrm>
            <a:custGeom>
              <a:avLst/>
              <a:gdLst/>
              <a:ahLst/>
              <a:cxnLst/>
              <a:rect l="l" t="t" r="r" b="b"/>
              <a:pathLst>
                <a:path w="1936" h="3036" extrusionOk="0">
                  <a:moveTo>
                    <a:pt x="968" y="0"/>
                  </a:moveTo>
                  <a:lnTo>
                    <a:pt x="1" y="501"/>
                  </a:lnTo>
                  <a:lnTo>
                    <a:pt x="1935" y="303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8"/>
            <p:cNvSpPr/>
            <p:nvPr/>
          </p:nvSpPr>
          <p:spPr>
            <a:xfrm>
              <a:off x="5127175" y="1589075"/>
              <a:ext cx="177650" cy="221850"/>
            </a:xfrm>
            <a:custGeom>
              <a:avLst/>
              <a:gdLst/>
              <a:ahLst/>
              <a:cxnLst/>
              <a:rect l="l" t="t" r="r" b="b"/>
              <a:pathLst>
                <a:path w="7106" h="8874" extrusionOk="0">
                  <a:moveTo>
                    <a:pt x="3703" y="1"/>
                  </a:moveTo>
                  <a:lnTo>
                    <a:pt x="0" y="1935"/>
                  </a:lnTo>
                  <a:lnTo>
                    <a:pt x="3369" y="8874"/>
                  </a:lnTo>
                  <a:lnTo>
                    <a:pt x="3903" y="8774"/>
                  </a:lnTo>
                  <a:cubicBezTo>
                    <a:pt x="5104" y="8540"/>
                    <a:pt x="6238" y="7940"/>
                    <a:pt x="7105" y="7072"/>
                  </a:cubicBezTo>
                  <a:lnTo>
                    <a:pt x="3703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8"/>
            <p:cNvSpPr/>
            <p:nvPr/>
          </p:nvSpPr>
          <p:spPr>
            <a:xfrm>
              <a:off x="5144675" y="1653300"/>
              <a:ext cx="38400" cy="17525"/>
            </a:xfrm>
            <a:custGeom>
              <a:avLst/>
              <a:gdLst/>
              <a:ahLst/>
              <a:cxnLst/>
              <a:rect l="l" t="t" r="r" b="b"/>
              <a:pathLst>
                <a:path w="1536" h="701" extrusionOk="0">
                  <a:moveTo>
                    <a:pt x="1" y="701"/>
                  </a:moveTo>
                  <a:lnTo>
                    <a:pt x="1535" y="0"/>
                  </a:lnTo>
                </a:path>
              </a:pathLst>
            </a:custGeom>
            <a:solidFill>
              <a:srgbClr val="92E3A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8"/>
            <p:cNvSpPr/>
            <p:nvPr/>
          </p:nvSpPr>
          <p:spPr>
            <a:xfrm>
              <a:off x="5144675" y="1653300"/>
              <a:ext cx="38400" cy="17525"/>
            </a:xfrm>
            <a:custGeom>
              <a:avLst/>
              <a:gdLst/>
              <a:ahLst/>
              <a:cxnLst/>
              <a:rect l="l" t="t" r="r" b="b"/>
              <a:pathLst>
                <a:path w="1536" h="701" fill="none" extrusionOk="0">
                  <a:moveTo>
                    <a:pt x="1" y="701"/>
                  </a:moveTo>
                  <a:lnTo>
                    <a:pt x="1535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5165525" y="16941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1" y="668"/>
                  </a:moveTo>
                  <a:lnTo>
                    <a:pt x="1502" y="1"/>
                  </a:lnTo>
                </a:path>
              </a:pathLst>
            </a:custGeom>
            <a:solidFill>
              <a:srgbClr val="92E3A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8"/>
            <p:cNvSpPr/>
            <p:nvPr/>
          </p:nvSpPr>
          <p:spPr>
            <a:xfrm>
              <a:off x="5165525" y="16941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fill="none" extrusionOk="0">
                  <a:moveTo>
                    <a:pt x="1" y="668"/>
                  </a:moveTo>
                  <a:lnTo>
                    <a:pt x="1502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8"/>
            <p:cNvSpPr/>
            <p:nvPr/>
          </p:nvSpPr>
          <p:spPr>
            <a:xfrm>
              <a:off x="5071300" y="1422300"/>
              <a:ext cx="55900" cy="80075"/>
            </a:xfrm>
            <a:custGeom>
              <a:avLst/>
              <a:gdLst/>
              <a:ahLst/>
              <a:cxnLst/>
              <a:rect l="l" t="t" r="r" b="b"/>
              <a:pathLst>
                <a:path w="2236" h="3203" extrusionOk="0">
                  <a:moveTo>
                    <a:pt x="934" y="0"/>
                  </a:moveTo>
                  <a:lnTo>
                    <a:pt x="0" y="534"/>
                  </a:lnTo>
                  <a:lnTo>
                    <a:pt x="1201" y="3203"/>
                  </a:lnTo>
                  <a:lnTo>
                    <a:pt x="2235" y="2702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8"/>
            <p:cNvSpPr/>
            <p:nvPr/>
          </p:nvSpPr>
          <p:spPr>
            <a:xfrm>
              <a:off x="5020425" y="1398100"/>
              <a:ext cx="135125" cy="74200"/>
            </a:xfrm>
            <a:custGeom>
              <a:avLst/>
              <a:gdLst/>
              <a:ahLst/>
              <a:cxnLst/>
              <a:rect l="l" t="t" r="r" b="b"/>
              <a:pathLst>
                <a:path w="5405" h="2968" extrusionOk="0">
                  <a:moveTo>
                    <a:pt x="5004" y="1"/>
                  </a:moveTo>
                  <a:lnTo>
                    <a:pt x="0" y="2236"/>
                  </a:lnTo>
                  <a:lnTo>
                    <a:pt x="267" y="2870"/>
                  </a:lnTo>
                  <a:cubicBezTo>
                    <a:pt x="301" y="2936"/>
                    <a:pt x="401" y="2968"/>
                    <a:pt x="554" y="2968"/>
                  </a:cubicBezTo>
                  <a:cubicBezTo>
                    <a:pt x="1014" y="2968"/>
                    <a:pt x="1952" y="2686"/>
                    <a:pt x="3003" y="2236"/>
                  </a:cubicBezTo>
                  <a:cubicBezTo>
                    <a:pt x="4370" y="1602"/>
                    <a:pt x="5404" y="902"/>
                    <a:pt x="5271" y="635"/>
                  </a:cubicBezTo>
                  <a:lnTo>
                    <a:pt x="500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8"/>
            <p:cNvSpPr/>
            <p:nvPr/>
          </p:nvSpPr>
          <p:spPr>
            <a:xfrm>
              <a:off x="5017075" y="1395650"/>
              <a:ext cx="130975" cy="60925"/>
            </a:xfrm>
            <a:custGeom>
              <a:avLst/>
              <a:gdLst/>
              <a:ahLst/>
              <a:cxnLst/>
              <a:rect l="l" t="t" r="r" b="b"/>
              <a:pathLst>
                <a:path w="5239" h="2437" extrusionOk="0">
                  <a:moveTo>
                    <a:pt x="4851" y="1"/>
                  </a:moveTo>
                  <a:cubicBezTo>
                    <a:pt x="4392" y="1"/>
                    <a:pt x="3453" y="282"/>
                    <a:pt x="2403" y="733"/>
                  </a:cubicBezTo>
                  <a:cubicBezTo>
                    <a:pt x="1035" y="1366"/>
                    <a:pt x="1" y="2067"/>
                    <a:pt x="134" y="2334"/>
                  </a:cubicBezTo>
                  <a:cubicBezTo>
                    <a:pt x="160" y="2403"/>
                    <a:pt x="264" y="2437"/>
                    <a:pt x="426" y="2437"/>
                  </a:cubicBezTo>
                  <a:cubicBezTo>
                    <a:pt x="887" y="2437"/>
                    <a:pt x="1825" y="2169"/>
                    <a:pt x="2836" y="1700"/>
                  </a:cubicBezTo>
                  <a:cubicBezTo>
                    <a:pt x="4204" y="1066"/>
                    <a:pt x="5238" y="366"/>
                    <a:pt x="5138" y="99"/>
                  </a:cubicBezTo>
                  <a:cubicBezTo>
                    <a:pt x="5105" y="32"/>
                    <a:pt x="5005" y="1"/>
                    <a:pt x="485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8"/>
            <p:cNvSpPr/>
            <p:nvPr/>
          </p:nvSpPr>
          <p:spPr>
            <a:xfrm>
              <a:off x="3735350" y="2073600"/>
              <a:ext cx="494525" cy="832275"/>
            </a:xfrm>
            <a:custGeom>
              <a:avLst/>
              <a:gdLst/>
              <a:ahLst/>
              <a:cxnLst/>
              <a:rect l="l" t="t" r="r" b="b"/>
              <a:pathLst>
                <a:path w="19781" h="33291" fill="none" extrusionOk="0">
                  <a:moveTo>
                    <a:pt x="1568" y="13076"/>
                  </a:moveTo>
                  <a:cubicBezTo>
                    <a:pt x="1568" y="13076"/>
                    <a:pt x="2235" y="19047"/>
                    <a:pt x="1568" y="21082"/>
                  </a:cubicBezTo>
                  <a:cubicBezTo>
                    <a:pt x="867" y="23350"/>
                    <a:pt x="0" y="28587"/>
                    <a:pt x="734" y="30922"/>
                  </a:cubicBezTo>
                  <a:cubicBezTo>
                    <a:pt x="1501" y="33291"/>
                    <a:pt x="15711" y="23350"/>
                    <a:pt x="18447" y="16545"/>
                  </a:cubicBezTo>
                  <a:cubicBezTo>
                    <a:pt x="18447" y="16545"/>
                    <a:pt x="18813" y="3303"/>
                    <a:pt x="19781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accine Side Effects by Slidesgo">
  <a:themeElements>
    <a:clrScheme name="Simple Light">
      <a:dk1>
        <a:srgbClr val="2D4040"/>
      </a:dk1>
      <a:lt1>
        <a:srgbClr val="878A7D"/>
      </a:lt1>
      <a:dk2>
        <a:srgbClr val="EDF8F0"/>
      </a:dk2>
      <a:lt2>
        <a:srgbClr val="BDDAE0"/>
      </a:lt2>
      <a:accent1>
        <a:srgbClr val="88B4C5"/>
      </a:accent1>
      <a:accent2>
        <a:srgbClr val="FFFFFF"/>
      </a:accent2>
      <a:accent3>
        <a:srgbClr val="FFFFFF"/>
      </a:accent3>
      <a:accent4>
        <a:srgbClr val="FAFAFA"/>
      </a:accent4>
      <a:accent5>
        <a:srgbClr val="FAFAFA"/>
      </a:accent5>
      <a:accent6>
        <a:srgbClr val="FAFAFA"/>
      </a:accent6>
      <a:hlink>
        <a:srgbClr val="878A7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On-screen Show (16:9)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PT Sans</vt:lpstr>
      <vt:lpstr>Work Sans</vt:lpstr>
      <vt:lpstr>Inter</vt:lpstr>
      <vt:lpstr>Roboto Condensed Light</vt:lpstr>
      <vt:lpstr>Arial</vt:lpstr>
      <vt:lpstr>Vaccine Side Effects by Slidesgo</vt:lpstr>
      <vt:lpstr>Pandemic Simulation Game High Concept</vt:lpstr>
      <vt:lpstr>01</vt:lpstr>
      <vt:lpstr>MAIN GOAL</vt:lpstr>
      <vt:lpstr>ROLE-BASED GAMEPLAY</vt:lpstr>
      <vt:lpstr>LIMITED RESOURCES (PER ROUND)</vt:lpstr>
      <vt:lpstr>EXAMPLE GAME SCENARIO</vt:lpstr>
      <vt:lpstr>MODIFIERS/GAME CONTROL</vt:lpstr>
      <vt:lpstr>TRAINING/TEACHING MOMENTS</vt:lpstr>
      <vt:lpstr>TRACKING DATA</vt:lpstr>
      <vt:lpstr>MODULARITY IN MIND</vt:lpstr>
      <vt:lpstr>SIMULATION ENGINE FEATURES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 Simulation Game High Concept</dc:title>
  <cp:lastModifiedBy>Tim Herrmann</cp:lastModifiedBy>
  <cp:revision>1</cp:revision>
  <dcterms:modified xsi:type="dcterms:W3CDTF">2022-09-23T01:12:11Z</dcterms:modified>
</cp:coreProperties>
</file>