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69" r:id="rId3"/>
  </p:sldMasterIdLst>
  <p:notesMasterIdLst>
    <p:notesMasterId r:id="rId5"/>
  </p:notesMasterIdLst>
  <p:handoutMasterIdLst>
    <p:handoutMasterId r:id="rId6"/>
  </p:handoutMasterIdLst>
  <p:sldIdLst>
    <p:sldId id="29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>
        <p:scale>
          <a:sx n="91" d="100"/>
          <a:sy n="91" d="100"/>
        </p:scale>
        <p:origin x="-1210" y="-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4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00A46-5BDD-4077-B9A3-46A0DEE8C41C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A2357-13D4-4595-91F4-29C0386736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28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E4215-C773-4DDF-93D4-E8DA334F4D15}" type="datetimeFigureOut">
              <a:rPr lang="en-US" smtClean="0"/>
              <a:pPr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14DE9-F5CA-4C4C-8F8B-710ADE42AB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277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3362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914400"/>
            <a:ext cx="7772400" cy="45719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AF77-872B-413E-BBFD-B77F728AA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676400" y="1828800"/>
            <a:ext cx="7010400" cy="4267200"/>
          </a:xfrm>
        </p:spPr>
        <p:txBody>
          <a:bodyPr/>
          <a:lstStyle>
            <a:lvl1pPr>
              <a:defRPr sz="2800" b="0" i="0">
                <a:solidFill>
                  <a:schemeClr val="tx2"/>
                </a:solidFill>
                <a:latin typeface="Times New Roman"/>
                <a:cs typeface="Times New Roman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33362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914400"/>
            <a:ext cx="7772400" cy="457199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AF77-872B-413E-BBFD-B77F728AA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676400" y="1828800"/>
            <a:ext cx="3429000" cy="4267200"/>
          </a:xfrm>
        </p:spPr>
        <p:txBody>
          <a:bodyPr/>
          <a:lstStyle>
            <a:lvl1pPr>
              <a:defRPr sz="2800" b="0" i="0">
                <a:solidFill>
                  <a:schemeClr val="tx2"/>
                </a:solidFill>
                <a:latin typeface="Times New Roman"/>
                <a:cs typeface="Times New Roman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7"/>
          <p:cNvSpPr>
            <a:spLocks noGrp="1"/>
          </p:cNvSpPr>
          <p:nvPr>
            <p:ph sz="quarter" idx="14"/>
          </p:nvPr>
        </p:nvSpPr>
        <p:spPr>
          <a:xfrm>
            <a:off x="5369958" y="1828800"/>
            <a:ext cx="3429000" cy="4267200"/>
          </a:xfrm>
        </p:spPr>
        <p:txBody>
          <a:bodyPr/>
          <a:lstStyle>
            <a:lvl1pPr>
              <a:defRPr sz="2800" b="0" i="0">
                <a:solidFill>
                  <a:schemeClr val="tx2"/>
                </a:solidFill>
                <a:latin typeface="Times New Roman"/>
                <a:cs typeface="Times New Roman"/>
              </a:defRPr>
            </a:lvl1pPr>
            <a:lvl2pPr>
              <a:defRPr sz="2000">
                <a:latin typeface="Verdana"/>
                <a:cs typeface="Verdana"/>
              </a:defRPr>
            </a:lvl2pPr>
            <a:lvl3pPr>
              <a:defRPr sz="1800">
                <a:latin typeface="Verdana"/>
                <a:cs typeface="Verdana"/>
              </a:defRPr>
            </a:lvl3pPr>
            <a:lvl4pPr>
              <a:defRPr sz="1600">
                <a:latin typeface="Verdana"/>
                <a:cs typeface="Verdana"/>
              </a:defRPr>
            </a:lvl4pPr>
            <a:lvl5pPr>
              <a:defRPr sz="1600">
                <a:latin typeface="Verdana"/>
                <a:cs typeface="Verdan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81AF77-872B-413E-BBFD-B77F728AA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23621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1295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838201"/>
            <a:ext cx="5867400" cy="12191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2057400"/>
            <a:ext cx="5181600" cy="35814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2895600" y="1981200"/>
            <a:ext cx="5791200" cy="4495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0" y="6324600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0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 i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fld id="{6881AF77-872B-413E-BBFD-B77F728AA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914400"/>
            <a:ext cx="9144000" cy="338328"/>
          </a:xfrm>
          <a:prstGeom prst="rect">
            <a:avLst/>
          </a:prstGeom>
          <a:gradFill flip="none" rotWithShape="1">
            <a:gsLst>
              <a:gs pos="65000">
                <a:srgbClr val="404040"/>
              </a:gs>
              <a:gs pos="0">
                <a:srgbClr val="FFFFFF"/>
              </a:gs>
            </a:gsLst>
            <a:path path="circle">
              <a:fillToRect l="100000" t="100000"/>
            </a:path>
            <a:tileRect r="-100000" b="-100000"/>
          </a:gra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70104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OU_gold_p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" y="5715000"/>
            <a:ext cx="728485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400" b="0" i="0" kern="1200">
          <a:solidFill>
            <a:schemeClr val="bg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63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572000"/>
            <a:ext cx="9144000" cy="336295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OU_gold_p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000" y="5486400"/>
            <a:ext cx="728485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3600" b="0" i="0" kern="1200">
          <a:solidFill>
            <a:schemeClr val="tx2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6858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2133600"/>
            <a:ext cx="57912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822704" cy="6858000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52600" y="0"/>
            <a:ext cx="338328" cy="6858000"/>
          </a:xfrm>
          <a:prstGeom prst="rect">
            <a:avLst/>
          </a:prstGeom>
          <a:gradFill flip="none" rotWithShape="1">
            <a:gsLst>
              <a:gs pos="12000">
                <a:schemeClr val="accent3"/>
              </a:gs>
              <a:gs pos="100000">
                <a:srgbClr val="FFFFFF"/>
              </a:gs>
            </a:gsLst>
            <a:lin ang="198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OU_gold_pp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3400" y="5562600"/>
            <a:ext cx="728485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effectLst>
            <a:outerShdw blurRad="50800" dist="38100" dir="2700000">
              <a:srgbClr val="000000">
                <a:alpha val="43000"/>
              </a:srgbClr>
            </a:outerShdw>
          </a:effectLst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None/>
        <a:defRPr sz="2800" kern="1200">
          <a:solidFill>
            <a:schemeClr val="tx1"/>
          </a:solidFill>
          <a:latin typeface="Verdana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erdana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2000" kern="1200">
          <a:solidFill>
            <a:schemeClr val="tx1"/>
          </a:solidFill>
          <a:latin typeface="Verdana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Lucida Grande"/>
        <a:buChar char="–"/>
        <a:defRPr sz="1800" kern="1200">
          <a:solidFill>
            <a:schemeClr val="tx1"/>
          </a:solidFill>
          <a:latin typeface="Verdana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–"/>
        <a:defRPr sz="1600" kern="1200">
          <a:solidFill>
            <a:schemeClr val="tx1"/>
          </a:solidFill>
          <a:latin typeface="Verdana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1AF77-872B-413E-BBFD-B77F728AA95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450"/>
            <a:ext cx="763679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6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ultiTopline">
  <a:themeElements>
    <a:clrScheme name="Main OU">
      <a:dk1>
        <a:srgbClr val="AF8E37"/>
      </a:dk1>
      <a:lt1>
        <a:srgbClr val="FFFFFF"/>
      </a:lt1>
      <a:dk2>
        <a:srgbClr val="000000"/>
      </a:dk2>
      <a:lt2>
        <a:srgbClr val="DFD3B5"/>
      </a:lt2>
      <a:accent1>
        <a:srgbClr val="C0C0C0"/>
      </a:accent1>
      <a:accent2>
        <a:srgbClr val="808080"/>
      </a:accent2>
      <a:accent3>
        <a:srgbClr val="404040"/>
      </a:accent3>
      <a:accent4>
        <a:srgbClr val="840831"/>
      </a:accent4>
      <a:accent5>
        <a:srgbClr val="006699"/>
      </a:accent5>
      <a:accent6>
        <a:srgbClr val="AF8E37"/>
      </a:accent6>
      <a:hlink>
        <a:srgbClr val="006699"/>
      </a:hlink>
      <a:folHlink>
        <a:srgbClr val="00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ain OU">
      <a:dk1>
        <a:srgbClr val="AF8E37"/>
      </a:dk1>
      <a:lt1>
        <a:srgbClr val="FFFFFF"/>
      </a:lt1>
      <a:dk2>
        <a:srgbClr val="000000"/>
      </a:dk2>
      <a:lt2>
        <a:srgbClr val="DFD3B5"/>
      </a:lt2>
      <a:accent1>
        <a:srgbClr val="C0C0C0"/>
      </a:accent1>
      <a:accent2>
        <a:srgbClr val="808080"/>
      </a:accent2>
      <a:accent3>
        <a:srgbClr val="404040"/>
      </a:accent3>
      <a:accent4>
        <a:srgbClr val="840831"/>
      </a:accent4>
      <a:accent5>
        <a:srgbClr val="006699"/>
      </a:accent5>
      <a:accent6>
        <a:srgbClr val="AF8E37"/>
      </a:accent6>
      <a:hlink>
        <a:srgbClr val="006699"/>
      </a:hlink>
      <a:folHlink>
        <a:srgbClr val="00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Main OU">
      <a:dk1>
        <a:srgbClr val="AF8E37"/>
      </a:dk1>
      <a:lt1>
        <a:srgbClr val="FFFFFF"/>
      </a:lt1>
      <a:dk2>
        <a:srgbClr val="000000"/>
      </a:dk2>
      <a:lt2>
        <a:srgbClr val="DFD3B5"/>
      </a:lt2>
      <a:accent1>
        <a:srgbClr val="C0C0C0"/>
      </a:accent1>
      <a:accent2>
        <a:srgbClr val="808080"/>
      </a:accent2>
      <a:accent3>
        <a:srgbClr val="404040"/>
      </a:accent3>
      <a:accent4>
        <a:srgbClr val="840831"/>
      </a:accent4>
      <a:accent5>
        <a:srgbClr val="006699"/>
      </a:accent5>
      <a:accent6>
        <a:srgbClr val="AF8E37"/>
      </a:accent6>
      <a:hlink>
        <a:srgbClr val="006699"/>
      </a:hlink>
      <a:folHlink>
        <a:srgbClr val="00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MultiTopline</Template>
  <TotalTime>18778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MultiTopline</vt:lpstr>
      <vt:lpstr>Office Theme</vt:lpstr>
      <vt:lpstr>1_Office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Fall Intervention System for Hospitalized Dementia Patients</dc:title>
  <dc:creator>Admin</dc:creator>
  <cp:lastModifiedBy>Administrator</cp:lastModifiedBy>
  <cp:revision>605</cp:revision>
  <dcterms:created xsi:type="dcterms:W3CDTF">2012-05-03T23:46:55Z</dcterms:created>
  <dcterms:modified xsi:type="dcterms:W3CDTF">2017-10-03T20:51:59Z</dcterms:modified>
</cp:coreProperties>
</file>