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1619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303672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989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341770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381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214593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134188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397597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62246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9AE35-938D-4547-8185-8508B7F46454}"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84092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9AE35-938D-4547-8185-8508B7F46454}"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109732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9AE35-938D-4547-8185-8508B7F46454}"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420549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9AE35-938D-4547-8185-8508B7F46454}"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389533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9AE35-938D-4547-8185-8508B7F46454}"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27700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9AE35-938D-4547-8185-8508B7F46454}"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277525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69AE35-938D-4547-8185-8508B7F46454}"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65F20-4701-44DA-A448-9B32AE20A99B}" type="slidenum">
              <a:rPr lang="en-US" smtClean="0"/>
              <a:t>‹#›</a:t>
            </a:fld>
            <a:endParaRPr lang="en-US"/>
          </a:p>
        </p:txBody>
      </p:sp>
    </p:spTree>
    <p:extLst>
      <p:ext uri="{BB962C8B-B14F-4D97-AF65-F5344CB8AC3E}">
        <p14:creationId xmlns:p14="http://schemas.microsoft.com/office/powerpoint/2010/main" val="325533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69AE35-938D-4547-8185-8508B7F46454}" type="datetimeFigureOut">
              <a:rPr lang="en-US" smtClean="0"/>
              <a:t>3/29/2018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165F20-4701-44DA-A448-9B32AE20A99B}" type="slidenum">
              <a:rPr lang="en-US" smtClean="0"/>
              <a:t>‹#›</a:t>
            </a:fld>
            <a:endParaRPr lang="en-US"/>
          </a:p>
        </p:txBody>
      </p:sp>
    </p:spTree>
    <p:extLst>
      <p:ext uri="{BB962C8B-B14F-4D97-AF65-F5344CB8AC3E}">
        <p14:creationId xmlns:p14="http://schemas.microsoft.com/office/powerpoint/2010/main" val="3156739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003E-7ACE-4D8A-8A8F-C984B18E34BA}"/>
              </a:ext>
            </a:extLst>
          </p:cNvPr>
          <p:cNvSpPr>
            <a:spLocks noGrp="1"/>
          </p:cNvSpPr>
          <p:nvPr>
            <p:ph type="ctrTitle"/>
          </p:nvPr>
        </p:nvSpPr>
        <p:spPr/>
        <p:txBody>
          <a:bodyPr/>
          <a:lstStyle/>
          <a:p>
            <a:pPr algn="ctr"/>
            <a:r>
              <a:rPr lang="en-US" dirty="0"/>
              <a:t>C-8.5 : Sorting Balls</a:t>
            </a:r>
          </a:p>
        </p:txBody>
      </p:sp>
      <p:sp>
        <p:nvSpPr>
          <p:cNvPr id="3" name="Subtitle 2">
            <a:extLst>
              <a:ext uri="{FF2B5EF4-FFF2-40B4-BE49-F238E27FC236}">
                <a16:creationId xmlns:a16="http://schemas.microsoft.com/office/drawing/2014/main" id="{193B1FC4-548B-4718-B05B-48691DD3F265}"/>
              </a:ext>
            </a:extLst>
          </p:cNvPr>
          <p:cNvSpPr>
            <a:spLocks noGrp="1"/>
          </p:cNvSpPr>
          <p:nvPr>
            <p:ph type="subTitle" idx="1"/>
          </p:nvPr>
        </p:nvSpPr>
        <p:spPr/>
        <p:txBody>
          <a:bodyPr/>
          <a:lstStyle/>
          <a:p>
            <a:pPr algn="ctr"/>
            <a:r>
              <a:rPr lang="en-US" dirty="0"/>
              <a:t>By: </a:t>
            </a:r>
            <a:r>
              <a:rPr lang="en-US"/>
              <a:t>Michael Muller</a:t>
            </a:r>
          </a:p>
        </p:txBody>
      </p:sp>
    </p:spTree>
    <p:extLst>
      <p:ext uri="{BB962C8B-B14F-4D97-AF65-F5344CB8AC3E}">
        <p14:creationId xmlns:p14="http://schemas.microsoft.com/office/powerpoint/2010/main" val="399328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7133-D92C-47AC-90A1-CB602AF435D7}"/>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BF1D41D8-AC42-4AB6-A68F-D081620D5DEF}"/>
              </a:ext>
            </a:extLst>
          </p:cNvPr>
          <p:cNvSpPr>
            <a:spLocks noGrp="1"/>
          </p:cNvSpPr>
          <p:nvPr>
            <p:ph idx="1"/>
          </p:nvPr>
        </p:nvSpPr>
        <p:spPr/>
        <p:txBody>
          <a:bodyPr/>
          <a:lstStyle/>
          <a:p>
            <a:pPr marL="0" indent="0">
              <a:buNone/>
            </a:pPr>
            <a:r>
              <a:rPr lang="en-US" dirty="0"/>
              <a:t>C-8.5 Suppose we are given a sequence S of n elements, each of which is colored red or blue. Assuming S is represented as an array, give an in-place method for ordering ‘S’ so that all the blue elements are listed before all the red elements. Can you extend your approach to three colors?</a:t>
            </a:r>
          </a:p>
          <a:p>
            <a:pPr marL="0" indent="0">
              <a:buNone/>
            </a:pPr>
            <a:endParaRPr lang="en-US" dirty="0"/>
          </a:p>
          <a:p>
            <a:pPr marL="0" indent="0">
              <a:buNone/>
            </a:pPr>
            <a:r>
              <a:rPr lang="en-US" dirty="0"/>
              <a:t>For my approach I converted all colors into numbers. So for red and blue, red = 0 and blue = 1. You can switch the values and the result will be the same. The value is just an association with the color and doesn’t effect the sorting.</a:t>
            </a:r>
          </a:p>
        </p:txBody>
      </p:sp>
    </p:spTree>
    <p:extLst>
      <p:ext uri="{BB962C8B-B14F-4D97-AF65-F5344CB8AC3E}">
        <p14:creationId xmlns:p14="http://schemas.microsoft.com/office/powerpoint/2010/main" val="319898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CA46-55ED-4D90-BA08-93540F29DB39}"/>
              </a:ext>
            </a:extLst>
          </p:cNvPr>
          <p:cNvSpPr>
            <a:spLocks noGrp="1"/>
          </p:cNvSpPr>
          <p:nvPr>
            <p:ph type="title"/>
          </p:nvPr>
        </p:nvSpPr>
        <p:spPr/>
        <p:txBody>
          <a:bodyPr/>
          <a:lstStyle/>
          <a:p>
            <a:r>
              <a:rPr lang="en-US" dirty="0"/>
              <a:t>The Sorting Algorithm</a:t>
            </a:r>
          </a:p>
        </p:txBody>
      </p:sp>
      <p:pic>
        <p:nvPicPr>
          <p:cNvPr id="4" name="Content Placeholder 3">
            <a:extLst>
              <a:ext uri="{FF2B5EF4-FFF2-40B4-BE49-F238E27FC236}">
                <a16:creationId xmlns:a16="http://schemas.microsoft.com/office/drawing/2014/main" id="{02540DA5-25DE-4D79-8559-30048009472D}"/>
              </a:ext>
            </a:extLst>
          </p:cNvPr>
          <p:cNvPicPr>
            <a:picLocks noGrp="1" noChangeAspect="1"/>
          </p:cNvPicPr>
          <p:nvPr>
            <p:ph idx="1"/>
          </p:nvPr>
        </p:nvPicPr>
        <p:blipFill>
          <a:blip r:embed="rId2"/>
          <a:stretch>
            <a:fillRect/>
          </a:stretch>
        </p:blipFill>
        <p:spPr>
          <a:xfrm>
            <a:off x="447769" y="1403206"/>
            <a:ext cx="5140281" cy="3881437"/>
          </a:xfrm>
          <a:prstGeom prst="rect">
            <a:avLst/>
          </a:prstGeom>
        </p:spPr>
      </p:pic>
      <p:sp>
        <p:nvSpPr>
          <p:cNvPr id="5" name="Rectangle 4">
            <a:extLst>
              <a:ext uri="{FF2B5EF4-FFF2-40B4-BE49-F238E27FC236}">
                <a16:creationId xmlns:a16="http://schemas.microsoft.com/office/drawing/2014/main" id="{E6C5856E-7B77-490B-A946-1E946A16F4A9}"/>
              </a:ext>
            </a:extLst>
          </p:cNvPr>
          <p:cNvSpPr/>
          <p:nvPr/>
        </p:nvSpPr>
        <p:spPr>
          <a:xfrm>
            <a:off x="677334" y="1930400"/>
            <a:ext cx="1554138" cy="695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A6C3E8-C62A-444B-92D1-C60DAFA11C82}"/>
              </a:ext>
            </a:extLst>
          </p:cNvPr>
          <p:cNvCxnSpPr/>
          <p:nvPr/>
        </p:nvCxnSpPr>
        <p:spPr>
          <a:xfrm flipH="1">
            <a:off x="2231472" y="1930400"/>
            <a:ext cx="3733100" cy="2087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2A8FA84-86AF-4F2C-832D-1CCED5EA3855}"/>
              </a:ext>
            </a:extLst>
          </p:cNvPr>
          <p:cNvSpPr txBox="1"/>
          <p:nvPr/>
        </p:nvSpPr>
        <p:spPr>
          <a:xfrm>
            <a:off x="5997864" y="1573357"/>
            <a:ext cx="3381028" cy="1615827"/>
          </a:xfrm>
          <a:prstGeom prst="rect">
            <a:avLst/>
          </a:prstGeom>
          <a:noFill/>
        </p:spPr>
        <p:txBody>
          <a:bodyPr wrap="square" rtlCol="0">
            <a:spAutoFit/>
          </a:bodyPr>
          <a:lstStyle/>
          <a:p>
            <a:r>
              <a:rPr lang="en-US" sz="1100" dirty="0"/>
              <a:t>This for loop iterates through the elements of the array and counts the number of balls based on the highest value. </a:t>
            </a:r>
          </a:p>
          <a:p>
            <a:r>
              <a:rPr lang="en-US" sz="1100" dirty="0"/>
              <a:t>The largest valued ball will be counted as Max and the others will be counted as min.</a:t>
            </a:r>
          </a:p>
          <a:p>
            <a:r>
              <a:rPr lang="en-US" sz="1100" dirty="0"/>
              <a:t>This will take O(N) time. Where N is the previous number of min elements.</a:t>
            </a:r>
          </a:p>
          <a:p>
            <a:endParaRPr lang="en-US" sz="1100" dirty="0"/>
          </a:p>
          <a:p>
            <a:r>
              <a:rPr lang="en-US" sz="1100" dirty="0"/>
              <a:t>(Continuation of Loop) </a:t>
            </a:r>
            <a:endParaRPr lang="en-US" sz="1050" dirty="0"/>
          </a:p>
        </p:txBody>
      </p:sp>
      <p:sp>
        <p:nvSpPr>
          <p:cNvPr id="9" name="Rectangle 8">
            <a:extLst>
              <a:ext uri="{FF2B5EF4-FFF2-40B4-BE49-F238E27FC236}">
                <a16:creationId xmlns:a16="http://schemas.microsoft.com/office/drawing/2014/main" id="{57D71FF3-DFEF-4125-ABB4-A4CCBFA5B92F}"/>
              </a:ext>
            </a:extLst>
          </p:cNvPr>
          <p:cNvSpPr/>
          <p:nvPr/>
        </p:nvSpPr>
        <p:spPr>
          <a:xfrm>
            <a:off x="677334" y="2944536"/>
            <a:ext cx="3089323" cy="23401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C9C0691-1E83-4356-BA57-226E629203E2}"/>
              </a:ext>
            </a:extLst>
          </p:cNvPr>
          <p:cNvCxnSpPr>
            <a:cxnSpLocks/>
          </p:cNvCxnSpPr>
          <p:nvPr/>
        </p:nvCxnSpPr>
        <p:spPr>
          <a:xfrm flipH="1" flipV="1">
            <a:off x="3766658" y="3716323"/>
            <a:ext cx="855676" cy="1718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00ADE0-5A5B-4DD1-9451-21EDEDD18FE3}"/>
              </a:ext>
            </a:extLst>
          </p:cNvPr>
          <p:cNvSpPr txBox="1"/>
          <p:nvPr/>
        </p:nvSpPr>
        <p:spPr>
          <a:xfrm>
            <a:off x="3322041" y="5435266"/>
            <a:ext cx="2910979" cy="1277273"/>
          </a:xfrm>
          <a:prstGeom prst="rect">
            <a:avLst/>
          </a:prstGeom>
          <a:noFill/>
        </p:spPr>
        <p:txBody>
          <a:bodyPr wrap="square" rtlCol="0">
            <a:spAutoFit/>
          </a:bodyPr>
          <a:lstStyle/>
          <a:p>
            <a:r>
              <a:rPr lang="en-US" sz="1100" dirty="0"/>
              <a:t>This while loop iterates through the array using a modified quicksort algorithm to swap the elements. The loop will swap all max value balls with non-max value balls. So at the end, all balls from the pivot to the end of the array are Max valued balls.</a:t>
            </a:r>
          </a:p>
          <a:p>
            <a:r>
              <a:rPr lang="en-US" sz="1100" dirty="0"/>
              <a:t>This will always take O(N) time.</a:t>
            </a:r>
          </a:p>
        </p:txBody>
      </p:sp>
      <p:pic>
        <p:nvPicPr>
          <p:cNvPr id="14" name="Picture 13">
            <a:extLst>
              <a:ext uri="{FF2B5EF4-FFF2-40B4-BE49-F238E27FC236}">
                <a16:creationId xmlns:a16="http://schemas.microsoft.com/office/drawing/2014/main" id="{CB88724F-588A-49F0-9815-14ED14E4E526}"/>
              </a:ext>
            </a:extLst>
          </p:cNvPr>
          <p:cNvPicPr>
            <a:picLocks noChangeAspect="1"/>
          </p:cNvPicPr>
          <p:nvPr/>
        </p:nvPicPr>
        <p:blipFill>
          <a:blip r:embed="rId3"/>
          <a:stretch>
            <a:fillRect/>
          </a:stretch>
        </p:blipFill>
        <p:spPr>
          <a:xfrm>
            <a:off x="5719307" y="3239734"/>
            <a:ext cx="3287269" cy="1986739"/>
          </a:xfrm>
          <a:prstGeom prst="rect">
            <a:avLst/>
          </a:prstGeom>
        </p:spPr>
      </p:pic>
      <p:cxnSp>
        <p:nvCxnSpPr>
          <p:cNvPr id="15" name="Straight Arrow Connector 14">
            <a:extLst>
              <a:ext uri="{FF2B5EF4-FFF2-40B4-BE49-F238E27FC236}">
                <a16:creationId xmlns:a16="http://schemas.microsoft.com/office/drawing/2014/main" id="{0D18DC82-D136-4B5A-9B8F-3BBF423BA5C9}"/>
              </a:ext>
            </a:extLst>
          </p:cNvPr>
          <p:cNvCxnSpPr>
            <a:cxnSpLocks/>
          </p:cNvCxnSpPr>
          <p:nvPr/>
        </p:nvCxnSpPr>
        <p:spPr>
          <a:xfrm flipV="1">
            <a:off x="4622334" y="4114589"/>
            <a:ext cx="1096973" cy="13206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6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B12D-8EBB-48ED-9A66-473FEC003216}"/>
              </a:ext>
            </a:extLst>
          </p:cNvPr>
          <p:cNvSpPr>
            <a:spLocks noGrp="1"/>
          </p:cNvSpPr>
          <p:nvPr>
            <p:ph type="title"/>
          </p:nvPr>
        </p:nvSpPr>
        <p:spPr/>
        <p:txBody>
          <a:bodyPr/>
          <a:lstStyle/>
          <a:p>
            <a:r>
              <a:rPr lang="en-US" dirty="0"/>
              <a:t>The Recursive Step</a:t>
            </a:r>
          </a:p>
        </p:txBody>
      </p:sp>
      <p:pic>
        <p:nvPicPr>
          <p:cNvPr id="5" name="Content Placeholder 4">
            <a:extLst>
              <a:ext uri="{FF2B5EF4-FFF2-40B4-BE49-F238E27FC236}">
                <a16:creationId xmlns:a16="http://schemas.microsoft.com/office/drawing/2014/main" id="{F68F5B24-472A-4F77-BFEC-D9A64FC8E3CA}"/>
              </a:ext>
            </a:extLst>
          </p:cNvPr>
          <p:cNvPicPr>
            <a:picLocks noGrp="1" noChangeAspect="1"/>
          </p:cNvPicPr>
          <p:nvPr>
            <p:ph idx="1"/>
          </p:nvPr>
        </p:nvPicPr>
        <p:blipFill>
          <a:blip r:embed="rId2"/>
          <a:stretch>
            <a:fillRect/>
          </a:stretch>
        </p:blipFill>
        <p:spPr>
          <a:xfrm>
            <a:off x="677334" y="1930400"/>
            <a:ext cx="3215992" cy="1943661"/>
          </a:xfrm>
          <a:prstGeom prst="rect">
            <a:avLst/>
          </a:prstGeom>
        </p:spPr>
      </p:pic>
      <p:sp>
        <p:nvSpPr>
          <p:cNvPr id="6" name="TextBox 5">
            <a:extLst>
              <a:ext uri="{FF2B5EF4-FFF2-40B4-BE49-F238E27FC236}">
                <a16:creationId xmlns:a16="http://schemas.microsoft.com/office/drawing/2014/main" id="{C1693EE8-7321-44E0-ACA2-E2E887540875}"/>
              </a:ext>
            </a:extLst>
          </p:cNvPr>
          <p:cNvSpPr txBox="1"/>
          <p:nvPr/>
        </p:nvSpPr>
        <p:spPr>
          <a:xfrm>
            <a:off x="5419288" y="1853967"/>
            <a:ext cx="3733101" cy="1569660"/>
          </a:xfrm>
          <a:prstGeom prst="rect">
            <a:avLst/>
          </a:prstGeom>
          <a:noFill/>
        </p:spPr>
        <p:txBody>
          <a:bodyPr wrap="square" rtlCol="0">
            <a:spAutoFit/>
          </a:bodyPr>
          <a:lstStyle/>
          <a:p>
            <a:r>
              <a:rPr lang="en-US" sz="1200" dirty="0"/>
              <a:t>The Recursive call to “</a:t>
            </a:r>
            <a:r>
              <a:rPr lang="en-US" sz="1200" dirty="0" err="1"/>
              <a:t>OnQuicksortAny</a:t>
            </a:r>
            <a:r>
              <a:rPr lang="en-US" sz="1200" dirty="0"/>
              <a:t>” will pass the current array, the next value before the max value, as well as the current pivot to itself to begin sorting the next portion of the array. </a:t>
            </a:r>
          </a:p>
          <a:p>
            <a:endParaRPr lang="en-US" sz="1200" dirty="0"/>
          </a:p>
          <a:p>
            <a:r>
              <a:rPr lang="en-US" sz="1200" dirty="0"/>
              <a:t>If the max value is equal to 1, then we know it is sorted because sorting an array with only 1 element is trivial. (The element in this case being ‘0’)</a:t>
            </a:r>
          </a:p>
        </p:txBody>
      </p:sp>
      <p:cxnSp>
        <p:nvCxnSpPr>
          <p:cNvPr id="8" name="Straight Arrow Connector 7">
            <a:extLst>
              <a:ext uri="{FF2B5EF4-FFF2-40B4-BE49-F238E27FC236}">
                <a16:creationId xmlns:a16="http://schemas.microsoft.com/office/drawing/2014/main" id="{9E1CB58C-A815-4A3C-886E-029EB1590A67}"/>
              </a:ext>
            </a:extLst>
          </p:cNvPr>
          <p:cNvCxnSpPr>
            <a:cxnSpLocks/>
            <a:stCxn id="6" idx="1"/>
          </p:cNvCxnSpPr>
          <p:nvPr/>
        </p:nvCxnSpPr>
        <p:spPr>
          <a:xfrm flipH="1">
            <a:off x="2080470" y="2638797"/>
            <a:ext cx="3338818" cy="9936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33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42A-8F29-4215-9F98-D49DC908B049}"/>
              </a:ext>
            </a:extLst>
          </p:cNvPr>
          <p:cNvSpPr>
            <a:spLocks noGrp="1"/>
          </p:cNvSpPr>
          <p:nvPr>
            <p:ph type="title"/>
          </p:nvPr>
        </p:nvSpPr>
        <p:spPr/>
        <p:txBody>
          <a:bodyPr/>
          <a:lstStyle/>
          <a:p>
            <a:r>
              <a:rPr lang="en-US" dirty="0"/>
              <a:t>Time/Space Complexity</a:t>
            </a:r>
          </a:p>
        </p:txBody>
      </p:sp>
      <p:sp>
        <p:nvSpPr>
          <p:cNvPr id="3" name="Content Placeholder 2">
            <a:extLst>
              <a:ext uri="{FF2B5EF4-FFF2-40B4-BE49-F238E27FC236}">
                <a16:creationId xmlns:a16="http://schemas.microsoft.com/office/drawing/2014/main" id="{4F5926B8-3EF1-45FC-9586-D4C00E0EC99D}"/>
              </a:ext>
            </a:extLst>
          </p:cNvPr>
          <p:cNvSpPr>
            <a:spLocks noGrp="1"/>
          </p:cNvSpPr>
          <p:nvPr>
            <p:ph idx="1"/>
          </p:nvPr>
        </p:nvSpPr>
        <p:spPr>
          <a:xfrm>
            <a:off x="677334" y="1661021"/>
            <a:ext cx="8596668" cy="4380342"/>
          </a:xfrm>
        </p:spPr>
        <p:txBody>
          <a:bodyPr>
            <a:normAutofit lnSpcReduction="10000"/>
          </a:bodyPr>
          <a:lstStyle/>
          <a:p>
            <a:r>
              <a:rPr lang="en-US" sz="1600" dirty="0"/>
              <a:t>Since we only have 2 colored balls in the first example. We will only run through the quick sort once, as all elements less than 1 will all be the same.</a:t>
            </a:r>
          </a:p>
          <a:p>
            <a:r>
              <a:rPr lang="en-US" sz="1600" dirty="0"/>
              <a:t>For 3 colored balls, the quick sort will run twice because we have all elements lower than 2, then we will refer to the base case, which is the sorting of an array with 2 colors.</a:t>
            </a:r>
          </a:p>
          <a:p>
            <a:endParaRPr lang="en-US" sz="1600" dirty="0"/>
          </a:p>
          <a:p>
            <a:r>
              <a:rPr lang="en-US" sz="1600" dirty="0"/>
              <a:t>For each iteration of the sort, we count the elements, which at worst case takes O(n), the average case being O(n – max), where max is the sum of all the elements counted as “Max” values from previous sorts.</a:t>
            </a:r>
          </a:p>
          <a:p>
            <a:r>
              <a:rPr lang="en-US" sz="1600" dirty="0"/>
              <a:t>The sorting portion is at worst O(n) because we use max and min value, which is either true or false. So we assume all value less than the max are in the same set. </a:t>
            </a:r>
          </a:p>
          <a:p>
            <a:r>
              <a:rPr lang="en-US" sz="1600" dirty="0"/>
              <a:t>The total time complexity is O(2n*c) where C is the total number of unique colors. And O(2n*c) = O(n).</a:t>
            </a:r>
          </a:p>
          <a:p>
            <a:r>
              <a:rPr lang="en-US" sz="1600" dirty="0"/>
              <a:t>Space complexity: Since we only use one array and never create a new array, the space complexity is O(n) where n is the number of balls.</a:t>
            </a:r>
          </a:p>
        </p:txBody>
      </p:sp>
    </p:spTree>
    <p:extLst>
      <p:ext uri="{BB962C8B-B14F-4D97-AF65-F5344CB8AC3E}">
        <p14:creationId xmlns:p14="http://schemas.microsoft.com/office/powerpoint/2010/main" val="27474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29D4D-0584-4B72-9CFC-42C3F9DEE9FB}"/>
              </a:ext>
            </a:extLst>
          </p:cNvPr>
          <p:cNvSpPr txBox="1"/>
          <p:nvPr/>
        </p:nvSpPr>
        <p:spPr>
          <a:xfrm>
            <a:off x="1669409" y="2921168"/>
            <a:ext cx="7608815" cy="1015663"/>
          </a:xfrm>
          <a:prstGeom prst="rect">
            <a:avLst/>
          </a:prstGeom>
          <a:noFill/>
        </p:spPr>
        <p:txBody>
          <a:bodyPr wrap="square" rtlCol="0">
            <a:spAutoFit/>
          </a:bodyPr>
          <a:lstStyle/>
          <a:p>
            <a:pPr algn="ctr"/>
            <a:r>
              <a:rPr lang="en-US" sz="6000" dirty="0"/>
              <a:t>Demo</a:t>
            </a:r>
          </a:p>
        </p:txBody>
      </p:sp>
    </p:spTree>
    <p:extLst>
      <p:ext uri="{BB962C8B-B14F-4D97-AF65-F5344CB8AC3E}">
        <p14:creationId xmlns:p14="http://schemas.microsoft.com/office/powerpoint/2010/main" val="28650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563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C-8.5 : Sorting Balls</vt:lpstr>
      <vt:lpstr>The Problem</vt:lpstr>
      <vt:lpstr>The Sorting Algorithm</vt:lpstr>
      <vt:lpstr>The Recursive Step</vt:lpstr>
      <vt:lpstr>Time/Space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C-8.5</dc:title>
  <dc:creator>Michael Muller</dc:creator>
  <cp:lastModifiedBy>Michael Muller</cp:lastModifiedBy>
  <cp:revision>10</cp:revision>
  <dcterms:created xsi:type="dcterms:W3CDTF">2018-03-29T18:01:09Z</dcterms:created>
  <dcterms:modified xsi:type="dcterms:W3CDTF">2018-03-29T18:35:20Z</dcterms:modified>
</cp:coreProperties>
</file>