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466785f39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466785f39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2466785f39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ae0f27b51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ae0f27b51_0_2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1ae0f27b51_0_2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466785f39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466785f39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2466785f39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466785f39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466785f39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12466785f39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ae0f27b51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ae0f27b51_0_2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11ae0f27b51_0_2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e0f27b51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ae0f27b51_0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11ae0f27b51_0_2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ae0f27b51_0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ae0f27b51_0_2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11ae0f27b51_0_2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3ce1b19f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3ce1b19f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123ce1b19f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ae0f27b51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ae0f27b51_0_2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1ae0f27b51_0_2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450f3290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450f3290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2450f3290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50f3290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450f3290f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2450f3290f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466785f39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466785f39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2466785f39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18236" y="2515394"/>
            <a:ext cx="7587900" cy="1325700"/>
          </a:xfrm>
          <a:prstGeom prst="rect">
            <a:avLst/>
          </a:prstGeom>
          <a:noFill/>
          <a:ln>
            <a:noFill/>
          </a:ln>
        </p:spPr>
        <p:txBody>
          <a:bodyPr anchorCtr="0" anchor="ctr" bIns="45700" lIns="91425" spcFirstLastPara="1" rIns="365750" wrap="square" tIns="45700">
            <a:noAutofit/>
          </a:bodyPr>
          <a:lstStyle>
            <a:lvl1pPr lvl="0" marR="0" rtl="0" algn="r">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7" name="Google Shape;17;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 name="Google Shape;20;p2"/>
          <p:cNvPicPr preferRelativeResize="0"/>
          <p:nvPr/>
        </p:nvPicPr>
        <p:blipFill rotWithShape="1">
          <a:blip r:embed="rId2">
            <a:alphaModFix/>
          </a:blip>
          <a:srcRect b="0" l="0" r="0" t="0"/>
          <a:stretch/>
        </p:blipFill>
        <p:spPr>
          <a:xfrm>
            <a:off x="8426057" y="0"/>
            <a:ext cx="3781985" cy="6857999"/>
          </a:xfrm>
          <a:prstGeom prst="rect">
            <a:avLst/>
          </a:prstGeom>
          <a:noFill/>
          <a:ln>
            <a:noFill/>
          </a:ln>
        </p:spPr>
      </p:pic>
      <p:sp>
        <p:nvSpPr>
          <p:cNvPr id="21" name="Google Shape;21;p2"/>
          <p:cNvSpPr/>
          <p:nvPr/>
        </p:nvSpPr>
        <p:spPr>
          <a:xfrm>
            <a:off x="0" y="0"/>
            <a:ext cx="12192000" cy="6858000"/>
          </a:xfrm>
          <a:prstGeom prst="rect">
            <a:avLst/>
          </a:prstGeom>
          <a:noFill/>
          <a:ln cap="flat" cmpd="sng" w="76200">
            <a:solidFill>
              <a:srgbClr val="B4863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3">
            <a:alphaModFix/>
          </a:blip>
          <a:srcRect b="0" l="0" r="0" t="0"/>
          <a:stretch/>
        </p:blipFill>
        <p:spPr>
          <a:xfrm>
            <a:off x="283947" y="5859241"/>
            <a:ext cx="2063416" cy="86223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1" name="Google Shape;81;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3"/>
          <p:cNvSpPr txBox="1"/>
          <p:nvPr>
            <p:ph type="ctrTitle"/>
          </p:nvPr>
        </p:nvSpPr>
        <p:spPr>
          <a:xfrm>
            <a:off x="838200" y="2647503"/>
            <a:ext cx="6902400" cy="1564200"/>
          </a:xfrm>
          <a:prstGeom prst="rect">
            <a:avLst/>
          </a:prstGeom>
          <a:noFill/>
          <a:ln cap="flat" cmpd="sng" w="57150">
            <a:solidFill>
              <a:srgbClr val="B4863E"/>
            </a:solidFill>
            <a:prstDash val="solid"/>
            <a:round/>
            <a:headEnd len="sm" w="sm" type="none"/>
            <a:tailEnd len="sm" w="sm" type="none"/>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5" name="Google Shape;25;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3"/>
          <p:cNvSpPr/>
          <p:nvPr/>
        </p:nvSpPr>
        <p:spPr>
          <a:xfrm>
            <a:off x="0" y="0"/>
            <a:ext cx="12192000" cy="6858000"/>
          </a:xfrm>
          <a:prstGeom prst="rect">
            <a:avLst/>
          </a:prstGeom>
          <a:noFill/>
          <a:ln cap="flat" cmpd="sng" w="50800">
            <a:solidFill>
              <a:srgbClr val="BF9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3"/>
          <p:cNvSpPr/>
          <p:nvPr/>
        </p:nvSpPr>
        <p:spPr>
          <a:xfrm>
            <a:off x="152400" y="152400"/>
            <a:ext cx="11863200" cy="6521100"/>
          </a:xfrm>
          <a:prstGeom prst="rect">
            <a:avLst/>
          </a:prstGeom>
          <a:noFill/>
          <a:ln cap="flat" cmpd="sng" w="50800">
            <a:solidFill>
              <a:srgbClr val="3A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0" name="Google Shape;30;p3"/>
          <p:cNvPicPr preferRelativeResize="0"/>
          <p:nvPr/>
        </p:nvPicPr>
        <p:blipFill rotWithShape="1">
          <a:blip r:embed="rId2">
            <a:alphaModFix/>
          </a:blip>
          <a:srcRect b="0" l="0" r="0" t="0"/>
          <a:stretch/>
        </p:blipFill>
        <p:spPr>
          <a:xfrm>
            <a:off x="5064292" y="5417916"/>
            <a:ext cx="2063416" cy="862234"/>
          </a:xfrm>
          <a:prstGeom prst="rect">
            <a:avLst/>
          </a:prstGeom>
          <a:noFill/>
          <a:ln>
            <a:noFill/>
          </a:ln>
        </p:spPr>
      </p:pic>
      <p:sp>
        <p:nvSpPr>
          <p:cNvPr id="31" name="Google Shape;31;p3"/>
          <p:cNvSpPr/>
          <p:nvPr/>
        </p:nvSpPr>
        <p:spPr>
          <a:xfrm>
            <a:off x="7751135" y="2658137"/>
            <a:ext cx="3849000" cy="1553700"/>
          </a:xfrm>
          <a:prstGeom prst="rect">
            <a:avLst/>
          </a:prstGeom>
          <a:solidFill>
            <a:srgbClr val="F6E5B4"/>
          </a:solidFill>
          <a:ln cap="flat" cmpd="sng" w="38100">
            <a:solidFill>
              <a:srgbClr val="B4863E"/>
            </a:solidFill>
            <a:prstDash val="solid"/>
            <a:miter lim="800000"/>
            <a:headEnd len="sm" w="sm" type="none"/>
            <a:tailEnd len="sm" w="sm" type="none"/>
          </a:ln>
        </p:spPr>
        <p:txBody>
          <a:bodyPr anchorCtr="0" anchor="ctr" bIns="45700" lIns="91425" spcFirstLastPara="1" rIns="91425" wrap="square" tIns="45700">
            <a:noAutofit/>
          </a:bodyPr>
          <a:lstStyle/>
          <a:p>
            <a:pPr indent="0" lvl="1" marL="457200" marR="0" rtl="0" algn="l">
              <a:spcBef>
                <a:spcPts val="0"/>
              </a:spcBef>
              <a:spcAft>
                <a:spcPts val="0"/>
              </a:spcAft>
              <a:buNone/>
            </a:pPr>
            <a:r>
              <a:rPr b="0" i="1" lang="en-US" sz="3200" u="none" cap="none" strike="noStrike">
                <a:solidFill>
                  <a:schemeClr val="dk1"/>
                </a:solidFill>
                <a:latin typeface="Times"/>
                <a:ea typeface="Times"/>
                <a:cs typeface="Times"/>
                <a:sym typeface="Times"/>
              </a:rPr>
              <a:t>Subtitle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E8C58F"/>
        </a:solidFill>
      </p:bgPr>
    </p:bg>
    <p:spTree>
      <p:nvGrpSpPr>
        <p:cNvPr id="32" name="Shape 32"/>
        <p:cNvGrpSpPr/>
        <p:nvPr/>
      </p:nvGrpSpPr>
      <p:grpSpPr>
        <a:xfrm>
          <a:off x="0" y="0"/>
          <a:ext cx="0" cy="0"/>
          <a:chOff x="0" y="0"/>
          <a:chExt cx="0" cy="0"/>
        </a:xfrm>
      </p:grpSpPr>
      <p:sp>
        <p:nvSpPr>
          <p:cNvPr id="33" name="Google Shape;33;p4"/>
          <p:cNvSpPr txBox="1"/>
          <p:nvPr>
            <p:ph type="title"/>
          </p:nvPr>
        </p:nvSpPr>
        <p:spPr>
          <a:xfrm>
            <a:off x="545432" y="2582779"/>
            <a:ext cx="7608000" cy="1979700"/>
          </a:xfrm>
          <a:prstGeom prst="rect">
            <a:avLst/>
          </a:prstGeom>
          <a:solidFill>
            <a:schemeClr val="lt2"/>
          </a:solidFill>
          <a:ln cap="flat" cmpd="sng" w="76200">
            <a:solidFill>
              <a:srgbClr val="B4863E"/>
            </a:solidFill>
            <a:prstDash val="solid"/>
            <a:round/>
            <a:headEnd len="sm" w="sm" type="none"/>
            <a:tailEnd len="sm" w="sm" type="none"/>
          </a:ln>
        </p:spPr>
        <p:txBody>
          <a:bodyPr anchorCtr="0" anchor="ctr" bIns="45700" lIns="91425" spcFirstLastPara="1" rIns="274300" wrap="square" tIns="45700">
            <a:noAutofit/>
          </a:bodyPr>
          <a:lstStyle>
            <a:lvl1pPr lvl="0" marR="0" rtl="0" algn="r">
              <a:lnSpc>
                <a:spcPct val="9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 name="Google Shape;34;p4"/>
          <p:cNvSpPr txBox="1"/>
          <p:nvPr>
            <p:ph idx="1" type="body"/>
          </p:nvPr>
        </p:nvSpPr>
        <p:spPr>
          <a:xfrm>
            <a:off x="8153399" y="2582779"/>
            <a:ext cx="3332700" cy="1979700"/>
          </a:xfrm>
          <a:prstGeom prst="rect">
            <a:avLst/>
          </a:prstGeom>
          <a:solidFill>
            <a:schemeClr val="lt1"/>
          </a:solidFill>
          <a:ln cap="flat" cmpd="sng" w="76200">
            <a:solidFill>
              <a:srgbClr val="B4863E"/>
            </a:solidFill>
            <a:prstDash val="solid"/>
            <a:round/>
            <a:headEnd len="sm" w="sm" type="none"/>
            <a:tailEnd len="sm" w="sm" type="none"/>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200"/>
              <a:buFont typeface="Arial"/>
              <a:buNone/>
              <a:defRPr b="0" i="1" sz="3200" u="none" cap="none" strike="noStrike">
                <a:solidFill>
                  <a:schemeClr val="dk1"/>
                </a:solidFill>
                <a:latin typeface="Times"/>
                <a:ea typeface="Times"/>
                <a:cs typeface="Times"/>
                <a:sym typeface="Times"/>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5" name="Google Shape;35;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5"/>
          <p:cNvSpPr txBox="1"/>
          <p:nvPr>
            <p:ph type="title"/>
          </p:nvPr>
        </p:nvSpPr>
        <p:spPr>
          <a:xfrm>
            <a:off x="32084" y="48126"/>
            <a:ext cx="12079800" cy="1325700"/>
          </a:xfrm>
          <a:prstGeom prst="rect">
            <a:avLst/>
          </a:prstGeom>
          <a:solidFill>
            <a:srgbClr val="EDEDED"/>
          </a:solidFill>
          <a:ln cap="flat" cmpd="sng" w="76200">
            <a:solidFill>
              <a:srgbClr val="B4863E"/>
            </a:solidFill>
            <a:prstDash val="solid"/>
            <a:round/>
            <a:headEnd len="sm" w="sm" type="none"/>
            <a:tailEnd len="sm" w="sm" type="none"/>
          </a:ln>
        </p:spPr>
        <p:txBody>
          <a:bodyPr anchorCtr="0" anchor="ctr" bIns="45700" lIns="457200" spcFirstLastPara="1" rIns="91425" wrap="square" tIns="45700">
            <a:noAutofit/>
          </a:bodyPr>
          <a:lstStyle>
            <a:lvl1pPr lvl="0" marR="0" rtl="0" algn="l">
              <a:lnSpc>
                <a:spcPct val="9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0" name="Google Shape;40;p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95300" lvl="0" marL="457200" marR="0" rtl="0" algn="l">
              <a:lnSpc>
                <a:spcPct val="90000"/>
              </a:lnSpc>
              <a:spcBef>
                <a:spcPts val="1000"/>
              </a:spcBef>
              <a:spcAft>
                <a:spcPts val="0"/>
              </a:spcAft>
              <a:buClr>
                <a:schemeClr val="dk1"/>
              </a:buClr>
              <a:buSzPts val="4200"/>
              <a:buFont typeface="Arial"/>
              <a:buChar char="•"/>
              <a:defRPr b="0" i="0" sz="4200" u="none" cap="none" strike="noStrike">
                <a:solidFill>
                  <a:schemeClr val="dk1"/>
                </a:solidFill>
                <a:latin typeface="Arial"/>
                <a:ea typeface="Arial"/>
                <a:cs typeface="Arial"/>
                <a:sym typeface="Arial"/>
              </a:defRPr>
            </a:lvl1pPr>
            <a:lvl2pPr indent="-469900" lvl="1" marL="914400" marR="0" rtl="0" algn="l">
              <a:lnSpc>
                <a:spcPct val="90000"/>
              </a:lnSpc>
              <a:spcBef>
                <a:spcPts val="500"/>
              </a:spcBef>
              <a:spcAft>
                <a:spcPts val="0"/>
              </a:spcAft>
              <a:buClr>
                <a:schemeClr val="dk1"/>
              </a:buClr>
              <a:buSzPts val="3800"/>
              <a:buFont typeface="Arial"/>
              <a:buChar char="•"/>
              <a:defRPr b="0" i="0" sz="3800" u="none" cap="none" strike="noStrike">
                <a:solidFill>
                  <a:schemeClr val="dk1"/>
                </a:solidFill>
                <a:latin typeface="Arial"/>
                <a:ea typeface="Arial"/>
                <a:cs typeface="Arial"/>
                <a:sym typeface="Arial"/>
              </a:defRPr>
            </a:lvl2pPr>
            <a:lvl3pPr indent="-444500" lvl="2" marL="1371600" marR="0" rtl="0" algn="l">
              <a:lnSpc>
                <a:spcPct val="90000"/>
              </a:lnSpc>
              <a:spcBef>
                <a:spcPts val="50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rgbClr val="595959"/>
        </a:solidFill>
      </p:bgPr>
    </p:bg>
    <p:spTree>
      <p:nvGrpSpPr>
        <p:cNvPr id="44" name="Shape 44"/>
        <p:cNvGrpSpPr/>
        <p:nvPr/>
      </p:nvGrpSpPr>
      <p:grpSpPr>
        <a:xfrm>
          <a:off x="0" y="0"/>
          <a:ext cx="0" cy="0"/>
          <a:chOff x="0" y="0"/>
          <a:chExt cx="0" cy="0"/>
        </a:xfrm>
      </p:grpSpPr>
      <p:sp>
        <p:nvSpPr>
          <p:cNvPr id="45" name="Google Shape;45;p6"/>
          <p:cNvSpPr txBox="1"/>
          <p:nvPr>
            <p:ph type="title"/>
          </p:nvPr>
        </p:nvSpPr>
        <p:spPr>
          <a:xfrm>
            <a:off x="838200" y="365126"/>
            <a:ext cx="10515600" cy="982500"/>
          </a:xfrm>
          <a:prstGeom prst="rect">
            <a:avLst/>
          </a:prstGeom>
          <a:solidFill>
            <a:schemeClr val="lt1"/>
          </a:solidFill>
          <a:ln cap="flat" cmpd="sng" w="76200">
            <a:solidFill>
              <a:srgbClr val="B4863E"/>
            </a:solidFill>
            <a:prstDash val="solid"/>
            <a:round/>
            <a:headEnd len="sm" w="sm" type="none"/>
            <a:tailEnd len="sm" w="sm" type="none"/>
          </a:ln>
        </p:spPr>
        <p:txBody>
          <a:bodyPr anchorCtr="0" anchor="ctr" bIns="45700" lIns="274300" spcFirstLastPara="1" rIns="274300" wrap="square" tIns="45700">
            <a:noAutofit/>
          </a:bodyPr>
          <a:lstStyle>
            <a:lvl1pPr lvl="0" marR="0" rtl="0" algn="l">
              <a:lnSpc>
                <a:spcPct val="90000"/>
              </a:lnSpc>
              <a:spcBef>
                <a:spcPts val="0"/>
              </a:spcBef>
              <a:spcAft>
                <a:spcPts val="0"/>
              </a:spcAft>
              <a:buClr>
                <a:srgbClr val="B4863E"/>
              </a:buClr>
              <a:buSzPts val="4400"/>
              <a:buFont typeface="Arial"/>
              <a:buNone/>
              <a:defRPr b="1" i="0" sz="4400" u="none" cap="none" strike="noStrike">
                <a:solidFill>
                  <a:srgbClr val="B4863E"/>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6" name="Google Shape;46;p6"/>
          <p:cNvSpPr txBox="1"/>
          <p:nvPr>
            <p:ph idx="1" type="body"/>
          </p:nvPr>
        </p:nvSpPr>
        <p:spPr>
          <a:xfrm>
            <a:off x="838200" y="1620253"/>
            <a:ext cx="5181600" cy="4556700"/>
          </a:xfrm>
          <a:prstGeom prst="rect">
            <a:avLst/>
          </a:prstGeom>
          <a:solidFill>
            <a:schemeClr val="lt1"/>
          </a:solidFill>
          <a:ln cap="flat" cmpd="sng" w="76200">
            <a:solidFill>
              <a:srgbClr val="B4863E"/>
            </a:solidFill>
            <a:prstDash val="solid"/>
            <a:round/>
            <a:headEnd len="sm" w="sm" type="none"/>
            <a:tailEnd len="sm" w="sm" type="none"/>
          </a:ln>
        </p:spPr>
        <p:txBody>
          <a:bodyPr anchorCtr="0" anchor="t" bIns="182875" lIns="182875" spcFirstLastPara="1" rIns="182875" wrap="square" tIns="182875">
            <a:noAutofit/>
          </a:bodyPr>
          <a:lstStyle>
            <a:lvl1pPr indent="-495300" lvl="0" marL="457200" marR="0" rtl="0" algn="l">
              <a:lnSpc>
                <a:spcPct val="90000"/>
              </a:lnSpc>
              <a:spcBef>
                <a:spcPts val="1000"/>
              </a:spcBef>
              <a:spcAft>
                <a:spcPts val="0"/>
              </a:spcAft>
              <a:buClr>
                <a:schemeClr val="dk1"/>
              </a:buClr>
              <a:buSzPts val="4200"/>
              <a:buFont typeface="Arial"/>
              <a:buChar char="•"/>
              <a:defRPr b="0" i="0" sz="4200" u="none" cap="none" strike="noStrike">
                <a:solidFill>
                  <a:schemeClr val="dk1"/>
                </a:solidFill>
                <a:latin typeface="Arial"/>
                <a:ea typeface="Arial"/>
                <a:cs typeface="Arial"/>
                <a:sym typeface="Arial"/>
              </a:defRPr>
            </a:lvl1pPr>
            <a:lvl2pPr indent="-469900" lvl="1" marL="914400" marR="0" rtl="0" algn="l">
              <a:lnSpc>
                <a:spcPct val="90000"/>
              </a:lnSpc>
              <a:spcBef>
                <a:spcPts val="500"/>
              </a:spcBef>
              <a:spcAft>
                <a:spcPts val="0"/>
              </a:spcAft>
              <a:buClr>
                <a:schemeClr val="dk1"/>
              </a:buClr>
              <a:buSzPts val="3800"/>
              <a:buFont typeface="Arial"/>
              <a:buChar char="•"/>
              <a:defRPr b="0" i="0" sz="3800" u="none" cap="none" strike="noStrike">
                <a:solidFill>
                  <a:schemeClr val="dk1"/>
                </a:solidFill>
                <a:latin typeface="Arial"/>
                <a:ea typeface="Arial"/>
                <a:cs typeface="Arial"/>
                <a:sym typeface="Arial"/>
              </a:defRPr>
            </a:lvl2pPr>
            <a:lvl3pPr indent="-444500" lvl="2" marL="1371600" marR="0" rtl="0" algn="l">
              <a:lnSpc>
                <a:spcPct val="90000"/>
              </a:lnSpc>
              <a:spcBef>
                <a:spcPts val="50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2" type="body"/>
          </p:nvPr>
        </p:nvSpPr>
        <p:spPr>
          <a:xfrm>
            <a:off x="6172200" y="1620253"/>
            <a:ext cx="5181600" cy="4556700"/>
          </a:xfrm>
          <a:prstGeom prst="rect">
            <a:avLst/>
          </a:prstGeom>
          <a:solidFill>
            <a:schemeClr val="lt1"/>
          </a:solidFill>
          <a:ln cap="flat" cmpd="sng" w="76200">
            <a:solidFill>
              <a:srgbClr val="B4863E"/>
            </a:solidFill>
            <a:prstDash val="solid"/>
            <a:round/>
            <a:headEnd len="sm" w="sm" type="none"/>
            <a:tailEnd len="sm" w="sm" type="none"/>
          </a:ln>
        </p:spPr>
        <p:txBody>
          <a:bodyPr anchorCtr="0" anchor="t" bIns="182875" lIns="182875" spcFirstLastPara="1" rIns="182875" wrap="square" tIns="182875">
            <a:noAutofit/>
          </a:bodyPr>
          <a:lstStyle>
            <a:lvl1pPr indent="-495300" lvl="0" marL="457200" marR="0" rtl="0" algn="l">
              <a:lnSpc>
                <a:spcPct val="90000"/>
              </a:lnSpc>
              <a:spcBef>
                <a:spcPts val="1000"/>
              </a:spcBef>
              <a:spcAft>
                <a:spcPts val="0"/>
              </a:spcAft>
              <a:buClr>
                <a:schemeClr val="dk1"/>
              </a:buClr>
              <a:buSzPts val="4200"/>
              <a:buFont typeface="Arial"/>
              <a:buChar char="•"/>
              <a:defRPr b="0" i="0" sz="4200" u="none" cap="none" strike="noStrike">
                <a:solidFill>
                  <a:schemeClr val="dk1"/>
                </a:solidFill>
                <a:latin typeface="Arial"/>
                <a:ea typeface="Arial"/>
                <a:cs typeface="Arial"/>
                <a:sym typeface="Arial"/>
              </a:defRPr>
            </a:lvl1pPr>
            <a:lvl2pPr indent="-469900" lvl="1" marL="914400" marR="0" rtl="0" algn="l">
              <a:lnSpc>
                <a:spcPct val="90000"/>
              </a:lnSpc>
              <a:spcBef>
                <a:spcPts val="500"/>
              </a:spcBef>
              <a:spcAft>
                <a:spcPts val="0"/>
              </a:spcAft>
              <a:buClr>
                <a:schemeClr val="dk1"/>
              </a:buClr>
              <a:buSzPts val="3800"/>
              <a:buFont typeface="Arial"/>
              <a:buChar char="•"/>
              <a:defRPr b="0" i="0" sz="3800" u="none" cap="none" strike="noStrike">
                <a:solidFill>
                  <a:schemeClr val="dk1"/>
                </a:solidFill>
                <a:latin typeface="Arial"/>
                <a:ea typeface="Arial"/>
                <a:cs typeface="Arial"/>
                <a:sym typeface="Arial"/>
              </a:defRPr>
            </a:lvl2pPr>
            <a:lvl3pPr indent="-431800" lvl="2" marL="1371600" marR="0" rtl="0" algn="l">
              <a:lnSpc>
                <a:spcPct val="90000"/>
              </a:lnSpc>
              <a:spcBef>
                <a:spcPts val="5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rgbClr val="DBDBDB"/>
        </a:solidFill>
      </p:bgPr>
    </p:bg>
    <p:spTree>
      <p:nvGrpSpPr>
        <p:cNvPr id="51" name="Shape 51"/>
        <p:cNvGrpSpPr/>
        <p:nvPr/>
      </p:nvGrpSpPr>
      <p:grpSpPr>
        <a:xfrm>
          <a:off x="0" y="0"/>
          <a:ext cx="0" cy="0"/>
          <a:chOff x="0" y="0"/>
          <a:chExt cx="0" cy="0"/>
        </a:xfrm>
      </p:grpSpPr>
      <p:sp>
        <p:nvSpPr>
          <p:cNvPr id="52" name="Google Shape;52;p7"/>
          <p:cNvSpPr txBox="1"/>
          <p:nvPr>
            <p:ph type="title"/>
          </p:nvPr>
        </p:nvSpPr>
        <p:spPr>
          <a:xfrm>
            <a:off x="839788" y="224590"/>
            <a:ext cx="10514100" cy="807300"/>
          </a:xfrm>
          <a:prstGeom prst="rect">
            <a:avLst/>
          </a:prstGeom>
          <a:solidFill>
            <a:schemeClr val="lt1"/>
          </a:solidFill>
          <a:ln cap="flat" cmpd="sng" w="38100">
            <a:solidFill>
              <a:srgbClr val="B4863E"/>
            </a:solidFill>
            <a:prstDash val="solid"/>
            <a:round/>
            <a:headEnd len="sm" w="sm" type="none"/>
            <a:tailEnd len="sm" w="sm" type="none"/>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7"/>
          <p:cNvSpPr/>
          <p:nvPr>
            <p:ph idx="2" type="pic"/>
          </p:nvPr>
        </p:nvSpPr>
        <p:spPr>
          <a:xfrm>
            <a:off x="838200" y="1070063"/>
            <a:ext cx="10515600" cy="4779300"/>
          </a:xfrm>
          <a:prstGeom prst="rect">
            <a:avLst/>
          </a:prstGeom>
          <a:noFill/>
          <a:ln cap="flat" cmpd="sng" w="38100">
            <a:solidFill>
              <a:srgbClr val="B4863E"/>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4" name="Google Shape;54;p7"/>
          <p:cNvSpPr txBox="1"/>
          <p:nvPr>
            <p:ph idx="1" type="body"/>
          </p:nvPr>
        </p:nvSpPr>
        <p:spPr>
          <a:xfrm>
            <a:off x="839788" y="5887453"/>
            <a:ext cx="10514100" cy="430800"/>
          </a:xfrm>
          <a:prstGeom prst="rect">
            <a:avLst/>
          </a:prstGeom>
          <a:solidFill>
            <a:schemeClr val="lt1"/>
          </a:solidFill>
          <a:ln cap="flat" cmpd="sng" w="38100">
            <a:solidFill>
              <a:srgbClr val="B4863E"/>
            </a:solidFill>
            <a:prstDash val="solid"/>
            <a:round/>
            <a:headEnd len="sm" w="sm" type="none"/>
            <a:tailEnd len="sm" w="sm" type="none"/>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5" name="Google Shape;55;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solidFill>
          <a:srgbClr val="B4863E"/>
        </a:solidFill>
      </p:bgPr>
    </p:bg>
    <p:spTree>
      <p:nvGrpSpPr>
        <p:cNvPr id="58" name="Shape 58"/>
        <p:cNvGrpSpPr/>
        <p:nvPr/>
      </p:nvGrpSpPr>
      <p:grpSpPr>
        <a:xfrm>
          <a:off x="0" y="0"/>
          <a:ext cx="0" cy="0"/>
          <a:chOff x="0" y="0"/>
          <a:chExt cx="0" cy="0"/>
        </a:xfrm>
      </p:grpSpPr>
      <p:sp>
        <p:nvSpPr>
          <p:cNvPr id="59" name="Google Shape;59;p8"/>
          <p:cNvSpPr txBox="1"/>
          <p:nvPr>
            <p:ph type="title"/>
          </p:nvPr>
        </p:nvSpPr>
        <p:spPr>
          <a:xfrm>
            <a:off x="839788" y="365125"/>
            <a:ext cx="10515600" cy="1325700"/>
          </a:xfrm>
          <a:prstGeom prst="rect">
            <a:avLst/>
          </a:prstGeom>
          <a:solidFill>
            <a:schemeClr val="lt1"/>
          </a:solidFill>
          <a:ln cap="flat" cmpd="sng" w="57150">
            <a:solidFill>
              <a:srgbClr val="3F3F3F"/>
            </a:solidFill>
            <a:prstDash val="solid"/>
            <a:round/>
            <a:headEnd len="sm" w="sm" type="none"/>
            <a:tailEnd len="sm" w="sm" type="none"/>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8"/>
          <p:cNvSpPr txBox="1"/>
          <p:nvPr>
            <p:ph idx="1" type="body"/>
          </p:nvPr>
        </p:nvSpPr>
        <p:spPr>
          <a:xfrm>
            <a:off x="839788" y="1773763"/>
            <a:ext cx="5157900" cy="823800"/>
          </a:xfrm>
          <a:prstGeom prst="rect">
            <a:avLst/>
          </a:prstGeom>
          <a:solidFill>
            <a:schemeClr val="lt1"/>
          </a:solidFill>
          <a:ln cap="flat" cmpd="sng" w="57150">
            <a:solidFill>
              <a:srgbClr val="F6E5B4"/>
            </a:solidFill>
            <a:prstDash val="solid"/>
            <a:round/>
            <a:headEnd len="sm" w="sm" type="none"/>
            <a:tailEnd len="sm" w="sm" type="none"/>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1" name="Google Shape;61;p8"/>
          <p:cNvSpPr txBox="1"/>
          <p:nvPr>
            <p:ph idx="2" type="body"/>
          </p:nvPr>
        </p:nvSpPr>
        <p:spPr>
          <a:xfrm>
            <a:off x="839788" y="2597675"/>
            <a:ext cx="5157900" cy="3684600"/>
          </a:xfrm>
          <a:prstGeom prst="rect">
            <a:avLst/>
          </a:prstGeom>
          <a:solidFill>
            <a:schemeClr val="lt1"/>
          </a:solidFill>
          <a:ln cap="flat" cmpd="sng" w="57150">
            <a:solidFill>
              <a:srgbClr val="F6E5B4"/>
            </a:solidFill>
            <a:prstDash val="solid"/>
            <a:round/>
            <a:headEnd len="sm" w="sm" type="none"/>
            <a:tailEnd len="sm" w="sm" type="none"/>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8"/>
          <p:cNvSpPr txBox="1"/>
          <p:nvPr>
            <p:ph idx="3" type="body"/>
          </p:nvPr>
        </p:nvSpPr>
        <p:spPr>
          <a:xfrm>
            <a:off x="6172200" y="1773763"/>
            <a:ext cx="5183100" cy="823800"/>
          </a:xfrm>
          <a:prstGeom prst="rect">
            <a:avLst/>
          </a:prstGeom>
          <a:solidFill>
            <a:schemeClr val="lt1"/>
          </a:solidFill>
          <a:ln cap="flat" cmpd="sng" w="57150">
            <a:solidFill>
              <a:srgbClr val="F6E5B4"/>
            </a:solidFill>
            <a:prstDash val="solid"/>
            <a:round/>
            <a:headEnd len="sm" w="sm" type="none"/>
            <a:tailEnd len="sm" w="sm" type="none"/>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3" name="Google Shape;63;p8"/>
          <p:cNvSpPr txBox="1"/>
          <p:nvPr>
            <p:ph idx="4" type="body"/>
          </p:nvPr>
        </p:nvSpPr>
        <p:spPr>
          <a:xfrm>
            <a:off x="6172200" y="2597675"/>
            <a:ext cx="5183100" cy="3684600"/>
          </a:xfrm>
          <a:prstGeom prst="rect">
            <a:avLst/>
          </a:prstGeom>
          <a:solidFill>
            <a:schemeClr val="lt1"/>
          </a:solidFill>
          <a:ln cap="flat" cmpd="sng" w="57150">
            <a:solidFill>
              <a:srgbClr val="F6E5B4"/>
            </a:solidFill>
            <a:prstDash val="solid"/>
            <a:round/>
            <a:headEnd len="sm" w="sm" type="none"/>
            <a:tailEnd len="sm" w="sm" type="none"/>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9"/>
          <p:cNvPicPr preferRelativeResize="0"/>
          <p:nvPr/>
        </p:nvPicPr>
        <p:blipFill rotWithShape="1">
          <a:blip r:embed="rId2">
            <a:alphaModFix/>
          </a:blip>
          <a:srcRect b="0" l="0" r="0" t="0"/>
          <a:stretch/>
        </p:blipFill>
        <p:spPr>
          <a:xfrm>
            <a:off x="5064292" y="5417916"/>
            <a:ext cx="2063416" cy="86223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4" name="Google Shape;74;p1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6" name="Google Shape;76;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3"/>
          <p:cNvPicPr preferRelativeResize="0"/>
          <p:nvPr/>
        </p:nvPicPr>
        <p:blipFill>
          <a:blip r:embed="rId3">
            <a:alphaModFix/>
          </a:blip>
          <a:stretch>
            <a:fillRect/>
          </a:stretch>
        </p:blipFill>
        <p:spPr>
          <a:xfrm>
            <a:off x="466725" y="642938"/>
            <a:ext cx="11430000" cy="5572125"/>
          </a:xfrm>
          <a:prstGeom prst="rect">
            <a:avLst/>
          </a:prstGeom>
          <a:noFill/>
          <a:ln>
            <a:noFill/>
          </a:ln>
        </p:spPr>
      </p:pic>
      <p:sp>
        <p:nvSpPr>
          <p:cNvPr id="96" name="Google Shape;96;p13"/>
          <p:cNvSpPr txBox="1"/>
          <p:nvPr>
            <p:ph type="title"/>
          </p:nvPr>
        </p:nvSpPr>
        <p:spPr>
          <a:xfrm>
            <a:off x="123575" y="3999700"/>
            <a:ext cx="7820400" cy="1246200"/>
          </a:xfrm>
          <a:prstGeom prst="rect">
            <a:avLst/>
          </a:prstGeom>
          <a:noFill/>
          <a:ln>
            <a:noFill/>
          </a:ln>
        </p:spPr>
        <p:txBody>
          <a:bodyPr anchorCtr="0" anchor="ctr" bIns="45700" lIns="91425" spcFirstLastPara="1" rIns="365750" wrap="square" tIns="45700">
            <a:noAutofit/>
          </a:bodyPr>
          <a:lstStyle/>
          <a:p>
            <a:pPr indent="0" lvl="0" marL="0" marR="0" rtl="0" algn="l">
              <a:lnSpc>
                <a:spcPct val="100000"/>
              </a:lnSpc>
              <a:spcBef>
                <a:spcPts val="0"/>
              </a:spcBef>
              <a:spcAft>
                <a:spcPts val="0"/>
              </a:spcAft>
              <a:buClr>
                <a:schemeClr val="dk1"/>
              </a:buClr>
              <a:buSzPts val="4400"/>
              <a:buFont typeface="Arial"/>
              <a:buNone/>
            </a:pPr>
            <a:r>
              <a:t/>
            </a:r>
            <a:endParaRPr sz="4900">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rPr b="0" lang="en-US" sz="1900">
                <a:solidFill>
                  <a:srgbClr val="222222"/>
                </a:solidFill>
                <a:highlight>
                  <a:srgbClr val="FFFFFF"/>
                </a:highlight>
                <a:latin typeface="Times New Roman"/>
                <a:ea typeface="Times New Roman"/>
                <a:cs typeface="Times New Roman"/>
                <a:sym typeface="Times New Roman"/>
              </a:rPr>
              <a:t>     </a:t>
            </a:r>
            <a:endParaRPr b="0" sz="1900">
              <a:solidFill>
                <a:srgbClr val="222222"/>
              </a:solidFill>
              <a:highlight>
                <a:srgbClr val="FFFFFF"/>
              </a:highlight>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t/>
            </a:r>
            <a:endParaRPr b="0" sz="2000" u="sng">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0" lang="en-US" sz="2000">
                <a:latin typeface="Times New Roman"/>
                <a:ea typeface="Times New Roman"/>
                <a:cs typeface="Times New Roman"/>
                <a:sym typeface="Times New Roman"/>
              </a:rPr>
              <a:t>                                 </a:t>
            </a:r>
            <a:r>
              <a:rPr b="0" lang="en-US" sz="2000">
                <a:solidFill>
                  <a:schemeClr val="lt1"/>
                </a:solidFill>
                <a:latin typeface="Times New Roman"/>
                <a:ea typeface="Times New Roman"/>
                <a:cs typeface="Times New Roman"/>
                <a:sym typeface="Times New Roman"/>
              </a:rPr>
              <a:t>   </a:t>
            </a:r>
            <a:r>
              <a:rPr b="0" lang="en-US" sz="1900">
                <a:solidFill>
                  <a:schemeClr val="lt1"/>
                </a:solidFill>
                <a:latin typeface="Times New Roman"/>
                <a:ea typeface="Times New Roman"/>
                <a:cs typeface="Times New Roman"/>
                <a:sym typeface="Times New Roman"/>
              </a:rPr>
              <a:t>Brikena Dulaj, Michael Muller, </a:t>
            </a:r>
            <a:endParaRPr b="0" sz="1900">
              <a:solidFill>
                <a:schemeClr val="lt1"/>
              </a:solidFill>
              <a:latin typeface="Times New Roman"/>
              <a:ea typeface="Times New Roman"/>
              <a:cs typeface="Times New Roman"/>
              <a:sym typeface="Times New Roman"/>
            </a:endParaRPr>
          </a:p>
          <a:p>
            <a:pPr indent="457200" lvl="0" marL="1828800" rtl="0" algn="l">
              <a:lnSpc>
                <a:spcPct val="100000"/>
              </a:lnSpc>
              <a:spcBef>
                <a:spcPts val="1200"/>
              </a:spcBef>
              <a:spcAft>
                <a:spcPts val="0"/>
              </a:spcAft>
              <a:buClr>
                <a:schemeClr val="dk1"/>
              </a:buClr>
              <a:buSzPts val="1100"/>
              <a:buFont typeface="Arial"/>
              <a:buNone/>
            </a:pPr>
            <a:r>
              <a:rPr b="0" lang="en-US" sz="1900">
                <a:solidFill>
                  <a:schemeClr val="lt1"/>
                </a:solidFill>
                <a:latin typeface="Times New Roman"/>
                <a:ea typeface="Times New Roman"/>
                <a:cs typeface="Times New Roman"/>
                <a:sym typeface="Times New Roman"/>
              </a:rPr>
              <a:t>Sumit Raut,</a:t>
            </a:r>
            <a:r>
              <a:rPr b="0" lang="en-US" sz="1950">
                <a:solidFill>
                  <a:schemeClr val="lt1"/>
                </a:solidFill>
                <a:latin typeface="Times New Roman"/>
                <a:ea typeface="Times New Roman"/>
                <a:cs typeface="Times New Roman"/>
                <a:sym typeface="Times New Roman"/>
              </a:rPr>
              <a:t>  </a:t>
            </a:r>
            <a:r>
              <a:rPr b="0" lang="en-US" sz="1900">
                <a:solidFill>
                  <a:schemeClr val="lt1"/>
                </a:solidFill>
                <a:latin typeface="Times New Roman"/>
                <a:ea typeface="Times New Roman"/>
                <a:cs typeface="Times New Roman"/>
                <a:sym typeface="Times New Roman"/>
              </a:rPr>
              <a:t>Pavan Singh</a:t>
            </a:r>
            <a:endParaRPr b="0" sz="1900">
              <a:solidFill>
                <a:schemeClr val="lt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rPr b="0" lang="en-US" sz="2000">
                <a:solidFill>
                  <a:schemeClr val="lt1"/>
                </a:solidFill>
                <a:latin typeface="Times New Roman"/>
                <a:ea typeface="Times New Roman"/>
                <a:cs typeface="Times New Roman"/>
                <a:sym typeface="Times New Roman"/>
              </a:rPr>
              <a:t>                 </a:t>
            </a:r>
            <a:r>
              <a:rPr b="0" lang="en-US" sz="1900">
                <a:solidFill>
                  <a:schemeClr val="lt1"/>
                </a:solidFill>
                <a:latin typeface="Times New Roman"/>
                <a:ea typeface="Times New Roman"/>
                <a:cs typeface="Times New Roman"/>
                <a:sym typeface="Times New Roman"/>
              </a:rPr>
              <a:t> 		Project Designer: Tomoya Ono</a:t>
            </a:r>
            <a:endParaRPr b="0" sz="1800">
              <a:solidFill>
                <a:schemeClr val="lt1"/>
              </a:solidFill>
              <a:highlight>
                <a:srgbClr val="FFFFFF"/>
              </a:highlight>
              <a:latin typeface="Times New Roman"/>
              <a:ea typeface="Times New Roman"/>
              <a:cs typeface="Times New Roman"/>
              <a:sym typeface="Times New Roman"/>
            </a:endParaRPr>
          </a:p>
          <a:p>
            <a:pPr indent="0" lvl="0" marL="0" marR="0" rtl="0" algn="r">
              <a:lnSpc>
                <a:spcPct val="90000"/>
              </a:lnSpc>
              <a:spcBef>
                <a:spcPts val="1200"/>
              </a:spcBef>
              <a:spcAft>
                <a:spcPts val="0"/>
              </a:spcAft>
              <a:buClr>
                <a:schemeClr val="dk1"/>
              </a:buClr>
              <a:buSzPts val="44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2084" y="48126"/>
            <a:ext cx="12079800" cy="13257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None/>
            </a:pPr>
            <a:r>
              <a:rPr lang="en-US"/>
              <a:t>WiFi/Serial Communication</a:t>
            </a:r>
            <a:endParaRPr/>
          </a:p>
        </p:txBody>
      </p:sp>
      <p:sp>
        <p:nvSpPr>
          <p:cNvPr id="160" name="Google Shape;160;p22"/>
          <p:cNvSpPr txBox="1"/>
          <p:nvPr>
            <p:ph idx="1" type="body"/>
          </p:nvPr>
        </p:nvSpPr>
        <p:spPr>
          <a:xfrm>
            <a:off x="32075" y="1509325"/>
            <a:ext cx="6873000" cy="47637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Char char="●"/>
            </a:pPr>
            <a:r>
              <a:rPr lang="en-US" sz="3000"/>
              <a:t>UART communication to KL25Z</a:t>
            </a:r>
            <a:endParaRPr sz="3000"/>
          </a:p>
          <a:p>
            <a:pPr indent="0" lvl="0" marL="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Common web app used for data simulation</a:t>
            </a:r>
            <a:endParaRPr sz="3000"/>
          </a:p>
          <a:p>
            <a:pPr indent="0" lvl="0" marL="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Simple 1 byte struct for data</a:t>
            </a:r>
            <a:endParaRPr sz="3000"/>
          </a:p>
          <a:p>
            <a:pPr indent="0" lvl="0" marL="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First byte determines data type</a:t>
            </a:r>
            <a:endParaRPr sz="3000"/>
          </a:p>
        </p:txBody>
      </p:sp>
      <p:pic>
        <p:nvPicPr>
          <p:cNvPr id="161" name="Google Shape;161;p22"/>
          <p:cNvPicPr preferRelativeResize="0"/>
          <p:nvPr/>
        </p:nvPicPr>
        <p:blipFill>
          <a:blip r:embed="rId3">
            <a:alphaModFix/>
          </a:blip>
          <a:stretch>
            <a:fillRect/>
          </a:stretch>
        </p:blipFill>
        <p:spPr>
          <a:xfrm>
            <a:off x="8446574" y="1450075"/>
            <a:ext cx="3580874" cy="4983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2084" y="48126"/>
            <a:ext cx="12079800" cy="13257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None/>
            </a:pPr>
            <a:r>
              <a:rPr lang="en-US"/>
              <a:t>SUMMARY</a:t>
            </a:r>
            <a:endParaRPr/>
          </a:p>
        </p:txBody>
      </p:sp>
      <p:sp>
        <p:nvSpPr>
          <p:cNvPr id="168" name="Google Shape;168;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19100" lvl="0" marL="457200" rtl="0" algn="l">
              <a:spcBef>
                <a:spcPts val="1000"/>
              </a:spcBef>
              <a:spcAft>
                <a:spcPts val="0"/>
              </a:spcAft>
              <a:buSzPts val="3000"/>
              <a:buChar char="●"/>
            </a:pPr>
            <a:r>
              <a:rPr lang="en-US" sz="3000"/>
              <a:t>While simple. FSM’s allow for a robust system</a:t>
            </a:r>
            <a:endParaRPr sz="3000"/>
          </a:p>
          <a:p>
            <a:pPr indent="0" lvl="0" marL="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More software than hardware</a:t>
            </a:r>
            <a:endParaRPr sz="3000"/>
          </a:p>
          <a:p>
            <a:pPr indent="0" lvl="0" marL="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I would personally buy this product</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545432" y="2582779"/>
            <a:ext cx="7608000" cy="1979700"/>
          </a:xfrm>
          <a:prstGeom prst="rect">
            <a:avLst/>
          </a:prstGeom>
        </p:spPr>
        <p:txBody>
          <a:bodyPr anchorCtr="0" anchor="ctr" bIns="45700" lIns="91425" spcFirstLastPara="1" rIns="274300" wrap="square" tIns="45700">
            <a:noAutofit/>
          </a:bodyPr>
          <a:lstStyle/>
          <a:p>
            <a:pPr indent="0" lvl="0" marL="0" rtl="0" algn="r">
              <a:spcBef>
                <a:spcPts val="0"/>
              </a:spcBef>
              <a:spcAft>
                <a:spcPts val="0"/>
              </a:spcAft>
              <a:buNone/>
            </a:pPr>
            <a:r>
              <a:rPr lang="en-US"/>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545432" y="2582779"/>
            <a:ext cx="7608000" cy="1979700"/>
          </a:xfrm>
          <a:prstGeom prst="rect">
            <a:avLst/>
          </a:prstGeom>
        </p:spPr>
        <p:txBody>
          <a:bodyPr anchorCtr="0" anchor="ctr" bIns="45700" lIns="91425" spcFirstLastPara="1" rIns="274300" wrap="square" tIns="45700">
            <a:noAutofit/>
          </a:bodyPr>
          <a:lstStyle/>
          <a:p>
            <a:pPr indent="0" lvl="0" marL="0" rtl="0" algn="r">
              <a:spcBef>
                <a:spcPts val="0"/>
              </a:spcBef>
              <a:spcAft>
                <a:spcPts val="0"/>
              </a:spcAft>
              <a:buNone/>
            </a:pPr>
            <a:r>
              <a:rPr lang="en-US"/>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32084" y="48126"/>
            <a:ext cx="12079800" cy="13257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None/>
            </a:pPr>
            <a:r>
              <a:rPr lang="en-US"/>
              <a:t>MOTIVATION</a:t>
            </a:r>
            <a:endParaRPr/>
          </a:p>
        </p:txBody>
      </p:sp>
      <p:sp>
        <p:nvSpPr>
          <p:cNvPr id="103" name="Google Shape;103;p1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300">
                <a:latin typeface="Times New Roman"/>
                <a:ea typeface="Times New Roman"/>
                <a:cs typeface="Times New Roman"/>
                <a:sym typeface="Times New Roman"/>
              </a:rPr>
              <a:t>To bring the luxury and efficiency of automation to a ‘technology free activity’</a:t>
            </a:r>
            <a:endParaRPr sz="2300">
              <a:latin typeface="Times New Roman"/>
              <a:ea typeface="Times New Roman"/>
              <a:cs typeface="Times New Roman"/>
              <a:sym typeface="Times New Roman"/>
            </a:endParaRPr>
          </a:p>
          <a:p>
            <a:pPr indent="-374650" lvl="0" marL="457200" rtl="0" algn="l">
              <a:spcBef>
                <a:spcPts val="1000"/>
              </a:spcBef>
              <a:spcAft>
                <a:spcPts val="0"/>
              </a:spcAft>
              <a:buSzPts val="2300"/>
              <a:buFont typeface="Times New Roman"/>
              <a:buChar char="•"/>
            </a:pPr>
            <a:r>
              <a:rPr lang="en-US" sz="2300">
                <a:latin typeface="Times New Roman"/>
                <a:ea typeface="Times New Roman"/>
                <a:cs typeface="Times New Roman"/>
                <a:sym typeface="Times New Roman"/>
              </a:rPr>
              <a:t>Detach from your phone</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Center yourself</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Focus on breathing</a:t>
            </a:r>
            <a:endParaRPr sz="2300">
              <a:latin typeface="Times New Roman"/>
              <a:ea typeface="Times New Roman"/>
              <a:cs typeface="Times New Roman"/>
              <a:sym typeface="Times New Roman"/>
            </a:endParaRPr>
          </a:p>
          <a:p>
            <a:pPr indent="0" lvl="0" marL="0" rtl="0" algn="l">
              <a:spcBef>
                <a:spcPts val="1000"/>
              </a:spcBef>
              <a:spcAft>
                <a:spcPts val="0"/>
              </a:spcAft>
              <a:buNone/>
            </a:pPr>
            <a:r>
              <a:t/>
            </a:r>
            <a:endParaRPr sz="2300">
              <a:latin typeface="Times New Roman"/>
              <a:ea typeface="Times New Roman"/>
              <a:cs typeface="Times New Roman"/>
              <a:sym typeface="Times New Roman"/>
            </a:endParaRPr>
          </a:p>
          <a:p>
            <a:pPr indent="0" lvl="0" marL="0" rtl="0" algn="l">
              <a:spcBef>
                <a:spcPts val="1000"/>
              </a:spcBef>
              <a:spcAft>
                <a:spcPts val="0"/>
              </a:spcAft>
              <a:buNone/>
            </a:pPr>
            <a:r>
              <a:rPr lang="en-US" sz="2300">
                <a:latin typeface="Times New Roman"/>
                <a:ea typeface="Times New Roman"/>
                <a:cs typeface="Times New Roman"/>
                <a:sym typeface="Times New Roman"/>
              </a:rPr>
              <a:t>Could the ZenPod bridge the gap?</a:t>
            </a:r>
            <a:endParaRPr sz="2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32084" y="48126"/>
            <a:ext cx="12079800" cy="13257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None/>
            </a:pPr>
            <a:r>
              <a:rPr lang="en-US"/>
              <a:t>OVERVIEW</a:t>
            </a:r>
            <a:endParaRPr/>
          </a:p>
        </p:txBody>
      </p:sp>
      <p:sp>
        <p:nvSpPr>
          <p:cNvPr id="110" name="Google Shape;110;p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The Zenpod is a meditation assistance device designed by Tomoya Ono</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Promote a simple and handsoff yoga/meditation experience</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rgbClr val="000000"/>
              </a:buClr>
              <a:buSzPts val="2000"/>
              <a:buFont typeface="Times New Roman"/>
              <a:buChar char="●"/>
            </a:pPr>
            <a:r>
              <a:rPr lang="en-US" sz="2000">
                <a:solidFill>
                  <a:srgbClr val="000000"/>
                </a:solidFill>
                <a:latin typeface="Times New Roman"/>
                <a:ea typeface="Times New Roman"/>
                <a:cs typeface="Times New Roman"/>
                <a:sym typeface="Times New Roman"/>
              </a:rPr>
              <a:t>Provided through haptic, aromatic, and acoustic features. (Breathing Vibrations, Heating element, and music respectively)</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32084" y="48126"/>
            <a:ext cx="12079800" cy="13257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None/>
            </a:pPr>
            <a:r>
              <a:rPr lang="en-US"/>
              <a:t>Block Diagram</a:t>
            </a:r>
            <a:endParaRPr/>
          </a:p>
        </p:txBody>
      </p:sp>
      <p:pic>
        <p:nvPicPr>
          <p:cNvPr id="117" name="Google Shape;117;p16"/>
          <p:cNvPicPr preferRelativeResize="0"/>
          <p:nvPr/>
        </p:nvPicPr>
        <p:blipFill>
          <a:blip r:embed="rId3">
            <a:alphaModFix/>
          </a:blip>
          <a:stretch>
            <a:fillRect/>
          </a:stretch>
        </p:blipFill>
        <p:spPr>
          <a:xfrm>
            <a:off x="2105100" y="1479076"/>
            <a:ext cx="8441707" cy="5179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2084" y="48126"/>
            <a:ext cx="12079800" cy="13257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None/>
            </a:pPr>
            <a:r>
              <a:rPr lang="en-US"/>
              <a:t>MEDITATION TIME - SUMIT</a:t>
            </a:r>
            <a:endParaRPr/>
          </a:p>
        </p:txBody>
      </p:sp>
      <p:sp>
        <p:nvSpPr>
          <p:cNvPr id="124" name="Google Shape;124;p17"/>
          <p:cNvSpPr txBox="1"/>
          <p:nvPr>
            <p:ph idx="1" type="body"/>
          </p:nvPr>
        </p:nvSpPr>
        <p:spPr>
          <a:xfrm>
            <a:off x="562575" y="1553775"/>
            <a:ext cx="10791300" cy="48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000" u="sng">
                <a:latin typeface="Times New Roman"/>
                <a:ea typeface="Times New Roman"/>
                <a:cs typeface="Times New Roman"/>
                <a:sym typeface="Times New Roman"/>
              </a:rPr>
              <a:t>Overview: </a:t>
            </a:r>
            <a:endParaRPr b="1" sz="2000" u="sng">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The main goal of this part is that users should be able to increment or decrement the meditation time by pressing + or - Switch respectively. Hardware required for this part is 4 LEDs which will increment the time selected by the user, </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Hardware:</a:t>
            </a:r>
            <a:endParaRPr sz="1800">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sz="1800">
                <a:latin typeface="Times New Roman"/>
                <a:ea typeface="Times New Roman"/>
                <a:cs typeface="Times New Roman"/>
                <a:sym typeface="Times New Roman"/>
              </a:rPr>
              <a:t>KL25Z Freedom Board,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2 - SPST Switches,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4 - 220 ohm resistors.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4 - LEDs</a:t>
            </a:r>
            <a:endParaRPr sz="1800">
              <a:latin typeface="Times New Roman"/>
              <a:ea typeface="Times New Roman"/>
              <a:cs typeface="Times New Roman"/>
              <a:sym typeface="Times New Roman"/>
            </a:endParaRPr>
          </a:p>
          <a:p>
            <a:pPr indent="0" lvl="0" marL="0" rtl="0" algn="l">
              <a:spcBef>
                <a:spcPts val="1000"/>
              </a:spcBef>
              <a:spcAft>
                <a:spcPts val="0"/>
              </a:spcAft>
              <a:buNone/>
            </a:pPr>
            <a:r>
              <a:rPr lang="en-US" sz="1800">
                <a:latin typeface="Times New Roman"/>
                <a:ea typeface="Times New Roman"/>
                <a:cs typeface="Times New Roman"/>
                <a:sym typeface="Times New Roman"/>
              </a:rPr>
              <a:t>Functions:</a:t>
            </a:r>
            <a:endParaRPr sz="1800">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sz="1800">
                <a:latin typeface="Times New Roman"/>
                <a:ea typeface="Times New Roman"/>
                <a:cs typeface="Times New Roman"/>
                <a:sym typeface="Times New Roman"/>
              </a:rPr>
              <a:t>Systick Timer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Meditation time Increment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Meditation time </a:t>
            </a:r>
            <a:r>
              <a:rPr lang="en-US" sz="1800">
                <a:latin typeface="Times New Roman"/>
                <a:ea typeface="Times New Roman"/>
                <a:cs typeface="Times New Roman"/>
                <a:sym typeface="Times New Roman"/>
              </a:rPr>
              <a:t>Decrement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States (based on Finite State Machine)</a:t>
            </a:r>
            <a:endParaRPr sz="18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100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2075" y="48125"/>
            <a:ext cx="12079800" cy="7644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None/>
            </a:pPr>
            <a:r>
              <a:rPr lang="en-US"/>
              <a:t>MEDITATION TIME - </a:t>
            </a:r>
            <a:r>
              <a:rPr lang="en-US"/>
              <a:t>FLOW CHART</a:t>
            </a:r>
            <a:endParaRPr/>
          </a:p>
        </p:txBody>
      </p:sp>
      <p:pic>
        <p:nvPicPr>
          <p:cNvPr id="131" name="Google Shape;131;p18"/>
          <p:cNvPicPr preferRelativeResize="0"/>
          <p:nvPr/>
        </p:nvPicPr>
        <p:blipFill>
          <a:blip r:embed="rId3">
            <a:alphaModFix/>
          </a:blip>
          <a:stretch>
            <a:fillRect/>
          </a:stretch>
        </p:blipFill>
        <p:spPr>
          <a:xfrm>
            <a:off x="942575" y="877875"/>
            <a:ext cx="10010725" cy="566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2084" y="48126"/>
            <a:ext cx="12079800" cy="13257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None/>
            </a:pPr>
            <a:r>
              <a:rPr lang="en-US"/>
              <a:t>Aromatics (heating element)- Pavan</a:t>
            </a:r>
            <a:endParaRPr/>
          </a:p>
        </p:txBody>
      </p:sp>
      <p:sp>
        <p:nvSpPr>
          <p:cNvPr id="138" name="Google Shape;138;p19"/>
          <p:cNvSpPr txBox="1"/>
          <p:nvPr/>
        </p:nvSpPr>
        <p:spPr>
          <a:xfrm>
            <a:off x="162525" y="1625125"/>
            <a:ext cx="11700900" cy="4425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1800">
                <a:solidFill>
                  <a:schemeClr val="dk1"/>
                </a:solidFill>
              </a:rPr>
              <a:t>The heat diffuser (on-board heater) heats the essential oils until they evaporate into the air. This type of heat diffusers use a tray where the oil is held next to the heat source so that it will heat and evaporate. The goal here is to use a heating element controlled and powered through the board power supply. The heater output calculation is based on the inhale/exhale timing, there is no user configuration is required for heater. And the heating element is controlled through PWM duty cycle.</a:t>
            </a:r>
            <a:endParaRPr sz="1800">
              <a:solidFill>
                <a:schemeClr val="dk1"/>
              </a:solidFill>
            </a:endParaRPr>
          </a:p>
          <a:p>
            <a:pPr indent="0" lvl="0" marL="0" rtl="0" algn="l">
              <a:lnSpc>
                <a:spcPct val="90000"/>
              </a:lnSpc>
              <a:spcBef>
                <a:spcPts val="1000"/>
              </a:spcBef>
              <a:spcAft>
                <a:spcPts val="0"/>
              </a:spcAft>
              <a:buNone/>
            </a:pPr>
            <a:r>
              <a:rPr lang="en-US" sz="1800">
                <a:solidFill>
                  <a:schemeClr val="dk1"/>
                </a:solidFill>
              </a:rPr>
              <a:t>Hardware used to realize the heating part:</a:t>
            </a:r>
            <a:endParaRPr sz="1800">
              <a:solidFill>
                <a:schemeClr val="dk1"/>
              </a:solidFill>
            </a:endParaRPr>
          </a:p>
          <a:p>
            <a:pPr indent="-342900" lvl="0" marL="457200" rtl="0" algn="l">
              <a:lnSpc>
                <a:spcPct val="115000"/>
              </a:lnSpc>
              <a:spcBef>
                <a:spcPts val="5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KL25Z Freedom Board</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Heating element (12V, 1W)</a:t>
            </a:r>
            <a:endParaRPr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Transistor (NPN) – current consumption now and without transistor</a:t>
            </a:r>
            <a:endParaRPr sz="18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1800">
                <a:solidFill>
                  <a:srgbClr val="222222"/>
                </a:solidFill>
              </a:rPr>
              <a:t>As a failsafe mechanism, the inhale/exhale timer is constantly checked before setting the PWM duty cycle. In case of an undetermined state the heating is set to lowest PWM duty cycle which is set to 20%. Further, in case of losing the inhale/exhale setting after starting the program the heater PWM duty cycle is reset to lowest value. The heater is enabled only in case of the valid meditation time, it cannot turn on when the meditation is not in progress.</a:t>
            </a:r>
            <a:endParaRPr sz="1800">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2084" y="48126"/>
            <a:ext cx="12079800" cy="13257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Clr>
                <a:schemeClr val="dk1"/>
              </a:buClr>
              <a:buSzPts val="1100"/>
              <a:buFont typeface="Arial"/>
              <a:buNone/>
            </a:pPr>
            <a:r>
              <a:rPr lang="en-US"/>
              <a:t>Aromatics (heating element)- Pavan</a:t>
            </a:r>
            <a:endParaRPr/>
          </a:p>
        </p:txBody>
      </p:sp>
      <p:sp>
        <p:nvSpPr>
          <p:cNvPr id="145" name="Google Shape;145;p20"/>
          <p:cNvSpPr txBox="1"/>
          <p:nvPr>
            <p:ph idx="1" type="body"/>
          </p:nvPr>
        </p:nvSpPr>
        <p:spPr>
          <a:xfrm>
            <a:off x="357525" y="1641375"/>
            <a:ext cx="11554500" cy="492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800"/>
              <a:t>Future improvements:</a:t>
            </a:r>
            <a:endParaRPr sz="1800"/>
          </a:p>
          <a:p>
            <a:pPr indent="0" lvl="0" marL="0" rtl="0" algn="l">
              <a:spcBef>
                <a:spcPts val="1000"/>
              </a:spcBef>
              <a:spcAft>
                <a:spcPts val="0"/>
              </a:spcAft>
              <a:buClr>
                <a:schemeClr val="dk1"/>
              </a:buClr>
              <a:buSzPts val="1100"/>
              <a:buFont typeface="Arial"/>
              <a:buNone/>
            </a:pPr>
            <a:r>
              <a:rPr lang="en-US" sz="1800"/>
              <a:t>Use the PI control for the heating element, where the oil diffuser temperature is set, and heater element would use this target temperature with a feedback from heater. For the entire meditation time the heater would target for this target temperature by controlled PWM duty cycle.</a:t>
            </a:r>
            <a:endParaRPr sz="1800"/>
          </a:p>
          <a:p>
            <a:pPr indent="0" lvl="0" marL="0" rtl="0" algn="l">
              <a:spcBef>
                <a:spcPts val="1000"/>
              </a:spcBef>
              <a:spcAft>
                <a:spcPts val="0"/>
              </a:spcAft>
              <a:buClr>
                <a:schemeClr val="dk1"/>
              </a:buClr>
              <a:buSzPts val="1100"/>
              <a:buFont typeface="Arial"/>
              <a:buNone/>
            </a:pPr>
            <a:r>
              <a:rPr lang="en-US" sz="1800"/>
              <a:t>Use external power supply for better aromatic experience.</a:t>
            </a:r>
            <a:endParaRPr sz="1800"/>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2084" y="48126"/>
            <a:ext cx="12079800" cy="1325700"/>
          </a:xfrm>
          <a:prstGeom prst="rect">
            <a:avLst/>
          </a:prstGeom>
        </p:spPr>
        <p:txBody>
          <a:bodyPr anchorCtr="0" anchor="ctr" bIns="45700" lIns="457200" spcFirstLastPara="1" rIns="91425" wrap="square" tIns="45700">
            <a:noAutofit/>
          </a:bodyPr>
          <a:lstStyle/>
          <a:p>
            <a:pPr indent="0" lvl="0" marL="0" rtl="0" algn="l">
              <a:spcBef>
                <a:spcPts val="0"/>
              </a:spcBef>
              <a:spcAft>
                <a:spcPts val="0"/>
              </a:spcAft>
              <a:buNone/>
            </a:pPr>
            <a:r>
              <a:rPr lang="en-US"/>
              <a:t>Haptic - Breathing</a:t>
            </a:r>
            <a:endParaRPr/>
          </a:p>
        </p:txBody>
      </p:sp>
      <p:sp>
        <p:nvSpPr>
          <p:cNvPr id="152" name="Google Shape;152;p21"/>
          <p:cNvSpPr txBox="1"/>
          <p:nvPr>
            <p:ph idx="1" type="body"/>
          </p:nvPr>
        </p:nvSpPr>
        <p:spPr>
          <a:xfrm>
            <a:off x="838200" y="1825625"/>
            <a:ext cx="4331400" cy="4351200"/>
          </a:xfrm>
          <a:prstGeom prst="rect">
            <a:avLst/>
          </a:prstGeom>
        </p:spPr>
        <p:txBody>
          <a:bodyPr anchorCtr="0" anchor="t" bIns="45700" lIns="91425" spcFirstLastPara="1" rIns="91425" wrap="square" tIns="45700">
            <a:noAutofit/>
          </a:bodyPr>
          <a:lstStyle/>
          <a:p>
            <a:pPr indent="-400050" lvl="0" marL="457200" rtl="0" algn="l">
              <a:spcBef>
                <a:spcPts val="1000"/>
              </a:spcBef>
              <a:spcAft>
                <a:spcPts val="0"/>
              </a:spcAft>
              <a:buSzPts val="2700"/>
              <a:buChar char="●"/>
            </a:pPr>
            <a:r>
              <a:rPr lang="en-US" sz="2700"/>
              <a:t>SysTick drives timing for motor</a:t>
            </a:r>
            <a:endParaRPr sz="2700"/>
          </a:p>
          <a:p>
            <a:pPr indent="0" lvl="0" marL="0" rtl="0" algn="l">
              <a:spcBef>
                <a:spcPts val="1000"/>
              </a:spcBef>
              <a:spcAft>
                <a:spcPts val="0"/>
              </a:spcAft>
              <a:buNone/>
            </a:pPr>
            <a:r>
              <a:t/>
            </a:r>
            <a:endParaRPr sz="2700"/>
          </a:p>
          <a:p>
            <a:pPr indent="-400050" lvl="0" marL="457200" rtl="0" algn="l">
              <a:spcBef>
                <a:spcPts val="1000"/>
              </a:spcBef>
              <a:spcAft>
                <a:spcPts val="0"/>
              </a:spcAft>
              <a:buSzPts val="2700"/>
              <a:buChar char="●"/>
            </a:pPr>
            <a:r>
              <a:rPr lang="en-US" sz="2700"/>
              <a:t>Parts of a breath broken up for expandability</a:t>
            </a:r>
            <a:endParaRPr sz="2700"/>
          </a:p>
          <a:p>
            <a:pPr indent="0" lvl="0" marL="0" rtl="0" algn="l">
              <a:spcBef>
                <a:spcPts val="1000"/>
              </a:spcBef>
              <a:spcAft>
                <a:spcPts val="0"/>
              </a:spcAft>
              <a:buNone/>
            </a:pPr>
            <a:r>
              <a:t/>
            </a:r>
            <a:endParaRPr sz="2700"/>
          </a:p>
          <a:p>
            <a:pPr indent="-400050" lvl="0" marL="457200" rtl="0" algn="l">
              <a:spcBef>
                <a:spcPts val="1000"/>
              </a:spcBef>
              <a:spcAft>
                <a:spcPts val="0"/>
              </a:spcAft>
              <a:buSzPts val="2700"/>
              <a:buChar char="●"/>
            </a:pPr>
            <a:r>
              <a:rPr lang="en-US" sz="2700"/>
              <a:t>Toggling transistor</a:t>
            </a:r>
            <a:endParaRPr sz="2700"/>
          </a:p>
          <a:p>
            <a:pPr indent="0" lvl="0" marL="0" rtl="0" algn="l">
              <a:spcBef>
                <a:spcPts val="1000"/>
              </a:spcBef>
              <a:spcAft>
                <a:spcPts val="0"/>
              </a:spcAft>
              <a:buNone/>
            </a:pPr>
            <a:r>
              <a:t/>
            </a:r>
            <a:endParaRPr sz="2700"/>
          </a:p>
          <a:p>
            <a:pPr indent="-400050" lvl="0" marL="457200" rtl="0" algn="l">
              <a:spcBef>
                <a:spcPts val="1000"/>
              </a:spcBef>
              <a:spcAft>
                <a:spcPts val="0"/>
              </a:spcAft>
              <a:buSzPts val="2700"/>
              <a:buChar char="●"/>
            </a:pPr>
            <a:r>
              <a:rPr lang="en-US" sz="2700"/>
              <a:t>LED was added for extra visuals</a:t>
            </a:r>
            <a:endParaRPr sz="2700"/>
          </a:p>
          <a:p>
            <a:pPr indent="0" lvl="0" marL="0" rtl="0" algn="l">
              <a:spcBef>
                <a:spcPts val="1000"/>
              </a:spcBef>
              <a:spcAft>
                <a:spcPts val="0"/>
              </a:spcAft>
              <a:buNone/>
            </a:pPr>
            <a:r>
              <a:t/>
            </a:r>
            <a:endParaRPr sz="3100"/>
          </a:p>
        </p:txBody>
      </p:sp>
      <p:pic>
        <p:nvPicPr>
          <p:cNvPr id="153" name="Google Shape;153;p21"/>
          <p:cNvPicPr preferRelativeResize="0"/>
          <p:nvPr/>
        </p:nvPicPr>
        <p:blipFill>
          <a:blip r:embed="rId3">
            <a:alphaModFix/>
          </a:blip>
          <a:stretch>
            <a:fillRect/>
          </a:stretch>
        </p:blipFill>
        <p:spPr>
          <a:xfrm>
            <a:off x="7501100" y="1554524"/>
            <a:ext cx="3790550" cy="521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