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6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6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5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73209-2781-F825-D90D-37118E13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B6608-BC57-AD7D-F167-57D0A5A05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ZA" sz="8200"/>
              <a:t>Power Platform User Group Meetup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3B83-B7AA-D425-F758-38C2859E5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ZA" sz="3200" dirty="0"/>
              <a:t>August 2022 : Power Apps Creator Kit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D1C39"/>
      </a:dk2>
      <a:lt2>
        <a:srgbClr val="E2E8E6"/>
      </a:lt2>
      <a:accent1>
        <a:srgbClr val="E7295C"/>
      </a:accent1>
      <a:accent2>
        <a:srgbClr val="D51799"/>
      </a:accent2>
      <a:accent3>
        <a:srgbClr val="D329E7"/>
      </a:accent3>
      <a:accent4>
        <a:srgbClr val="7217D5"/>
      </a:accent4>
      <a:accent5>
        <a:srgbClr val="3529E7"/>
      </a:accent5>
      <a:accent6>
        <a:srgbClr val="175AD5"/>
      </a:accent6>
      <a:hlink>
        <a:srgbClr val="31937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Power Platform User Group Meetup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Platform User Group Meetup </dc:title>
  <dc:creator>Morné Wolfaardt</dc:creator>
  <cp:lastModifiedBy>Morné Wolfaardt</cp:lastModifiedBy>
  <cp:revision>1</cp:revision>
  <dcterms:created xsi:type="dcterms:W3CDTF">2022-08-19T15:45:52Z</dcterms:created>
  <dcterms:modified xsi:type="dcterms:W3CDTF">2022-08-19T15:49:15Z</dcterms:modified>
</cp:coreProperties>
</file>