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84BC8-659B-7028-7674-E04E44AB1683}" v="52" dt="2024-02-15T16:08:26.45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320"/>
        <p:guide pos="76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9343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blueBanner.png" descr="blue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19" y="13104352"/>
            <a:ext cx="25146004" cy="1086681"/>
          </a:xfrm>
          <a:prstGeom prst="rect">
            <a:avLst/>
          </a:prstGeom>
          <a:ln w="12700"/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66" y="3875824"/>
            <a:ext cx="19307402" cy="910389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Created by Mark Richards, DeveloperToArchitect.com"/>
          <p:cNvSpPr txBox="1"/>
          <p:nvPr/>
        </p:nvSpPr>
        <p:spPr>
          <a:xfrm>
            <a:off x="19515073" y="132018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pic>
        <p:nvPicPr>
          <p:cNvPr id="208" name="blueBanner.png" descr="blue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1019" y="-7821138"/>
            <a:ext cx="28962063" cy="9010419"/>
          </a:xfrm>
          <a:prstGeom prst="rect">
            <a:avLst/>
          </a:prstGeom>
          <a:ln w="12700"/>
        </p:spPr>
      </p:pic>
      <p:sp>
        <p:nvSpPr>
          <p:cNvPr id="209" name="Architecture Style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Styles Worksheet</a:t>
            </a:r>
          </a:p>
        </p:txBody>
      </p:sp>
      <p:sp>
        <p:nvSpPr>
          <p:cNvPr id="210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System/Project:</a:t>
            </a:r>
          </a:p>
        </p:txBody>
      </p:sp>
      <p:sp>
        <p:nvSpPr>
          <p:cNvPr id="211" name="Line"/>
          <p:cNvSpPr/>
          <p:nvPr/>
        </p:nvSpPr>
        <p:spPr>
          <a:xfrm>
            <a:off x="4280070" y="2030977"/>
            <a:ext cx="19283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Date:"/>
          <p:cNvSpPr txBox="1"/>
          <p:nvPr/>
        </p:nvSpPr>
        <p:spPr>
          <a:xfrm>
            <a:off x="182806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213" name="Line"/>
          <p:cNvSpPr/>
          <p:nvPr/>
        </p:nvSpPr>
        <p:spPr>
          <a:xfrm>
            <a:off x="19743630" y="2716960"/>
            <a:ext cx="37946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215" name="Line"/>
          <p:cNvSpPr/>
          <p:nvPr/>
        </p:nvSpPr>
        <p:spPr>
          <a:xfrm>
            <a:off x="4255965" y="2728065"/>
            <a:ext cx="136828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6233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82150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102597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ctangle"/>
          <p:cNvSpPr/>
          <p:nvPr/>
        </p:nvSpPr>
        <p:spPr>
          <a:xfrm>
            <a:off x="12285887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dirty="0">
                <a:solidFill>
                  <a:srgbClr val="FF0000"/>
                </a:solidFill>
              </a:rPr>
              <a:t>X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20" name="Rectangle"/>
          <p:cNvSpPr/>
          <p:nvPr/>
        </p:nvSpPr>
        <p:spPr>
          <a:xfrm>
            <a:off x="14312044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Rectangle"/>
          <p:cNvSpPr/>
          <p:nvPr/>
        </p:nvSpPr>
        <p:spPr>
          <a:xfrm>
            <a:off x="16338201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18552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dirty="0">
                <a:solidFill>
                  <a:srgbClr val="FF0000"/>
                </a:solidFill>
              </a:rPr>
              <a:t>X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3" name="Rectangle"/>
          <p:cNvSpPr/>
          <p:nvPr/>
        </p:nvSpPr>
        <p:spPr>
          <a:xfrm>
            <a:off x="20521330" y="3396594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Selected Architecture(s):"/>
          <p:cNvSpPr txBox="1"/>
          <p:nvPr/>
        </p:nvSpPr>
        <p:spPr>
          <a:xfrm>
            <a:off x="841713" y="3341385"/>
            <a:ext cx="430466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Selected Architecture(s):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8CFCA-90E7-5BD0-281F-43C0C3D7B09A}"/>
              </a:ext>
            </a:extLst>
          </p:cNvPr>
          <p:cNvSpPr txBox="1"/>
          <p:nvPr/>
        </p:nvSpPr>
        <p:spPr>
          <a:xfrm>
            <a:off x="4389763" y="1550958"/>
            <a:ext cx="303906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MonitorMe</a:t>
            </a:r>
            <a:endParaRPr kumimoji="0" lang="en-US" sz="3000" b="1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CB708-F78F-1E2A-30B6-B5D9B89CC9A1}"/>
              </a:ext>
            </a:extLst>
          </p:cNvPr>
          <p:cNvSpPr txBox="1"/>
          <p:nvPr/>
        </p:nvSpPr>
        <p:spPr>
          <a:xfrm>
            <a:off x="4422055" y="2153949"/>
            <a:ext cx="467748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/>
              <a:t>Design Dynamos</a:t>
            </a: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54559-BB49-B906-D785-9ADD95F6A290}"/>
              </a:ext>
            </a:extLst>
          </p:cNvPr>
          <p:cNvSpPr/>
          <p:nvPr/>
        </p:nvSpPr>
        <p:spPr>
          <a:xfrm>
            <a:off x="17750215" y="2994950"/>
            <a:ext cx="1842051" cy="1003631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9BB4B-F0FC-275E-8158-B6F4A0420733}"/>
              </a:ext>
            </a:extLst>
          </p:cNvPr>
          <p:cNvSpPr/>
          <p:nvPr/>
        </p:nvSpPr>
        <p:spPr>
          <a:xfrm>
            <a:off x="11528269" y="3105566"/>
            <a:ext cx="1842051" cy="979335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a34ab-3dbd-4dc1-83aa-2299aad25566" xsi:nil="true"/>
    <lcf76f155ced4ddcb4097134ff3c332f xmlns="28509939-bcc1-4a00-9feb-69bd4ad9659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1F5D2B950FB4ABD9D364FBA535509" ma:contentTypeVersion="17" ma:contentTypeDescription="Create a new document." ma:contentTypeScope="" ma:versionID="53758ae024b6184d4ab577260773f745">
  <xsd:schema xmlns:xsd="http://www.w3.org/2001/XMLSchema" xmlns:xs="http://www.w3.org/2001/XMLSchema" xmlns:p="http://schemas.microsoft.com/office/2006/metadata/properties" xmlns:ns2="dc7a34ab-3dbd-4dc1-83aa-2299aad25566" xmlns:ns3="28509939-bcc1-4a00-9feb-69bd4ad96591" targetNamespace="http://schemas.microsoft.com/office/2006/metadata/properties" ma:root="true" ma:fieldsID="83fdf498a6cbc88b310a94d7c9361035" ns2:_="" ns3:_="">
    <xsd:import namespace="dc7a34ab-3dbd-4dc1-83aa-2299aad25566"/>
    <xsd:import namespace="28509939-bcc1-4a00-9feb-69bd4ad965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a34ab-3dbd-4dc1-83aa-2299aad255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87b3311-1ed6-4fff-859f-3dc64b6e0371}" ma:internalName="TaxCatchAll" ma:showField="CatchAllData" ma:web="dc7a34ab-3dbd-4dc1-83aa-2299aad255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09939-bcc1-4a00-9feb-69bd4ad96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6dde4bb-d5e7-4bfb-930d-47926b159f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5ACB96-8880-4716-9F07-4089FB1AF571}">
  <ds:schemaRefs>
    <ds:schemaRef ds:uri="28509939-bcc1-4a00-9feb-69bd4ad96591"/>
    <ds:schemaRef ds:uri="dc7a34ab-3dbd-4dc1-83aa-2299aad2556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27E91A-441B-4633-B9E7-7875F0C5D9BD}">
  <ds:schemaRefs>
    <ds:schemaRef ds:uri="28509939-bcc1-4a00-9feb-69bd4ad96591"/>
    <ds:schemaRef ds:uri="dc7a34ab-3dbd-4dc1-83aa-2299aad255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816BE7-52D9-436C-8909-6770CDF774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27</cp:revision>
  <dcterms:modified xsi:type="dcterms:W3CDTF">2024-02-20T15:48:55Z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0x010100C171F5D2B950FB4ABD9D364FBA535509</vt:lpwstr>
  </property>
  <property fmtid="{D5CDD505-2E9C-101B-9397-08002B2CF9AE}" pid="3" name="MediaServiceImageTags">
    <vt:lpwstr/>
  </property>
</Properties>
</file>