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AE140C-0DD2-42AB-8FD2-8A45DA1453FB}" v="2" dt="2024-02-20T02:25:03.7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A8FC6-5D5E-38D7-3778-EE2DC3099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029FAC-7459-75B0-132B-EE9F270274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3BD7A-ACA5-7FE0-AA16-3EFFFE74D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35B8D-AB8C-4CB6-8E74-76CA44364C8C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8E6B2-C6FF-4B74-7E23-A9B3C1516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5AF2C-10E0-1F0D-FD8E-243E9FA2B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0CE18-2054-42DB-B4D1-02886776A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71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E3B62-6829-5362-D744-08903FCF0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1491C6-AA41-1906-366F-0F1A365D7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E6494-F413-2DB7-B4C0-339869E82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35B8D-AB8C-4CB6-8E74-76CA44364C8C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624E1-FE11-3881-D7AE-A0F5693B0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8696C-91FD-6A25-7D52-E5553C73A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0CE18-2054-42DB-B4D1-02886776A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85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573690-F971-C811-F061-7FD4BD78DC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D7696C-85CC-8074-E3F8-DE3A673BEB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FCBC9-5776-9219-B9D6-E4ED668D6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35B8D-AB8C-4CB6-8E74-76CA44364C8C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7C1CC-72BC-EF46-A78E-07A2DEDEE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CCB55-23B9-F2C5-EB62-15BCE32E0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0CE18-2054-42DB-B4D1-02886776A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27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80448-3CFF-385E-2A8F-332599A02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7AAE6-9CF1-2A85-2911-C1D121B00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FD3B4-18CA-E3EF-DADC-7276E670F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35B8D-AB8C-4CB6-8E74-76CA44364C8C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88C07-D470-7B94-6A73-0F7E2CDA7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E87D1-F831-0376-DAE7-2B5608D29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0CE18-2054-42DB-B4D1-02886776A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05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B3B8D-0671-10CE-E440-F230809E8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BB30B-30DA-7145-D653-98FCB7D19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0792C-1A1A-47D1-C45C-9B8C04118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35B8D-AB8C-4CB6-8E74-76CA44364C8C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38B18-D39A-80C1-A70E-EA830F55E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EFF28-B882-19ED-939F-94AA23AF7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0CE18-2054-42DB-B4D1-02886776A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214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2BBE2-FBA3-B408-69AF-072D1B4AF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652B1-9DD2-0BA4-4700-B25A3C3462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F2A594-EB76-6230-5708-3FE18C510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EBE0C-0A05-6CEB-39B5-3FC2B8D8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35B8D-AB8C-4CB6-8E74-76CA44364C8C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BF5F8D-6A41-C290-C494-EC153403D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9F594-0B1A-6E3D-C80C-2D1DFF61A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0CE18-2054-42DB-B4D1-02886776A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14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817B3-B058-5E36-2571-38AB3DD3E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3B36B-8CDD-E445-84C3-F25F9B74B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CB79D-E125-CC60-57F9-752EFFE34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46AE25-8BAE-C53D-5A51-37AF18935B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E476E5-ED1D-15AA-0187-497752214E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2EE65B-19FB-A180-5D41-2A4034963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35B8D-AB8C-4CB6-8E74-76CA44364C8C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69B80B-EE07-B03D-B273-56654A172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76197A-2B23-A29A-DC44-83145612C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0CE18-2054-42DB-B4D1-02886776A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92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D30F4-ACF9-C15A-D096-D0C6B46CA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9E1C7C-C21F-AB0F-FBCC-A2F84F546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35B8D-AB8C-4CB6-8E74-76CA44364C8C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5FAC3-E2AC-41FC-7BE5-30B3F4EED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367F-8047-3DB8-4FFE-73179D9E3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0CE18-2054-42DB-B4D1-02886776A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00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F3F45-7729-EFC0-2409-AA98A6209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35B8D-AB8C-4CB6-8E74-76CA44364C8C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628D2F-D045-3B7A-A5C1-76522D446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134E47-4D78-1D72-CF4F-FD22AE4A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0CE18-2054-42DB-B4D1-02886776A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271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5198-8123-A55B-1025-BC8C0F416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64B29-136B-0BD4-6E86-8B96FE855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DC025A-5D2D-114B-FBAE-F3D547A36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BDB76-CD38-9873-E29C-B3F4B2EED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35B8D-AB8C-4CB6-8E74-76CA44364C8C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EAE60-03D9-9BC0-6D76-D64770349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9CFA26-4713-C038-6D0E-DFC731E95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0CE18-2054-42DB-B4D1-02886776A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083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A83E1-FCCD-8112-906C-A547741D0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FACF3C-E512-4B23-F891-0ED4782F97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1C4F63-47AE-3DF6-3EA4-375BEF7A7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19F1D0-8FFF-06E6-9324-684DC822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35B8D-AB8C-4CB6-8E74-76CA44364C8C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ACA8A-25CD-8705-B743-6F317B76A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DE45B-C76B-035B-C30E-0AE5BECAF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0CE18-2054-42DB-B4D1-02886776A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80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E6A21D-5882-9F60-BC89-3E7CE618E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B9D043-6310-A6AA-EEDA-A9A132C37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58F2C-B1C3-2E92-2FF3-ED03BFAD81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35B8D-AB8C-4CB6-8E74-76CA44364C8C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33EBD-9A35-6FE9-650A-DAC2C6683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679C7-970A-2F1E-BEB2-FB18B7733C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0CE18-2054-42DB-B4D1-02886776A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45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355BF-B4AB-DD55-4194-574C0DB00B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7" name="Add-in 6">
                <a:extLst>
                  <a:ext uri="{FF2B5EF4-FFF2-40B4-BE49-F238E27FC236}">
                    <a16:creationId xmlns:a16="http://schemas.microsoft.com/office/drawing/2014/main" id="{04E46B87-152D-E094-ACC0-24A05B60E5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1711678"/>
                  </p:ext>
                </p:extLst>
              </p:nvPr>
            </p:nvGraphicFramePr>
            <p:xfrm>
              <a:off x="0" y="0"/>
              <a:ext cx="12191999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7" name="Add-in 6">
                <a:extLst>
                  <a:ext uri="{FF2B5EF4-FFF2-40B4-BE49-F238E27FC236}">
                    <a16:creationId xmlns:a16="http://schemas.microsoft.com/office/drawing/2014/main" id="{04E46B87-152D-E094-ACC0-24A05B60E5B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1999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676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webextension1.xml><?xml version="1.0" encoding="utf-8"?>
<we:webextension xmlns:we="http://schemas.microsoft.com/office/webextensions/webextension/2010/11" id="{FB668B5A-A456-4B72-B7CE-240CA4323B88}">
  <we:reference id="wa104295828" version="1.9.0.0" store="en-US" storeType="OMEX"/>
  <we:alternateReferences>
    <we:reference id="wa104295828" version="1.9.0.0" store="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s.icepanel.io/g3InyI8xvmzngL/6FQn?frame=powerpoint&quot;,&quot;values&quot;:{},&quot;data&quot;:{&quot;uri&quot;:&quot;s.icepanel.io/g3InyI8xvmzngL/6FQn?frame=powerpoint&quot;},&quot;secure&quot;:false}],&quot;name&quot;:&quot;s.icepanel.io/g3InyI8xvmzngL/6FQn?frame=powerpoint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 </vt:lpstr>
    </vt:vector>
  </TitlesOfParts>
  <Company>Wegmans Food Markets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Megin Mathew</dc:creator>
  <cp:lastModifiedBy>Megin Mathew</cp:lastModifiedBy>
  <cp:revision>1</cp:revision>
  <dcterms:created xsi:type="dcterms:W3CDTF">2024-02-20T02:10:33Z</dcterms:created>
  <dcterms:modified xsi:type="dcterms:W3CDTF">2024-02-20T02:25:13Z</dcterms:modified>
</cp:coreProperties>
</file>