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2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8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2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7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9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55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73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01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6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A6C0-A36A-0142-8795-67194456600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08B1-87A3-F848-8BC6-D99CE5C6E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03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jBPM Replacement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9240"/>
            <a:ext cx="1854685" cy="804987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smtClean="0"/>
              <a:t>Marvin Wolfthal</a:t>
            </a:r>
          </a:p>
          <a:p>
            <a:pPr algn="l"/>
            <a:r>
              <a:rPr lang="en-US" sz="2000" dirty="0" smtClean="0"/>
              <a:t>7/5/2018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0009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Propose a lightweight replacement for jBPM</a:t>
            </a:r>
          </a:p>
        </p:txBody>
      </p:sp>
    </p:spTree>
    <p:extLst>
      <p:ext uri="{BB962C8B-B14F-4D97-AF65-F5344CB8AC3E}">
        <p14:creationId xmlns:p14="http://schemas.microsoft.com/office/powerpoint/2010/main" xmlns="" val="19933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44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820"/>
            <a:ext cx="8229600" cy="4991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Business Process Management XML Schema</a:t>
            </a:r>
          </a:p>
          <a:p>
            <a:pPr lvl="1"/>
            <a:r>
              <a:rPr lang="en-US" sz="1800" dirty="0" smtClean="0"/>
              <a:t>Process</a:t>
            </a:r>
            <a:endParaRPr lang="en-US" sz="1600" dirty="0" smtClean="0"/>
          </a:p>
          <a:p>
            <a:pPr lvl="1"/>
            <a:r>
              <a:rPr lang="en-US" sz="1800" dirty="0" smtClean="0"/>
              <a:t>Task</a:t>
            </a:r>
            <a:endParaRPr lang="en-US" sz="800" dirty="0"/>
          </a:p>
          <a:p>
            <a:r>
              <a:rPr lang="en-US" sz="2400" dirty="0" smtClean="0"/>
              <a:t>Java reflection-based execution of Task methods</a:t>
            </a:r>
          </a:p>
          <a:p>
            <a:pPr lvl="1"/>
            <a:r>
              <a:rPr lang="en-US" sz="1800" dirty="0" smtClean="0"/>
              <a:t>Branching</a:t>
            </a:r>
            <a:r>
              <a:rPr lang="en-US" sz="2000" dirty="0" smtClean="0"/>
              <a:t> (gateway) can be handled  by method defining next method to </a:t>
            </a:r>
            <a:r>
              <a:rPr lang="en-US" sz="1800" dirty="0" smtClean="0"/>
              <a:t>execute</a:t>
            </a:r>
            <a:r>
              <a:rPr lang="en-US" sz="2000" dirty="0" smtClean="0"/>
              <a:t> based on current execution 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37387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95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EnrollmentProcess.xsd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"/>
            <a:ext cx="8229600" cy="6088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&lt;xmlns:enrProcess="http://gov.medicaid.enrollment.process" elementFormDefault="qualified"&gt;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&lt;element name="EnrollmentProcess" type="enrProcess:EnrollmentProcess"/&gt;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&lt;simpleType name="ResultStatus" final="restriction"&gt;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&lt;restriction base="NMTOKEN"&gt;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&lt;enumeration value="Failure"/&gt;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&lt;enumeration value="Success"/&gt;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&lt;enumeration value="Unknown"/&gt;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&lt;/restriction&gt;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&lt;/simpleType&gt;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&lt;complexType name="Result"&gt;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name="status" type="enrProcess:ResultStatus"/&gt;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    &lt;element name="messages" minOccurs="0" maxOccurs="unbounded"/&gt;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&lt;/sequence&gt;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&lt;complexType name="TaskResult"&gt;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&lt;complexContent&gt;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&lt;extension base="enrProcess:Result"/&gt;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&lt;/complexContent&gt;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&lt;complexType name="Task"&gt;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startMethod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" type="string"/&gt;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nextMethod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" type="string" nillable="true"/&gt;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name="result" type="enrProcess:TaskResult"/&gt;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&lt;attribute name="name" type="string" use="required"/&gt;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&lt;complexType name="EnrollmentProcessResult"&gt;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&lt;complexContent&gt;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&lt;extension base="enrProcess:Result"/&gt;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&lt;/complexContent&gt;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&lt;complexType name="EnrollmentProcess"&gt;</a:t>
            </a: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name="processId" type="int"/&gt;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name="task" type="enrProcess:Task"/&gt;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name="enrollmentData" type="anyType" minOccurs="0"/&gt;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name="result" type="enrProcess:EnrollmentProcessResult"/&gt;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&lt;complexType name="Enrollment"&gt;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    &lt;element name="providerName" type="string"/&gt;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    &lt;/sequence&gt;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    &lt;/complexType&gt;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780" b="1" dirty="0" smtClean="0">
                <a:latin typeface="Courier New" pitchFamily="49" charset="0"/>
                <a:cs typeface="Courier New" pitchFamily="49" charset="0"/>
              </a:rPr>
              <a:t>&lt;/schema&gt;</a:t>
            </a:r>
            <a:br>
              <a:rPr lang="en-US" sz="780" b="1" dirty="0" smtClean="0">
                <a:latin typeface="Courier New" pitchFamily="49" charset="0"/>
                <a:cs typeface="Courier New" pitchFamily="49" charset="0"/>
              </a:rPr>
            </a:br>
            <a:endParaRPr lang="en-US" sz="78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8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9404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Sample Process Definition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1224286"/>
            <a:ext cx="8724900" cy="51603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&lt;psm:EnrollmentProcess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xmlns:xs="http://www.w3.org/2001/XMLSchema-instance    xmlns:psm="http://gov.medicaid.enrollment.process"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xs:schemaLocation="http://gov.medicaid.enrollment.process EnrollmentProcess.xsd"&gt;    &lt;psm:result&gt;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&lt;psm:status&gt;Unknown&lt;/psm:status&gt;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&lt;/psm:result&gt;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&lt;psm:task name="Enroll"&gt;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&lt;psm:startMethod&gt;enroll&lt;/psm:startMethod&gt;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&lt;psm:result&gt;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&lt;psm:status&gt;Unknown&lt;/psm:status&gt;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&lt;/psm:result&gt;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&lt;/psm:task&gt;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&lt;/psm:EnrollmentProcess&gt;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9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4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983"/>
            <a:ext cx="8229600" cy="4582298"/>
          </a:xfrm>
        </p:spPr>
        <p:txBody>
          <a:bodyPr/>
          <a:lstStyle/>
          <a:p>
            <a:r>
              <a:rPr lang="en-US" sz="2400" dirty="0" smtClean="0"/>
              <a:t>Unmarshal process definition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EnrollmentProcess</a:t>
            </a:r>
            <a:r>
              <a:rPr lang="en-US" sz="2400" dirty="0" smtClean="0"/>
              <a:t> instance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EnrollmentProcessManager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.executeProcess( EnrollmentProcess )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executeTask( Task )</a:t>
            </a:r>
          </a:p>
          <a:p>
            <a:pPr lvl="2"/>
            <a:r>
              <a:rPr lang="en-US" sz="2000" dirty="0" smtClean="0"/>
              <a:t>invoke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Task.startMethod</a:t>
            </a:r>
          </a:p>
          <a:p>
            <a:pPr lvl="3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Status.FAILURE</a:t>
            </a:r>
            <a:r>
              <a:rPr lang="en-US" sz="1800" dirty="0" smtClean="0"/>
              <a:t> aborts task</a:t>
            </a:r>
            <a:endParaRPr lang="en-US" sz="1800" dirty="0"/>
          </a:p>
          <a:p>
            <a:pPr lvl="3"/>
            <a:r>
              <a:rPr lang="en-US" sz="1800" dirty="0" smtClean="0"/>
              <a:t>Loop on</a:t>
            </a:r>
          </a:p>
          <a:p>
            <a:pPr lvl="4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Task.nextMethod</a:t>
            </a:r>
          </a:p>
          <a:p>
            <a:pPr lvl="3"/>
            <a:r>
              <a:rPr lang="en-US" sz="1800" dirty="0" smtClean="0"/>
              <a:t>until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US" sz="1800" dirty="0" smtClean="0"/>
              <a:t> or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null Task.nextMethod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457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Sample Run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569721"/>
            <a:ext cx="7391400" cy="384048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executeProcess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got EnrollmentProcess, processId = 101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executeProcess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got task Enroll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executeProcess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calling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executing Task Enroll, startMethod = enroll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gov.medicaid.processmanager.EnrollmentProcessExecutor enroll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got Enrollment, ProviderName = OTS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startMethod result status is SUCCESS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executing Task Enroll,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nextMethod = persist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nextMethod result status is SUCCESS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more methods in 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executeTask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task completed with status SUCCESS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Jul 05, 2018 1:26:41 AM gov.medicaid.processmanager.EnrollmentProcessManager executeProcess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FINE: EnrollmentProcess status is SUCCESS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271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jBPM Replacement</vt:lpstr>
      <vt:lpstr>Goal</vt:lpstr>
      <vt:lpstr>Approach</vt:lpstr>
      <vt:lpstr>EnrollmentProcess.xsd</vt:lpstr>
      <vt:lpstr>Sample Process Definition</vt:lpstr>
      <vt:lpstr>Execution</vt:lpstr>
      <vt:lpstr>Sample Run</vt:lpstr>
    </vt:vector>
  </TitlesOfParts>
  <Company>Weichi Consulting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Drools / jBPM Update</dc:title>
  <dc:creator>Marvin Wolfthal</dc:creator>
  <cp:lastModifiedBy>Marvin Wolfthal</cp:lastModifiedBy>
  <cp:revision>25</cp:revision>
  <dcterms:created xsi:type="dcterms:W3CDTF">2018-06-26T16:43:03Z</dcterms:created>
  <dcterms:modified xsi:type="dcterms:W3CDTF">2018-07-05T15:18:26Z</dcterms:modified>
</cp:coreProperties>
</file>