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9601b839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d9601b83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d9601b839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d9601b839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0e64441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0e64441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d9601b839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d9601b839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d9601b83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d9601b8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d9601b839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d9601b83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d9601b83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d9601b83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d9601b83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d9601b83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d9601b839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d9601b839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d9601b839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d9601b83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d9601b839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d9601b83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9601b839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9601b83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ijaythecoder/project-charter-templat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s://hughesfieldhouse.herokuapp.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hughesfieldhouse.herokuapp.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Hughes Fieldhouse App</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indent="0"/>
            <a:r>
              <a:rPr lang="en" dirty="0"/>
              <a:t>Matt </a:t>
            </a:r>
            <a:r>
              <a:rPr lang="en-US" dirty="0"/>
              <a:t>Woolery</a:t>
            </a:r>
            <a:r>
              <a:rPr lang="en" dirty="0"/>
              <a:t> and </a:t>
            </a:r>
            <a:r>
              <a:rPr lang="en-US" dirty="0" err="1"/>
              <a:t>Dattu</a:t>
            </a:r>
            <a:r>
              <a:rPr lang="en-US" dirty="0"/>
              <a:t> Bhargav </a:t>
            </a:r>
            <a:r>
              <a:rPr lang="en-US" dirty="0" err="1"/>
              <a:t>Medarametla</a:t>
            </a:r>
            <a:endParaRPr lang="en-US"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Accomplished so far</a:t>
            </a:r>
            <a:endParaRPr/>
          </a:p>
        </p:txBody>
      </p:sp>
      <p:sp>
        <p:nvSpPr>
          <p:cNvPr id="163" name="Google Shape;16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Site information should be correct other than any last minute changes</a:t>
            </a:r>
            <a:endParaRPr sz="1400"/>
          </a:p>
          <a:p>
            <a:pPr marL="457200" lvl="0" indent="-317500" algn="l" rtl="0">
              <a:spcBef>
                <a:spcPts val="0"/>
              </a:spcBef>
              <a:spcAft>
                <a:spcPts val="0"/>
              </a:spcAft>
              <a:buSzPts val="1400"/>
              <a:buChar char="●"/>
            </a:pPr>
            <a:r>
              <a:rPr lang="en" sz="1400"/>
              <a:t>Can post a banner item to the banner on the homepage</a:t>
            </a:r>
            <a:endParaRPr sz="1400"/>
          </a:p>
          <a:p>
            <a:pPr marL="457200" lvl="0" indent="-317500" algn="l" rtl="0">
              <a:spcBef>
                <a:spcPts val="0"/>
              </a:spcBef>
              <a:spcAft>
                <a:spcPts val="0"/>
              </a:spcAft>
              <a:buSzPts val="1400"/>
              <a:buChar char="●"/>
            </a:pPr>
            <a:r>
              <a:rPr lang="en" sz="1400"/>
              <a:t>Has map location, Astra calendar, social media components added</a:t>
            </a:r>
            <a:endParaRPr sz="1400"/>
          </a:p>
          <a:p>
            <a:pPr marL="457200" lvl="0" indent="-317500" algn="l" rtl="0">
              <a:spcBef>
                <a:spcPts val="0"/>
              </a:spcBef>
              <a:spcAft>
                <a:spcPts val="0"/>
              </a:spcAft>
              <a:buSzPts val="1400"/>
              <a:buChar char="●"/>
            </a:pPr>
            <a:r>
              <a:rPr lang="en" sz="1400"/>
              <a:t>Email form works</a:t>
            </a:r>
            <a:endParaRPr sz="1400"/>
          </a:p>
          <a:p>
            <a:pPr marL="457200" lvl="0" indent="-317500" algn="l" rtl="0">
              <a:spcBef>
                <a:spcPts val="0"/>
              </a:spcBef>
              <a:spcAft>
                <a:spcPts val="0"/>
              </a:spcAft>
              <a:buSzPts val="1400"/>
              <a:buChar char="●"/>
            </a:pPr>
            <a:r>
              <a:rPr lang="en" sz="1400"/>
              <a:t>Deployed on Heroku</a:t>
            </a:r>
            <a:endParaRPr sz="1400"/>
          </a:p>
          <a:p>
            <a:pPr marL="457200" lvl="0" indent="-317500" algn="l" rtl="0">
              <a:spcBef>
                <a:spcPts val="0"/>
              </a:spcBef>
              <a:spcAft>
                <a:spcPts val="0"/>
              </a:spcAft>
              <a:buSzPts val="1400"/>
              <a:buChar char="●"/>
            </a:pPr>
            <a:r>
              <a:rPr lang="en" sz="1400"/>
              <a:t>Passport login working</a:t>
            </a:r>
            <a:endParaRPr sz="1400"/>
          </a:p>
          <a:p>
            <a:pPr marL="457200" lvl="0" indent="-317500" algn="l" rtl="0">
              <a:spcBef>
                <a:spcPts val="0"/>
              </a:spcBef>
              <a:spcAft>
                <a:spcPts val="0"/>
              </a:spcAft>
              <a:buSzPts val="1400"/>
              <a:buChar char="●"/>
            </a:pPr>
            <a:r>
              <a:rPr lang="en" sz="1400"/>
              <a:t>Testing</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that need to be worked on</a:t>
            </a:r>
            <a:endParaRPr/>
          </a:p>
        </p:txBody>
      </p:sp>
      <p:sp>
        <p:nvSpPr>
          <p:cNvPr id="169" name="Google Shape;16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Just the finishing touches (any last minute changes to information or pictures)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that we did not get to this Semester</a:t>
            </a:r>
            <a:endParaRPr/>
          </a:p>
        </p:txBody>
      </p:sp>
      <p:sp>
        <p:nvSpPr>
          <p:cNvPr id="175" name="Google Shape;17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User acceptance study - we got to a point where we had the project finished and then we had to begin working on the testing and documentation. If we have a little time at the end of the semester we can possibly work it in if it can be set up</a:t>
            </a:r>
            <a:endParaRPr sz="1400"/>
          </a:p>
          <a:p>
            <a:pPr marL="0" lvl="0" indent="0" algn="l" rtl="0">
              <a:spcBef>
                <a:spcPts val="1600"/>
              </a:spcBef>
              <a:spcAft>
                <a:spcPts val="0"/>
              </a:spcAft>
              <a:buNone/>
            </a:pPr>
            <a:r>
              <a:rPr lang="en" sz="1400"/>
              <a:t>PWA - although this was an original requirement, after we added in the Banner Item Editor, we found that the PWA would not allow for the database to work properly.</a:t>
            </a:r>
            <a:endParaRPr sz="1400"/>
          </a:p>
          <a:p>
            <a:pPr marL="0" lvl="0" indent="0" algn="l" rtl="0">
              <a:spcBef>
                <a:spcPts val="1600"/>
              </a:spcBef>
              <a:spcAft>
                <a:spcPts val="1600"/>
              </a:spcAft>
              <a:buNone/>
            </a:pPr>
            <a:r>
              <a:rPr lang="en" sz="1400"/>
              <a:t>Acceptance by Marketing and Communication - The Marketing and Communications department does not want to pick up support for this project due to different technologies and they want projects like this to be ran through them first in the future.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81" name="Google Shape;181;p25"/>
          <p:cNvSpPr txBox="1">
            <a:spLocks noGrp="1"/>
          </p:cNvSpPr>
          <p:nvPr>
            <p:ph type="body" idx="1"/>
          </p:nvPr>
        </p:nvSpPr>
        <p:spPr>
          <a:xfrm>
            <a:off x="729450" y="2078875"/>
            <a:ext cx="5851800" cy="209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2" name="Google Shape;182;p25"/>
          <p:cNvSpPr txBox="1"/>
          <p:nvPr/>
        </p:nvSpPr>
        <p:spPr>
          <a:xfrm>
            <a:off x="5019550" y="1425300"/>
            <a:ext cx="2528400" cy="22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83" name="Google Shape;183;p25"/>
          <p:cNvPicPr preferRelativeResize="0"/>
          <p:nvPr/>
        </p:nvPicPr>
        <p:blipFill>
          <a:blip r:embed="rId3">
            <a:alphaModFix/>
          </a:blip>
          <a:stretch>
            <a:fillRect/>
          </a:stretch>
        </p:blipFill>
        <p:spPr>
          <a:xfrm>
            <a:off x="6767125" y="2078925"/>
            <a:ext cx="2230925" cy="209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presentation</a:t>
            </a:r>
            <a:endParaRPr/>
          </a:p>
        </p:txBody>
      </p:sp>
      <p:sp>
        <p:nvSpPr>
          <p:cNvPr id="93" name="Google Shape;93;p14"/>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698500" lvl="0" indent="-317500" algn="l" rtl="0">
              <a:spcBef>
                <a:spcPts val="0"/>
              </a:spcBef>
              <a:spcAft>
                <a:spcPts val="0"/>
              </a:spcAft>
              <a:buClr>
                <a:srgbClr val="2D3B45"/>
              </a:buClr>
              <a:buSzPts val="1400"/>
              <a:buChar char="●"/>
            </a:pPr>
            <a:r>
              <a:rPr lang="en" sz="1400">
                <a:solidFill>
                  <a:srgbClr val="2D3B45"/>
                </a:solidFill>
              </a:rPr>
              <a:t>Introduction</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Problem statement</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Proposed solution</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Functional Requirements</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Non-Functional Requirements</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Tools and Technologies used</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Demonstration of your project</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What you have accomplished</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Tasks yet to be be done.</a:t>
            </a:r>
            <a:endParaRPr sz="1400">
              <a:solidFill>
                <a:srgbClr val="2D3B45"/>
              </a:solidFill>
            </a:endParaRPr>
          </a:p>
          <a:p>
            <a:pPr marL="698500" lvl="0" indent="-317500" algn="l" rtl="0">
              <a:spcBef>
                <a:spcPts val="0"/>
              </a:spcBef>
              <a:spcAft>
                <a:spcPts val="0"/>
              </a:spcAft>
              <a:buClr>
                <a:srgbClr val="2D3B45"/>
              </a:buClr>
              <a:buSzPts val="1400"/>
              <a:buChar char="●"/>
            </a:pPr>
            <a:r>
              <a:rPr lang="en" sz="1400">
                <a:solidFill>
                  <a:srgbClr val="2D3B45"/>
                </a:solidFill>
              </a:rPr>
              <a:t>Tasks that can’t be completed</a:t>
            </a:r>
            <a:endParaRPr sz="1400">
              <a:solidFill>
                <a:srgbClr val="2D3B45"/>
              </a:solidFill>
            </a:endParaRPr>
          </a:p>
          <a:p>
            <a:pPr marL="0" lvl="0" indent="0" algn="l" rtl="0">
              <a:spcBef>
                <a:spcPts val="1000"/>
              </a:spcBef>
              <a:spcAft>
                <a:spcPts val="1600"/>
              </a:spcAft>
              <a:buNone/>
            </a:pPr>
            <a:endParaRPr/>
          </a:p>
        </p:txBody>
      </p:sp>
      <p:sp>
        <p:nvSpPr>
          <p:cNvPr id="94" name="Google Shape;94;p14"/>
          <p:cNvSpPr txBox="1"/>
          <p:nvPr/>
        </p:nvSpPr>
        <p:spPr>
          <a:xfrm>
            <a:off x="6085450" y="4704475"/>
            <a:ext cx="7138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95" name="Google Shape;95;p14"/>
          <p:cNvSpPr txBox="1"/>
          <p:nvPr/>
        </p:nvSpPr>
        <p:spPr>
          <a:xfrm>
            <a:off x="4895625" y="2250475"/>
            <a:ext cx="3755400" cy="23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96" name="Google Shape;96;p14"/>
          <p:cNvPicPr preferRelativeResize="0"/>
          <p:nvPr/>
        </p:nvPicPr>
        <p:blipFill>
          <a:blip r:embed="rId3">
            <a:alphaModFix/>
          </a:blip>
          <a:stretch>
            <a:fillRect/>
          </a:stretch>
        </p:blipFill>
        <p:spPr>
          <a:xfrm>
            <a:off x="5183775" y="1403250"/>
            <a:ext cx="3234375" cy="316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02" name="Google Shape;102;p15"/>
          <p:cNvSpPr txBox="1">
            <a:spLocks noGrp="1"/>
          </p:cNvSpPr>
          <p:nvPr>
            <p:ph type="body" idx="1"/>
          </p:nvPr>
        </p:nvSpPr>
        <p:spPr>
          <a:xfrm>
            <a:off x="729450" y="2078875"/>
            <a:ext cx="55806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Clients: Greg Hansen and Brooke Byland of the Campus Recreation team</a:t>
            </a:r>
            <a:endParaRPr/>
          </a:p>
          <a:p>
            <a:pPr marL="0" lvl="0" indent="0" algn="l" rtl="0">
              <a:spcBef>
                <a:spcPts val="1600"/>
              </a:spcBef>
              <a:spcAft>
                <a:spcPts val="0"/>
              </a:spcAft>
              <a:buNone/>
            </a:pPr>
            <a:r>
              <a:rPr lang="en"/>
              <a:t>Dev Team:  Matt and Dattu, Formerly included members from Estimator teams</a:t>
            </a:r>
            <a:endParaRPr/>
          </a:p>
          <a:p>
            <a:pPr marL="0" lvl="0" indent="0" algn="l" rtl="0">
              <a:spcBef>
                <a:spcPts val="1600"/>
              </a:spcBef>
              <a:spcAft>
                <a:spcPts val="0"/>
              </a:spcAft>
              <a:buNone/>
            </a:pPr>
            <a:r>
              <a:rPr lang="en"/>
              <a:t>Github repo: </a:t>
            </a:r>
            <a:r>
              <a:rPr lang="en" u="sng">
                <a:solidFill>
                  <a:schemeClr val="hlink"/>
                </a:solidFill>
                <a:hlinkClick r:id="rId3"/>
              </a:rPr>
              <a:t>https://github.com/vijaythecoder/project-charter-template</a:t>
            </a:r>
            <a:r>
              <a:rPr lang="en"/>
              <a:t> </a:t>
            </a:r>
            <a:endParaRPr/>
          </a:p>
          <a:p>
            <a:pPr marL="0" lvl="0" indent="0" algn="l" rtl="0">
              <a:spcBef>
                <a:spcPts val="1600"/>
              </a:spcBef>
              <a:spcAft>
                <a:spcPts val="1600"/>
              </a:spcAft>
              <a:buNone/>
            </a:pPr>
            <a:r>
              <a:rPr lang="en"/>
              <a:t>Heroku Deployment: </a:t>
            </a:r>
            <a:r>
              <a:rPr lang="en" u="sng">
                <a:solidFill>
                  <a:schemeClr val="hlink"/>
                </a:solidFill>
                <a:hlinkClick r:id="rId4"/>
              </a:rPr>
              <a:t>https://hughesfieldhouse.herokuapp.com/</a:t>
            </a:r>
            <a:r>
              <a:rPr lang="en"/>
              <a:t> </a:t>
            </a:r>
            <a:endParaRPr/>
          </a:p>
        </p:txBody>
      </p:sp>
      <p:sp>
        <p:nvSpPr>
          <p:cNvPr id="103" name="Google Shape;103;p15"/>
          <p:cNvSpPr txBox="1"/>
          <p:nvPr/>
        </p:nvSpPr>
        <p:spPr>
          <a:xfrm>
            <a:off x="6689350" y="2093950"/>
            <a:ext cx="2220300" cy="19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04" name="Google Shape;104;p15"/>
          <p:cNvPicPr preferRelativeResize="0"/>
          <p:nvPr/>
        </p:nvPicPr>
        <p:blipFill>
          <a:blip r:embed="rId5">
            <a:alphaModFix/>
          </a:blip>
          <a:stretch>
            <a:fillRect/>
          </a:stretch>
        </p:blipFill>
        <p:spPr>
          <a:xfrm>
            <a:off x="6452238" y="2321163"/>
            <a:ext cx="2457425" cy="154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10" name="Google Shape;110;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campus rec team wanted an app that provides information about the Fieldhouse conveyed in an easy to use and friendly experience for the end users (3 clicks or less) and available on any device</a:t>
            </a:r>
            <a:endParaRPr sz="1400"/>
          </a:p>
          <a:p>
            <a:pPr marL="0" lvl="0" indent="0" algn="l" rtl="0">
              <a:spcBef>
                <a:spcPts val="1600"/>
              </a:spcBef>
              <a:spcAft>
                <a:spcPts val="0"/>
              </a:spcAft>
              <a:buNone/>
            </a:pPr>
            <a:r>
              <a:rPr lang="en" sz="1400"/>
              <a:t>They also would like to be able to post status updates to their page via the banner item editor and use of social media</a:t>
            </a:r>
            <a:endParaRPr sz="1400"/>
          </a:p>
          <a:p>
            <a:pPr marL="0" lvl="0" indent="0" algn="l" rtl="0">
              <a:spcBef>
                <a:spcPts val="1600"/>
              </a:spcBef>
              <a:spcAft>
                <a:spcPts val="1600"/>
              </a:spcAft>
              <a:buNone/>
            </a:pPr>
            <a:r>
              <a:rPr lang="en" sz="1400"/>
              <a:t>Users should be able to find or request information (Map, Astra Calendar, Social Media, Contact form)</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116" name="Google Shape;11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Provide a web app that appears as a Native app.</a:t>
            </a:r>
            <a:endParaRPr sz="1400"/>
          </a:p>
          <a:p>
            <a:pPr marL="0" lvl="0" indent="0" algn="l" rtl="0">
              <a:spcBef>
                <a:spcPts val="1600"/>
              </a:spcBef>
              <a:spcAft>
                <a:spcPts val="0"/>
              </a:spcAft>
              <a:buNone/>
            </a:pPr>
            <a:r>
              <a:rPr lang="en" sz="1400"/>
              <a:t>Have a means to post updates to the site via banner editor. Post updates and how long the update will remain on the homescreen and when it will show up</a:t>
            </a:r>
            <a:endParaRPr sz="1400"/>
          </a:p>
          <a:p>
            <a:pPr marL="0" lvl="0" indent="0" algn="l" rtl="0">
              <a:spcBef>
                <a:spcPts val="1600"/>
              </a:spcBef>
              <a:spcAft>
                <a:spcPts val="1600"/>
              </a:spcAft>
              <a:buNone/>
            </a:pPr>
            <a:r>
              <a:rPr lang="en" sz="1400"/>
              <a:t>The site should be user friendly with plenty of information for prospective customers that will be viewing the site.</a:t>
            </a:r>
            <a:endParaRPr sz="1400"/>
          </a:p>
        </p:txBody>
      </p:sp>
      <p:sp>
        <p:nvSpPr>
          <p:cNvPr id="117" name="Google Shape;117;p17"/>
          <p:cNvSpPr txBox="1"/>
          <p:nvPr/>
        </p:nvSpPr>
        <p:spPr>
          <a:xfrm>
            <a:off x="5452675" y="1039950"/>
            <a:ext cx="2866800" cy="14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Requirements</a:t>
            </a:r>
            <a:endParaRPr/>
          </a:p>
        </p:txBody>
      </p:sp>
      <p:sp>
        <p:nvSpPr>
          <p:cNvPr id="123" name="Google Shape;123;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Only authorized users can edit the banner</a:t>
            </a:r>
            <a:endParaRPr sz="1400"/>
          </a:p>
          <a:p>
            <a:pPr marL="457200" lvl="0" indent="-317500" algn="l" rtl="0">
              <a:spcBef>
                <a:spcPts val="0"/>
              </a:spcBef>
              <a:spcAft>
                <a:spcPts val="0"/>
              </a:spcAft>
              <a:buSzPts val="1400"/>
              <a:buChar char="●"/>
            </a:pPr>
            <a:r>
              <a:rPr lang="en" sz="1400"/>
              <a:t>Ability to access analytics of the site (Google Analytics)</a:t>
            </a:r>
            <a:endParaRPr sz="1400"/>
          </a:p>
          <a:p>
            <a:pPr marL="457200" lvl="0" indent="-317500" algn="l" rtl="0">
              <a:spcBef>
                <a:spcPts val="0"/>
              </a:spcBef>
              <a:spcAft>
                <a:spcPts val="0"/>
              </a:spcAft>
              <a:buSzPts val="1400"/>
              <a:buChar char="●"/>
            </a:pPr>
            <a:r>
              <a:rPr lang="en" sz="1400"/>
              <a:t>Useable on any device (PWA with responsive design)</a:t>
            </a:r>
            <a:endParaRPr sz="1400"/>
          </a:p>
          <a:p>
            <a:pPr marL="457200" lvl="0" indent="-317500" algn="l" rtl="0">
              <a:spcBef>
                <a:spcPts val="0"/>
              </a:spcBef>
              <a:spcAft>
                <a:spcPts val="0"/>
              </a:spcAft>
              <a:buSzPts val="1400"/>
              <a:buChar char="●"/>
            </a:pPr>
            <a:r>
              <a:rPr lang="en" sz="1400"/>
              <a:t>Site visitors can find the information that they need or contact (Map, Social Media, Astra, Contact form)</a:t>
            </a:r>
            <a:endParaRPr sz="1400"/>
          </a:p>
          <a:p>
            <a:pPr marL="457200" lvl="0" indent="-317500" algn="l" rtl="0">
              <a:spcBef>
                <a:spcPts val="0"/>
              </a:spcBef>
              <a:spcAft>
                <a:spcPts val="0"/>
              </a:spcAft>
              <a:buSzPts val="1400"/>
              <a:buChar char="●"/>
            </a:pPr>
            <a:r>
              <a:rPr lang="en" sz="1400"/>
              <a:t>Site will link to Northwest site as necessary for certain things (Donation, existing information)</a:t>
            </a:r>
            <a:endParaRPr sz="1400"/>
          </a:p>
        </p:txBody>
      </p:sp>
      <p:sp>
        <p:nvSpPr>
          <p:cNvPr id="124" name="Google Shape;124;p18"/>
          <p:cNvSpPr txBox="1"/>
          <p:nvPr/>
        </p:nvSpPr>
        <p:spPr>
          <a:xfrm>
            <a:off x="5804000" y="1082100"/>
            <a:ext cx="2852700" cy="17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Non-Functional Requirements</a:t>
            </a:r>
            <a:endParaRPr/>
          </a:p>
        </p:txBody>
      </p:sp>
      <p:sp>
        <p:nvSpPr>
          <p:cNvPr id="130" name="Google Shape;130;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Meets NW Marketing expectations by keeping Northwest Branding in mind</a:t>
            </a:r>
            <a:endParaRPr sz="1400"/>
          </a:p>
          <a:p>
            <a:pPr marL="457200" lvl="0" indent="-317500" algn="l" rtl="0">
              <a:spcBef>
                <a:spcPts val="0"/>
              </a:spcBef>
              <a:spcAft>
                <a:spcPts val="0"/>
              </a:spcAft>
              <a:buSzPts val="1400"/>
              <a:buChar char="●"/>
            </a:pPr>
            <a:r>
              <a:rPr lang="en" sz="1400"/>
              <a:t>Should have some level of performance</a:t>
            </a:r>
            <a:endParaRPr sz="1400"/>
          </a:p>
          <a:p>
            <a:pPr marL="457200" lvl="0" indent="-317500" algn="l" rtl="0">
              <a:spcBef>
                <a:spcPts val="0"/>
              </a:spcBef>
              <a:spcAft>
                <a:spcPts val="0"/>
              </a:spcAft>
              <a:buSzPts val="1400"/>
              <a:buChar char="●"/>
            </a:pPr>
            <a:r>
              <a:rPr lang="en" sz="1400"/>
              <a:t>Easy to use for users of the site and administrative side (Find things in ideally 3 clicks or less)</a:t>
            </a:r>
            <a:endParaRPr sz="1400"/>
          </a:p>
          <a:p>
            <a:pPr marL="457200" lvl="0" indent="-317500" algn="l" rtl="0">
              <a:spcBef>
                <a:spcPts val="0"/>
              </a:spcBef>
              <a:spcAft>
                <a:spcPts val="0"/>
              </a:spcAft>
              <a:buSzPts val="1400"/>
              <a:buChar char="●"/>
            </a:pPr>
            <a:r>
              <a:rPr lang="en" sz="1400"/>
              <a:t>Data is stored reliably </a:t>
            </a:r>
            <a:endParaRPr sz="1400"/>
          </a:p>
          <a:p>
            <a:pPr marL="457200" lvl="0" indent="-317500" algn="l" rtl="0">
              <a:spcBef>
                <a:spcPts val="0"/>
              </a:spcBef>
              <a:spcAft>
                <a:spcPts val="0"/>
              </a:spcAft>
              <a:buSzPts val="1400"/>
              <a:buChar char="●"/>
            </a:pPr>
            <a:r>
              <a:rPr lang="en" sz="1400"/>
              <a:t>Campus Rec team will have some ability to edit content (Limited content management)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and Technologies Used</a:t>
            </a:r>
            <a:endParaRPr/>
          </a:p>
        </p:txBody>
      </p:sp>
      <p:sp>
        <p:nvSpPr>
          <p:cNvPr id="136" name="Google Shape;13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Node js - server</a:t>
            </a:r>
            <a:endParaRPr/>
          </a:p>
          <a:p>
            <a:pPr marL="457200" lvl="0" indent="-311150" algn="l" rtl="0">
              <a:spcBef>
                <a:spcPts val="0"/>
              </a:spcBef>
              <a:spcAft>
                <a:spcPts val="0"/>
              </a:spcAft>
              <a:buSzPts val="1300"/>
              <a:buChar char="●"/>
            </a:pPr>
            <a:r>
              <a:rPr lang="en"/>
              <a:t>Progressive Web App - download to homescreen for offline use</a:t>
            </a:r>
            <a:endParaRPr/>
          </a:p>
          <a:p>
            <a:pPr marL="457200" lvl="0" indent="-311150" algn="l" rtl="0">
              <a:spcBef>
                <a:spcPts val="0"/>
              </a:spcBef>
              <a:spcAft>
                <a:spcPts val="0"/>
              </a:spcAft>
              <a:buSzPts val="1300"/>
              <a:buChar char="●"/>
            </a:pPr>
            <a:r>
              <a:rPr lang="en"/>
              <a:t>Mailgun - contact form</a:t>
            </a:r>
            <a:endParaRPr/>
          </a:p>
          <a:p>
            <a:pPr marL="457200" lvl="0" indent="-311150" algn="l" rtl="0">
              <a:spcBef>
                <a:spcPts val="0"/>
              </a:spcBef>
              <a:spcAft>
                <a:spcPts val="0"/>
              </a:spcAft>
              <a:buSzPts val="1300"/>
              <a:buChar char="●"/>
            </a:pPr>
            <a:r>
              <a:rPr lang="en"/>
              <a:t>EJS view templating</a:t>
            </a:r>
            <a:endParaRPr/>
          </a:p>
          <a:p>
            <a:pPr marL="457200" lvl="0" indent="-311150" algn="l" rtl="0">
              <a:spcBef>
                <a:spcPts val="0"/>
              </a:spcBef>
              <a:spcAft>
                <a:spcPts val="0"/>
              </a:spcAft>
              <a:buSzPts val="1300"/>
              <a:buChar char="●"/>
            </a:pPr>
            <a:r>
              <a:rPr lang="en"/>
              <a:t>Atlas Mongodb</a:t>
            </a:r>
            <a:endParaRPr/>
          </a:p>
          <a:p>
            <a:pPr marL="457200" lvl="0" indent="-311150" algn="l" rtl="0">
              <a:spcBef>
                <a:spcPts val="0"/>
              </a:spcBef>
              <a:spcAft>
                <a:spcPts val="0"/>
              </a:spcAft>
              <a:buSzPts val="1300"/>
              <a:buChar char="●"/>
            </a:pPr>
            <a:r>
              <a:rPr lang="en"/>
              <a:t>Passport Authentication</a:t>
            </a:r>
            <a:endParaRPr/>
          </a:p>
          <a:p>
            <a:pPr marL="457200" lvl="0" indent="-311150" algn="l" rtl="0">
              <a:spcBef>
                <a:spcPts val="0"/>
              </a:spcBef>
              <a:spcAft>
                <a:spcPts val="0"/>
              </a:spcAft>
              <a:buSzPts val="1300"/>
              <a:buChar char="●"/>
            </a:pPr>
            <a:r>
              <a:rPr lang="en"/>
              <a:t>Heroku - deploy automatically from github</a:t>
            </a:r>
            <a:endParaRPr/>
          </a:p>
          <a:p>
            <a:pPr marL="457200" lvl="0" indent="-311150" algn="l" rtl="0">
              <a:spcBef>
                <a:spcPts val="0"/>
              </a:spcBef>
              <a:spcAft>
                <a:spcPts val="0"/>
              </a:spcAft>
              <a:buSzPts val="1300"/>
              <a:buChar char="●"/>
            </a:pPr>
            <a:r>
              <a:rPr lang="en"/>
              <a:t>Bootstrap - Responsive Design</a:t>
            </a:r>
            <a:endParaRPr/>
          </a:p>
          <a:p>
            <a:pPr marL="457200" lvl="0" indent="-311150" algn="l" rtl="0">
              <a:spcBef>
                <a:spcPts val="0"/>
              </a:spcBef>
              <a:spcAft>
                <a:spcPts val="0"/>
              </a:spcAft>
              <a:buSzPts val="1300"/>
              <a:buChar char="●"/>
            </a:pPr>
            <a:r>
              <a:rPr lang="en"/>
              <a:t>Selenium Testing</a:t>
            </a:r>
            <a:endParaRPr/>
          </a:p>
          <a:p>
            <a:pPr marL="457200" lvl="0" indent="-311150" algn="l" rtl="0">
              <a:spcBef>
                <a:spcPts val="0"/>
              </a:spcBef>
              <a:spcAft>
                <a:spcPts val="0"/>
              </a:spcAft>
              <a:buSzPts val="1300"/>
              <a:buChar char="●"/>
            </a:pPr>
            <a:r>
              <a:rPr lang="en"/>
              <a:t>Travis CI</a:t>
            </a:r>
            <a:endParaRPr/>
          </a:p>
        </p:txBody>
      </p:sp>
      <p:sp>
        <p:nvSpPr>
          <p:cNvPr id="137" name="Google Shape;137;p20"/>
          <p:cNvSpPr txBox="1"/>
          <p:nvPr/>
        </p:nvSpPr>
        <p:spPr>
          <a:xfrm>
            <a:off x="5986700" y="1489650"/>
            <a:ext cx="1489500" cy="14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38" name="Google Shape;138;p20"/>
          <p:cNvSpPr txBox="1"/>
          <p:nvPr/>
        </p:nvSpPr>
        <p:spPr>
          <a:xfrm>
            <a:off x="5986700" y="1413450"/>
            <a:ext cx="1489500" cy="12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39" name="Google Shape;139;p20"/>
          <p:cNvSpPr txBox="1"/>
          <p:nvPr/>
        </p:nvSpPr>
        <p:spPr>
          <a:xfrm>
            <a:off x="5888325" y="1413450"/>
            <a:ext cx="14100" cy="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40" name="Google Shape;140;p20"/>
          <p:cNvSpPr txBox="1"/>
          <p:nvPr/>
        </p:nvSpPr>
        <p:spPr>
          <a:xfrm>
            <a:off x="5887150" y="1524450"/>
            <a:ext cx="1673100" cy="14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5887150" y="683850"/>
            <a:ext cx="1276575" cy="1276575"/>
          </a:xfrm>
          <a:prstGeom prst="rect">
            <a:avLst/>
          </a:prstGeom>
          <a:noFill/>
          <a:ln>
            <a:noFill/>
          </a:ln>
        </p:spPr>
      </p:pic>
      <p:sp>
        <p:nvSpPr>
          <p:cNvPr id="142" name="Google Shape;142;p20"/>
          <p:cNvSpPr txBox="1"/>
          <p:nvPr/>
        </p:nvSpPr>
        <p:spPr>
          <a:xfrm>
            <a:off x="7363925" y="1433425"/>
            <a:ext cx="12765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43" name="Google Shape;143;p20"/>
          <p:cNvPicPr preferRelativeResize="0"/>
          <p:nvPr/>
        </p:nvPicPr>
        <p:blipFill>
          <a:blip r:embed="rId4">
            <a:alphaModFix/>
          </a:blip>
          <a:stretch>
            <a:fillRect/>
          </a:stretch>
        </p:blipFill>
        <p:spPr>
          <a:xfrm>
            <a:off x="7476200" y="683850"/>
            <a:ext cx="1559925" cy="1276575"/>
          </a:xfrm>
          <a:prstGeom prst="rect">
            <a:avLst/>
          </a:prstGeom>
          <a:noFill/>
          <a:ln>
            <a:noFill/>
          </a:ln>
        </p:spPr>
      </p:pic>
      <p:sp>
        <p:nvSpPr>
          <p:cNvPr id="144" name="Google Shape;144;p20"/>
          <p:cNvSpPr txBox="1"/>
          <p:nvPr/>
        </p:nvSpPr>
        <p:spPr>
          <a:xfrm>
            <a:off x="6127225" y="2917150"/>
            <a:ext cx="1036500" cy="12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45" name="Google Shape;145;p20"/>
          <p:cNvPicPr preferRelativeResize="0"/>
          <p:nvPr/>
        </p:nvPicPr>
        <p:blipFill>
          <a:blip r:embed="rId5">
            <a:alphaModFix/>
          </a:blip>
          <a:stretch>
            <a:fillRect/>
          </a:stretch>
        </p:blipFill>
        <p:spPr>
          <a:xfrm>
            <a:off x="5887150" y="2234488"/>
            <a:ext cx="1276575" cy="1161900"/>
          </a:xfrm>
          <a:prstGeom prst="rect">
            <a:avLst/>
          </a:prstGeom>
          <a:noFill/>
          <a:ln>
            <a:noFill/>
          </a:ln>
        </p:spPr>
      </p:pic>
      <p:sp>
        <p:nvSpPr>
          <p:cNvPr id="146" name="Google Shape;146;p20"/>
          <p:cNvSpPr txBox="1"/>
          <p:nvPr/>
        </p:nvSpPr>
        <p:spPr>
          <a:xfrm>
            <a:off x="7490400" y="2923075"/>
            <a:ext cx="12765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47" name="Google Shape;147;p20"/>
          <p:cNvPicPr preferRelativeResize="0"/>
          <p:nvPr/>
        </p:nvPicPr>
        <p:blipFill>
          <a:blip r:embed="rId6">
            <a:alphaModFix/>
          </a:blip>
          <a:stretch>
            <a:fillRect/>
          </a:stretch>
        </p:blipFill>
        <p:spPr>
          <a:xfrm>
            <a:off x="7593251" y="2315513"/>
            <a:ext cx="1325825" cy="999825"/>
          </a:xfrm>
          <a:prstGeom prst="rect">
            <a:avLst/>
          </a:prstGeom>
          <a:noFill/>
          <a:ln>
            <a:noFill/>
          </a:ln>
        </p:spPr>
      </p:pic>
      <p:sp>
        <p:nvSpPr>
          <p:cNvPr id="148" name="Google Shape;148;p20"/>
          <p:cNvSpPr txBox="1"/>
          <p:nvPr/>
        </p:nvSpPr>
        <p:spPr>
          <a:xfrm>
            <a:off x="6209375" y="3804950"/>
            <a:ext cx="1154700" cy="10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49" name="Google Shape;149;p20"/>
          <p:cNvPicPr preferRelativeResize="0"/>
          <p:nvPr/>
        </p:nvPicPr>
        <p:blipFill>
          <a:blip r:embed="rId7">
            <a:alphaModFix/>
          </a:blip>
          <a:stretch>
            <a:fillRect/>
          </a:stretch>
        </p:blipFill>
        <p:spPr>
          <a:xfrm>
            <a:off x="6730400" y="3777025"/>
            <a:ext cx="1489500" cy="116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of Progress so far</a:t>
            </a:r>
            <a:endParaRPr/>
          </a:p>
        </p:txBody>
      </p:sp>
      <p:sp>
        <p:nvSpPr>
          <p:cNvPr id="155" name="Google Shape;15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u="sng">
                <a:solidFill>
                  <a:schemeClr val="hlink"/>
                </a:solidFill>
                <a:hlinkClick r:id="rId3"/>
              </a:rPr>
              <a:t>https://hughesfieldhouse.herokuapp.com/</a:t>
            </a:r>
            <a:r>
              <a:rPr lang="en"/>
              <a:t> </a:t>
            </a:r>
            <a:endParaRPr/>
          </a:p>
        </p:txBody>
      </p:sp>
      <p:sp>
        <p:nvSpPr>
          <p:cNvPr id="156" name="Google Shape;156;p21"/>
          <p:cNvSpPr txBox="1"/>
          <p:nvPr/>
        </p:nvSpPr>
        <p:spPr>
          <a:xfrm>
            <a:off x="5579150" y="1644225"/>
            <a:ext cx="2838900" cy="26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57" name="Google Shape;157;p21"/>
          <p:cNvPicPr preferRelativeResize="0"/>
          <p:nvPr/>
        </p:nvPicPr>
        <p:blipFill>
          <a:blip r:embed="rId4">
            <a:alphaModFix/>
          </a:blip>
          <a:stretch>
            <a:fillRect/>
          </a:stretch>
        </p:blipFill>
        <p:spPr>
          <a:xfrm>
            <a:off x="4967200" y="1092500"/>
            <a:ext cx="3790950" cy="33061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Raleway</vt:lpstr>
      <vt:lpstr>Arial</vt:lpstr>
      <vt:lpstr>Streamline</vt:lpstr>
      <vt:lpstr>Hughes Fieldhouse App</vt:lpstr>
      <vt:lpstr>Contents of presentation</vt:lpstr>
      <vt:lpstr>Introduction</vt:lpstr>
      <vt:lpstr>Problem Statement</vt:lpstr>
      <vt:lpstr>Proposed Solution</vt:lpstr>
      <vt:lpstr>Functional Requirements</vt:lpstr>
      <vt:lpstr>Non-Functional Requirements</vt:lpstr>
      <vt:lpstr>Tools and Technologies Used</vt:lpstr>
      <vt:lpstr>Demo of Progress so far</vt:lpstr>
      <vt:lpstr>Accomplished so far</vt:lpstr>
      <vt:lpstr>Things that need to be worked on</vt:lpstr>
      <vt:lpstr>Things that we did not get to this Semester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Hughes Fieldhouse App</dc:title>
  <dc:creator>Woolery,Matthew A</dc:creator>
  <cp:lastModifiedBy>Woolery,Matthew A</cp:lastModifiedBy>
  <cp:revision>2</cp:revision>
  <dcterms:modified xsi:type="dcterms:W3CDTF">2019-04-19T14:16:07Z</dcterms:modified>
</cp:coreProperties>
</file>