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impression" id="{A9C21B29-6364-4058-965F-666673BA4DEE}">
          <p14:sldIdLst>
            <p14:sldId id="257"/>
            <p14:sldId id="258"/>
          </p14:sldIdLst>
        </p14:section>
        <p14:section name="CRC" id="{F402BE54-BD22-4EE4-AC71-E00AADBFA37E}">
          <p14:sldIdLst>
            <p14:sldId id="261"/>
          </p14:sldIdLst>
        </p14:section>
        <p14:section name="Vorlage" id="{6BB6C9CE-F905-407B-A491-498B0B7064F4}">
          <p14:sldIdLst>
            <p14:sldId id="259"/>
          </p14:sldIdLst>
        </p14:section>
        <p14:section name="exercise_1_1" id="{79D8A9C5-CE59-488D-A42C-F65B2A4CA22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DCBE2-DD5E-48F0-9495-A0A5F0C70E57}" v="68" dt="2022-11-04T09:05:28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 showGuides="1">
      <p:cViewPr>
        <p:scale>
          <a:sx n="138" d="100"/>
          <a:sy n="138" d="100"/>
        </p:scale>
        <p:origin x="-256" y="-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46199" cy="4461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Arnold" userId="a25da1275c360965" providerId="LiveId" clId="{C2ADCBE2-DD5E-48F0-9495-A0A5F0C70E57}"/>
    <pc:docChg chg="undo custSel addSld delSld modSld sldOrd addSection modSection">
      <pc:chgData name="Dominik Arnold" userId="a25da1275c360965" providerId="LiveId" clId="{C2ADCBE2-DD5E-48F0-9495-A0A5F0C70E57}" dt="2022-11-04T09:06:49.078" v="4889" actId="14100"/>
      <pc:docMkLst>
        <pc:docMk/>
      </pc:docMkLst>
      <pc:sldChg chg="addSp modSp mod">
        <pc:chgData name="Dominik Arnold" userId="a25da1275c360965" providerId="LiveId" clId="{C2ADCBE2-DD5E-48F0-9495-A0A5F0C70E57}" dt="2022-10-15T08:19:43.856" v="736" actId="20577"/>
        <pc:sldMkLst>
          <pc:docMk/>
          <pc:sldMk cId="2088257174" sldId="257"/>
        </pc:sldMkLst>
        <pc:spChg chg="add mod">
          <ac:chgData name="Dominik Arnold" userId="a25da1275c360965" providerId="LiveId" clId="{C2ADCBE2-DD5E-48F0-9495-A0A5F0C70E57}" dt="2022-10-15T08:19:43.856" v="736" actId="20577"/>
          <ac:spMkLst>
            <pc:docMk/>
            <pc:sldMk cId="2088257174" sldId="257"/>
            <ac:spMk id="2" creationId="{CA48B011-6905-37A0-F56C-726D7B7BD9BB}"/>
          </ac:spMkLst>
        </pc:spChg>
      </pc:sldChg>
      <pc:sldChg chg="modSp mod">
        <pc:chgData name="Dominik Arnold" userId="a25da1275c360965" providerId="LiveId" clId="{C2ADCBE2-DD5E-48F0-9495-A0A5F0C70E57}" dt="2022-10-15T08:22:38.366" v="919" actId="5793"/>
        <pc:sldMkLst>
          <pc:docMk/>
          <pc:sldMk cId="416087673" sldId="258"/>
        </pc:sldMkLst>
        <pc:spChg chg="mod">
          <ac:chgData name="Dominik Arnold" userId="a25da1275c360965" providerId="LiveId" clId="{C2ADCBE2-DD5E-48F0-9495-A0A5F0C70E57}" dt="2022-10-15T08:22:38.366" v="919" actId="5793"/>
          <ac:spMkLst>
            <pc:docMk/>
            <pc:sldMk cId="416087673" sldId="258"/>
            <ac:spMk id="9" creationId="{573D5BD1-9604-4792-BBB7-1837A506768A}"/>
          </ac:spMkLst>
        </pc:spChg>
      </pc:sldChg>
      <pc:sldChg chg="addSp delSp modSp add mod ord">
        <pc:chgData name="Dominik Arnold" userId="a25da1275c360965" providerId="LiveId" clId="{C2ADCBE2-DD5E-48F0-9495-A0A5F0C70E57}" dt="2022-11-01T19:09:24.490" v="1649" actId="14100"/>
        <pc:sldMkLst>
          <pc:docMk/>
          <pc:sldMk cId="1179183478" sldId="259"/>
        </pc:sldMkLst>
        <pc:spChg chg="add del mod topLvl">
          <ac:chgData name="Dominik Arnold" userId="a25da1275c360965" providerId="LiveId" clId="{C2ADCBE2-DD5E-48F0-9495-A0A5F0C70E57}" dt="2022-10-15T08:51:39.047" v="1571" actId="478"/>
          <ac:spMkLst>
            <pc:docMk/>
            <pc:sldMk cId="1179183478" sldId="259"/>
            <ac:spMk id="2" creationId="{598A833F-37B4-BF25-6C7F-6EEA4130C001}"/>
          </ac:spMkLst>
        </pc:spChg>
        <pc:spChg chg="add mod">
          <ac:chgData name="Dominik Arnold" userId="a25da1275c360965" providerId="LiveId" clId="{C2ADCBE2-DD5E-48F0-9495-A0A5F0C70E57}" dt="2022-11-01T19:09:08.966" v="1646" actId="164"/>
          <ac:spMkLst>
            <pc:docMk/>
            <pc:sldMk cId="1179183478" sldId="259"/>
            <ac:spMk id="3" creationId="{60B04BE2-CF56-6FCB-263C-E53958D87A1A}"/>
          </ac:spMkLst>
        </pc:spChg>
        <pc:spChg chg="add del mod topLvl">
          <ac:chgData name="Dominik Arnold" userId="a25da1275c360965" providerId="LiveId" clId="{C2ADCBE2-DD5E-48F0-9495-A0A5F0C70E57}" dt="2022-10-15T08:51:39.047" v="1571" actId="478"/>
          <ac:spMkLst>
            <pc:docMk/>
            <pc:sldMk cId="1179183478" sldId="259"/>
            <ac:spMk id="3" creationId="{DAB9C1BB-976C-7E45-A6DA-2C181F10ADE0}"/>
          </ac:spMkLst>
        </pc:spChg>
        <pc:spChg chg="add del mod topLvl">
          <ac:chgData name="Dominik Arnold" userId="a25da1275c360965" providerId="LiveId" clId="{C2ADCBE2-DD5E-48F0-9495-A0A5F0C70E57}" dt="2022-10-15T08:51:39.047" v="1571" actId="478"/>
          <ac:spMkLst>
            <pc:docMk/>
            <pc:sldMk cId="1179183478" sldId="259"/>
            <ac:spMk id="4" creationId="{325A5957-39D3-4712-F6B7-6BC54D812590}"/>
          </ac:spMkLst>
        </pc:spChg>
        <pc:spChg chg="add del mod topLvl">
          <ac:chgData name="Dominik Arnold" userId="a25da1275c360965" providerId="LiveId" clId="{C2ADCBE2-DD5E-48F0-9495-A0A5F0C70E57}" dt="2022-10-15T08:23:35.812" v="920" actId="478"/>
          <ac:spMkLst>
            <pc:docMk/>
            <pc:sldMk cId="1179183478" sldId="259"/>
            <ac:spMk id="5" creationId="{3B78EEEE-FF4E-7C7B-0AD8-8DB92DD9E0F0}"/>
          </ac:spMkLst>
        </pc:spChg>
        <pc:spChg chg="add del mod topLvl">
          <ac:chgData name="Dominik Arnold" userId="a25da1275c360965" providerId="LiveId" clId="{C2ADCBE2-DD5E-48F0-9495-A0A5F0C70E57}" dt="2022-10-15T08:51:39.047" v="1571" actId="478"/>
          <ac:spMkLst>
            <pc:docMk/>
            <pc:sldMk cId="1179183478" sldId="259"/>
            <ac:spMk id="6" creationId="{BCCE2B7B-F6B7-347B-200E-C83B79357645}"/>
          </ac:spMkLst>
        </pc:spChg>
        <pc:spChg chg="add del mod topLvl">
          <ac:chgData name="Dominik Arnold" userId="a25da1275c360965" providerId="LiveId" clId="{C2ADCBE2-DD5E-48F0-9495-A0A5F0C70E57}" dt="2022-10-15T08:51:39.047" v="1571" actId="478"/>
          <ac:spMkLst>
            <pc:docMk/>
            <pc:sldMk cId="1179183478" sldId="259"/>
            <ac:spMk id="7" creationId="{0A22A032-83AC-1205-ABA9-65EE5A5F28BF}"/>
          </ac:spMkLst>
        </pc:spChg>
        <pc:spChg chg="del">
          <ac:chgData name="Dominik Arnold" userId="a25da1275c360965" providerId="LiveId" clId="{C2ADCBE2-DD5E-48F0-9495-A0A5F0C70E57}" dt="2022-10-15T08:03:09.476" v="6" actId="478"/>
          <ac:spMkLst>
            <pc:docMk/>
            <pc:sldMk cId="1179183478" sldId="259"/>
            <ac:spMk id="8" creationId="{78537ED7-00A6-4DAD-A26D-B5CD77E84B51}"/>
          </ac:spMkLst>
        </pc:spChg>
        <pc:spChg chg="add del mod topLvl">
          <ac:chgData name="Dominik Arnold" userId="a25da1275c360965" providerId="LiveId" clId="{C2ADCBE2-DD5E-48F0-9495-A0A5F0C70E57}" dt="2022-10-15T08:51:39.047" v="1571" actId="478"/>
          <ac:spMkLst>
            <pc:docMk/>
            <pc:sldMk cId="1179183478" sldId="259"/>
            <ac:spMk id="9" creationId="{573D5BD1-9604-4792-BBB7-1837A506768A}"/>
          </ac:spMkLst>
        </pc:spChg>
        <pc:spChg chg="add del mod topLvl">
          <ac:chgData name="Dominik Arnold" userId="a25da1275c360965" providerId="LiveId" clId="{C2ADCBE2-DD5E-48F0-9495-A0A5F0C70E57}" dt="2022-10-15T08:51:39.047" v="1571" actId="478"/>
          <ac:spMkLst>
            <pc:docMk/>
            <pc:sldMk cId="1179183478" sldId="259"/>
            <ac:spMk id="11" creationId="{99187B0D-3284-8EE7-1E03-AEB11AE00C79}"/>
          </ac:spMkLst>
        </pc:spChg>
        <pc:spChg chg="add mod topLvl">
          <ac:chgData name="Dominik Arnold" userId="a25da1275c360965" providerId="LiveId" clId="{C2ADCBE2-DD5E-48F0-9495-A0A5F0C70E57}" dt="2022-11-01T19:09:08.966" v="1646" actId="164"/>
          <ac:spMkLst>
            <pc:docMk/>
            <pc:sldMk cId="1179183478" sldId="259"/>
            <ac:spMk id="13" creationId="{CF5C1354-CF4D-3B84-90E6-B2CBDBD01FCB}"/>
          </ac:spMkLst>
        </pc:spChg>
        <pc:spChg chg="add del mod topLvl">
          <ac:chgData name="Dominik Arnold" userId="a25da1275c360965" providerId="LiveId" clId="{C2ADCBE2-DD5E-48F0-9495-A0A5F0C70E57}" dt="2022-11-01T19:05:44.594" v="1586" actId="478"/>
          <ac:spMkLst>
            <pc:docMk/>
            <pc:sldMk cId="1179183478" sldId="259"/>
            <ac:spMk id="14" creationId="{B180736D-C016-137B-8F9A-9EBBB96C7744}"/>
          </ac:spMkLst>
        </pc:spChg>
        <pc:spChg chg="add del mod topLvl">
          <ac:chgData name="Dominik Arnold" userId="a25da1275c360965" providerId="LiveId" clId="{C2ADCBE2-DD5E-48F0-9495-A0A5F0C70E57}" dt="2022-11-01T19:05:45.641" v="1587" actId="478"/>
          <ac:spMkLst>
            <pc:docMk/>
            <pc:sldMk cId="1179183478" sldId="259"/>
            <ac:spMk id="15" creationId="{998A30E5-9F12-D821-44F9-35CA238FC798}"/>
          </ac:spMkLst>
        </pc:spChg>
        <pc:spChg chg="add mod">
          <ac:chgData name="Dominik Arnold" userId="a25da1275c360965" providerId="LiveId" clId="{C2ADCBE2-DD5E-48F0-9495-A0A5F0C70E57}" dt="2022-11-01T19:09:21.840" v="1648" actId="14100"/>
          <ac:spMkLst>
            <pc:docMk/>
            <pc:sldMk cId="1179183478" sldId="259"/>
            <ac:spMk id="16" creationId="{0DB8DAE1-F8D3-8CCA-D478-5E307603C5A1}"/>
          </ac:spMkLst>
        </pc:spChg>
        <pc:spChg chg="add mod modVis">
          <ac:chgData name="Dominik Arnold" userId="a25da1275c360965" providerId="LiveId" clId="{C2ADCBE2-DD5E-48F0-9495-A0A5F0C70E57}" dt="2022-11-01T19:09:21.840" v="1648" actId="14100"/>
          <ac:spMkLst>
            <pc:docMk/>
            <pc:sldMk cId="1179183478" sldId="259"/>
            <ac:spMk id="17" creationId="{89BF9F0F-7E00-70F3-41AC-5A97A2191253}"/>
          </ac:spMkLst>
        </pc:spChg>
        <pc:spChg chg="add del mod">
          <ac:chgData name="Dominik Arnold" userId="a25da1275c360965" providerId="LiveId" clId="{C2ADCBE2-DD5E-48F0-9495-A0A5F0C70E57}" dt="2022-10-15T08:26:14.562" v="994" actId="478"/>
          <ac:spMkLst>
            <pc:docMk/>
            <pc:sldMk cId="1179183478" sldId="259"/>
            <ac:spMk id="18" creationId="{0B742840-9127-A22F-F112-029F7C826A0B}"/>
          </ac:spMkLst>
        </pc:spChg>
        <pc:grpChg chg="add del mod">
          <ac:chgData name="Dominik Arnold" userId="a25da1275c360965" providerId="LiveId" clId="{C2ADCBE2-DD5E-48F0-9495-A0A5F0C70E57}" dt="2022-11-01T19:08:09.784" v="1595" actId="165"/>
          <ac:grpSpMkLst>
            <pc:docMk/>
            <pc:sldMk cId="1179183478" sldId="259"/>
            <ac:grpSpMk id="2" creationId="{936387FE-FB9C-ADDB-0F74-EB1C01848D5C}"/>
          </ac:grpSpMkLst>
        </pc:grpChg>
        <pc:grpChg chg="add mod">
          <ac:chgData name="Dominik Arnold" userId="a25da1275c360965" providerId="LiveId" clId="{C2ADCBE2-DD5E-48F0-9495-A0A5F0C70E57}" dt="2022-11-01T19:09:24.490" v="1649" actId="14100"/>
          <ac:grpSpMkLst>
            <pc:docMk/>
            <pc:sldMk cId="1179183478" sldId="259"/>
            <ac:grpSpMk id="4" creationId="{874DB1F8-65FE-B716-E245-D6650839DF5E}"/>
          </ac:grpSpMkLst>
        </pc:grpChg>
        <pc:grpChg chg="add del mod">
          <ac:chgData name="Dominik Arnold" userId="a25da1275c360965" providerId="LiveId" clId="{C2ADCBE2-DD5E-48F0-9495-A0A5F0C70E57}" dt="2022-10-15T08:09:32.855" v="296" actId="165"/>
          <ac:grpSpMkLst>
            <pc:docMk/>
            <pc:sldMk cId="1179183478" sldId="259"/>
            <ac:grpSpMk id="10" creationId="{BFCA986C-5E36-08AB-0129-923A138926E1}"/>
          </ac:grpSpMkLst>
        </pc:grpChg>
        <pc:grpChg chg="add del mod">
          <ac:chgData name="Dominik Arnold" userId="a25da1275c360965" providerId="LiveId" clId="{C2ADCBE2-DD5E-48F0-9495-A0A5F0C70E57}" dt="2022-10-15T08:24:01.843" v="929" actId="165"/>
          <ac:grpSpMkLst>
            <pc:docMk/>
            <pc:sldMk cId="1179183478" sldId="259"/>
            <ac:grpSpMk id="12" creationId="{9961B54D-B051-E532-67D8-2DF583D17350}"/>
          </ac:grpSpMkLst>
        </pc:grpChg>
        <pc:grpChg chg="add mod topLvl">
          <ac:chgData name="Dominik Arnold" userId="a25da1275c360965" providerId="LiveId" clId="{C2ADCBE2-DD5E-48F0-9495-A0A5F0C70E57}" dt="2022-11-01T19:09:08.966" v="1646" actId="164"/>
          <ac:grpSpMkLst>
            <pc:docMk/>
            <pc:sldMk cId="1179183478" sldId="259"/>
            <ac:grpSpMk id="19" creationId="{3258B33C-F7AD-B393-EC5A-D3AC4089AC0C}"/>
          </ac:grpSpMkLst>
        </pc:grpChg>
        <pc:grpChg chg="add del mod">
          <ac:chgData name="Dominik Arnold" userId="a25da1275c360965" providerId="LiveId" clId="{C2ADCBE2-DD5E-48F0-9495-A0A5F0C70E57}" dt="2022-11-01T19:05:41.586" v="1585" actId="165"/>
          <ac:grpSpMkLst>
            <pc:docMk/>
            <pc:sldMk cId="1179183478" sldId="259"/>
            <ac:grpSpMk id="20" creationId="{13C4927B-D4F8-7333-7D0E-FBF55F7A18DD}"/>
          </ac:grpSpMkLst>
        </pc:grpChg>
      </pc:sldChg>
      <pc:sldChg chg="add del">
        <pc:chgData name="Dominik Arnold" userId="a25da1275c360965" providerId="LiveId" clId="{C2ADCBE2-DD5E-48F0-9495-A0A5F0C70E57}" dt="2022-10-15T08:03:18.849" v="10"/>
        <pc:sldMkLst>
          <pc:docMk/>
          <pc:sldMk cId="2535020371" sldId="260"/>
        </pc:sldMkLst>
      </pc:sldChg>
      <pc:sldChg chg="addSp delSp modSp add del mod">
        <pc:chgData name="Dominik Arnold" userId="a25da1275c360965" providerId="LiveId" clId="{C2ADCBE2-DD5E-48F0-9495-A0A5F0C70E57}" dt="2022-10-15T08:43:40.902" v="1337" actId="47"/>
        <pc:sldMkLst>
          <pc:docMk/>
          <pc:sldMk cId="3266797455" sldId="260"/>
        </pc:sldMkLst>
        <pc:spChg chg="mod">
          <ac:chgData name="Dominik Arnold" userId="a25da1275c360965" providerId="LiveId" clId="{C2ADCBE2-DD5E-48F0-9495-A0A5F0C70E57}" dt="2022-10-15T08:09:03.463" v="210" actId="20577"/>
          <ac:spMkLst>
            <pc:docMk/>
            <pc:sldMk cId="3266797455" sldId="260"/>
            <ac:spMk id="2" creationId="{598A833F-37B4-BF25-6C7F-6EEA4130C001}"/>
          </ac:spMkLst>
        </pc:spChg>
        <pc:spChg chg="mod">
          <ac:chgData name="Dominik Arnold" userId="a25da1275c360965" providerId="LiveId" clId="{C2ADCBE2-DD5E-48F0-9495-A0A5F0C70E57}" dt="2022-10-15T08:09:09.179" v="226" actId="20577"/>
          <ac:spMkLst>
            <pc:docMk/>
            <pc:sldMk cId="3266797455" sldId="260"/>
            <ac:spMk id="4" creationId="{325A5957-39D3-4712-F6B7-6BC54D812590}"/>
          </ac:spMkLst>
        </pc:spChg>
        <pc:spChg chg="del mod">
          <ac:chgData name="Dominik Arnold" userId="a25da1275c360965" providerId="LiveId" clId="{C2ADCBE2-DD5E-48F0-9495-A0A5F0C70E57}" dt="2022-10-15T08:09:55.309" v="303" actId="478"/>
          <ac:spMkLst>
            <pc:docMk/>
            <pc:sldMk cId="3266797455" sldId="260"/>
            <ac:spMk id="11" creationId="{99187B0D-3284-8EE7-1E03-AEB11AE00C79}"/>
          </ac:spMkLst>
        </pc:spChg>
        <pc:spChg chg="mod">
          <ac:chgData name="Dominik Arnold" userId="a25da1275c360965" providerId="LiveId" clId="{C2ADCBE2-DD5E-48F0-9495-A0A5F0C70E57}" dt="2022-10-15T08:09:13.321" v="227"/>
          <ac:spMkLst>
            <pc:docMk/>
            <pc:sldMk cId="3266797455" sldId="260"/>
            <ac:spMk id="12" creationId="{EBC3F3E0-F6CD-B830-8197-340976ED41A4}"/>
          </ac:spMkLst>
        </pc:spChg>
        <pc:spChg chg="mod">
          <ac:chgData name="Dominik Arnold" userId="a25da1275c360965" providerId="LiveId" clId="{C2ADCBE2-DD5E-48F0-9495-A0A5F0C70E57}" dt="2022-10-15T08:09:13.321" v="227"/>
          <ac:spMkLst>
            <pc:docMk/>
            <pc:sldMk cId="3266797455" sldId="260"/>
            <ac:spMk id="13" creationId="{503220B7-0EB4-B600-29DA-F09A9BB35E90}"/>
          </ac:spMkLst>
        </pc:spChg>
        <pc:spChg chg="mod">
          <ac:chgData name="Dominik Arnold" userId="a25da1275c360965" providerId="LiveId" clId="{C2ADCBE2-DD5E-48F0-9495-A0A5F0C70E57}" dt="2022-10-15T08:09:13.321" v="227"/>
          <ac:spMkLst>
            <pc:docMk/>
            <pc:sldMk cId="3266797455" sldId="260"/>
            <ac:spMk id="14" creationId="{EA380DF0-11ED-73A3-05EC-EF48F6EEDE7C}"/>
          </ac:spMkLst>
        </pc:spChg>
        <pc:spChg chg="mod">
          <ac:chgData name="Dominik Arnold" userId="a25da1275c360965" providerId="LiveId" clId="{C2ADCBE2-DD5E-48F0-9495-A0A5F0C70E57}" dt="2022-10-15T08:09:13.321" v="227"/>
          <ac:spMkLst>
            <pc:docMk/>
            <pc:sldMk cId="3266797455" sldId="260"/>
            <ac:spMk id="15" creationId="{1EFFACAD-9CFE-1774-15AA-CA1B4496A75A}"/>
          </ac:spMkLst>
        </pc:spChg>
        <pc:spChg chg="mod">
          <ac:chgData name="Dominik Arnold" userId="a25da1275c360965" providerId="LiveId" clId="{C2ADCBE2-DD5E-48F0-9495-A0A5F0C70E57}" dt="2022-10-15T08:09:13.321" v="227"/>
          <ac:spMkLst>
            <pc:docMk/>
            <pc:sldMk cId="3266797455" sldId="260"/>
            <ac:spMk id="16" creationId="{6F5F09B1-0F5C-CDBD-4FB7-631CD8DD6E29}"/>
          </ac:spMkLst>
        </pc:spChg>
        <pc:spChg chg="mod">
          <ac:chgData name="Dominik Arnold" userId="a25da1275c360965" providerId="LiveId" clId="{C2ADCBE2-DD5E-48F0-9495-A0A5F0C70E57}" dt="2022-10-15T08:09:13.321" v="227"/>
          <ac:spMkLst>
            <pc:docMk/>
            <pc:sldMk cId="3266797455" sldId="260"/>
            <ac:spMk id="17" creationId="{91C87ECE-77BD-F8CB-E1E9-69C9BFCD3D6D}"/>
          </ac:spMkLst>
        </pc:spChg>
        <pc:spChg chg="mod">
          <ac:chgData name="Dominik Arnold" userId="a25da1275c360965" providerId="LiveId" clId="{C2ADCBE2-DD5E-48F0-9495-A0A5F0C70E57}" dt="2022-10-15T08:09:13.321" v="227"/>
          <ac:spMkLst>
            <pc:docMk/>
            <pc:sldMk cId="3266797455" sldId="260"/>
            <ac:spMk id="18" creationId="{B4E5ACD7-FA97-2BFF-A4BF-9FEAEBA6956D}"/>
          </ac:spMkLst>
        </pc:spChg>
        <pc:spChg chg="mod">
          <ac:chgData name="Dominik Arnold" userId="a25da1275c360965" providerId="LiveId" clId="{C2ADCBE2-DD5E-48F0-9495-A0A5F0C70E57}" dt="2022-10-15T08:10:05.266" v="305" actId="20577"/>
          <ac:spMkLst>
            <pc:docMk/>
            <pc:sldMk cId="3266797455" sldId="260"/>
            <ac:spMk id="20" creationId="{0415B4A2-9794-05B8-2795-FEE4CEBF7B35}"/>
          </ac:spMkLst>
        </pc:spChg>
        <pc:spChg chg="mod">
          <ac:chgData name="Dominik Arnold" userId="a25da1275c360965" providerId="LiveId" clId="{C2ADCBE2-DD5E-48F0-9495-A0A5F0C70E57}" dt="2022-10-15T08:10:27.405" v="334" actId="20577"/>
          <ac:spMkLst>
            <pc:docMk/>
            <pc:sldMk cId="3266797455" sldId="260"/>
            <ac:spMk id="21" creationId="{28083751-028C-EE6B-DB3A-FC66821CF60F}"/>
          </ac:spMkLst>
        </pc:spChg>
        <pc:spChg chg="mod">
          <ac:chgData name="Dominik Arnold" userId="a25da1275c360965" providerId="LiveId" clId="{C2ADCBE2-DD5E-48F0-9495-A0A5F0C70E57}" dt="2022-10-15T08:09:59.003" v="304"/>
          <ac:spMkLst>
            <pc:docMk/>
            <pc:sldMk cId="3266797455" sldId="260"/>
            <ac:spMk id="22" creationId="{5669AE5E-0BE4-90AE-1A67-03B2A8DDB156}"/>
          </ac:spMkLst>
        </pc:spChg>
        <pc:spChg chg="mod">
          <ac:chgData name="Dominik Arnold" userId="a25da1275c360965" providerId="LiveId" clId="{C2ADCBE2-DD5E-48F0-9495-A0A5F0C70E57}" dt="2022-10-15T08:10:31.301" v="335" actId="20577"/>
          <ac:spMkLst>
            <pc:docMk/>
            <pc:sldMk cId="3266797455" sldId="260"/>
            <ac:spMk id="23" creationId="{CBDC1B0F-5AEC-5151-F63D-8D6537BED211}"/>
          </ac:spMkLst>
        </pc:spChg>
        <pc:spChg chg="mod">
          <ac:chgData name="Dominik Arnold" userId="a25da1275c360965" providerId="LiveId" clId="{C2ADCBE2-DD5E-48F0-9495-A0A5F0C70E57}" dt="2022-10-15T08:09:59.003" v="304"/>
          <ac:spMkLst>
            <pc:docMk/>
            <pc:sldMk cId="3266797455" sldId="260"/>
            <ac:spMk id="24" creationId="{7BE9D1D5-F41D-6C8A-CFC8-FEB74AE907DA}"/>
          </ac:spMkLst>
        </pc:spChg>
        <pc:spChg chg="mod">
          <ac:chgData name="Dominik Arnold" userId="a25da1275c360965" providerId="LiveId" clId="{C2ADCBE2-DD5E-48F0-9495-A0A5F0C70E57}" dt="2022-10-15T08:09:59.003" v="304"/>
          <ac:spMkLst>
            <pc:docMk/>
            <pc:sldMk cId="3266797455" sldId="260"/>
            <ac:spMk id="25" creationId="{EBAC816D-F283-0AB3-B117-83AAA7518821}"/>
          </ac:spMkLst>
        </pc:spChg>
        <pc:spChg chg="mod">
          <ac:chgData name="Dominik Arnold" userId="a25da1275c360965" providerId="LiveId" clId="{C2ADCBE2-DD5E-48F0-9495-A0A5F0C70E57}" dt="2022-10-15T08:09:59.003" v="304"/>
          <ac:spMkLst>
            <pc:docMk/>
            <pc:sldMk cId="3266797455" sldId="260"/>
            <ac:spMk id="26" creationId="{F1F570B4-8FF0-DAF9-ED96-340E2F97CC15}"/>
          </ac:spMkLst>
        </pc:spChg>
        <pc:spChg chg="mod">
          <ac:chgData name="Dominik Arnold" userId="a25da1275c360965" providerId="LiveId" clId="{C2ADCBE2-DD5E-48F0-9495-A0A5F0C70E57}" dt="2022-10-15T08:09:59.003" v="304"/>
          <ac:spMkLst>
            <pc:docMk/>
            <pc:sldMk cId="3266797455" sldId="260"/>
            <ac:spMk id="27" creationId="{060A3F4B-1B55-EDB9-3813-51AF6D0CC0A6}"/>
          </ac:spMkLst>
        </pc:spChg>
        <pc:spChg chg="mod">
          <ac:chgData name="Dominik Arnold" userId="a25da1275c360965" providerId="LiveId" clId="{C2ADCBE2-DD5E-48F0-9495-A0A5F0C70E57}" dt="2022-10-15T08:10:20.588" v="329"/>
          <ac:spMkLst>
            <pc:docMk/>
            <pc:sldMk cId="3266797455" sldId="260"/>
            <ac:spMk id="29" creationId="{D8727839-1B3F-A04B-10C8-7BD12E95820E}"/>
          </ac:spMkLst>
        </pc:spChg>
        <pc:spChg chg="mod">
          <ac:chgData name="Dominik Arnold" userId="a25da1275c360965" providerId="LiveId" clId="{C2ADCBE2-DD5E-48F0-9495-A0A5F0C70E57}" dt="2022-10-15T08:10:20.588" v="329"/>
          <ac:spMkLst>
            <pc:docMk/>
            <pc:sldMk cId="3266797455" sldId="260"/>
            <ac:spMk id="30" creationId="{059433F3-75E1-B259-A0ED-302CBC04C6F7}"/>
          </ac:spMkLst>
        </pc:spChg>
        <pc:spChg chg="mod">
          <ac:chgData name="Dominik Arnold" userId="a25da1275c360965" providerId="LiveId" clId="{C2ADCBE2-DD5E-48F0-9495-A0A5F0C70E57}" dt="2022-10-15T08:10:20.588" v="329"/>
          <ac:spMkLst>
            <pc:docMk/>
            <pc:sldMk cId="3266797455" sldId="260"/>
            <ac:spMk id="31" creationId="{1E667EE1-258C-1A18-7777-E7465D237EB0}"/>
          </ac:spMkLst>
        </pc:spChg>
        <pc:spChg chg="mod">
          <ac:chgData name="Dominik Arnold" userId="a25da1275c360965" providerId="LiveId" clId="{C2ADCBE2-DD5E-48F0-9495-A0A5F0C70E57}" dt="2022-10-15T08:10:20.588" v="329"/>
          <ac:spMkLst>
            <pc:docMk/>
            <pc:sldMk cId="3266797455" sldId="260"/>
            <ac:spMk id="32" creationId="{DA8903BC-B5E3-E3B2-1C69-28B5B9B17D65}"/>
          </ac:spMkLst>
        </pc:spChg>
        <pc:spChg chg="mod">
          <ac:chgData name="Dominik Arnold" userId="a25da1275c360965" providerId="LiveId" clId="{C2ADCBE2-DD5E-48F0-9495-A0A5F0C70E57}" dt="2022-10-15T08:10:20.588" v="329"/>
          <ac:spMkLst>
            <pc:docMk/>
            <pc:sldMk cId="3266797455" sldId="260"/>
            <ac:spMk id="33" creationId="{65AC1665-C2E0-DA03-B4B2-A3D713D79101}"/>
          </ac:spMkLst>
        </pc:spChg>
        <pc:spChg chg="mod">
          <ac:chgData name="Dominik Arnold" userId="a25da1275c360965" providerId="LiveId" clId="{C2ADCBE2-DD5E-48F0-9495-A0A5F0C70E57}" dt="2022-10-15T08:10:20.588" v="329"/>
          <ac:spMkLst>
            <pc:docMk/>
            <pc:sldMk cId="3266797455" sldId="260"/>
            <ac:spMk id="34" creationId="{616C348B-83A5-A439-6CDB-CCB2C726C389}"/>
          </ac:spMkLst>
        </pc:spChg>
        <pc:spChg chg="mod">
          <ac:chgData name="Dominik Arnold" userId="a25da1275c360965" providerId="LiveId" clId="{C2ADCBE2-DD5E-48F0-9495-A0A5F0C70E57}" dt="2022-10-15T08:10:20.588" v="329"/>
          <ac:spMkLst>
            <pc:docMk/>
            <pc:sldMk cId="3266797455" sldId="260"/>
            <ac:spMk id="35" creationId="{7767EC93-CC82-5324-D2A1-E4FA4B152775}"/>
          </ac:spMkLst>
        </pc:spChg>
        <pc:spChg chg="mod">
          <ac:chgData name="Dominik Arnold" userId="a25da1275c360965" providerId="LiveId" clId="{C2ADCBE2-DD5E-48F0-9495-A0A5F0C70E57}" dt="2022-10-15T08:10:20.588" v="329"/>
          <ac:spMkLst>
            <pc:docMk/>
            <pc:sldMk cId="3266797455" sldId="260"/>
            <ac:spMk id="36" creationId="{9B857E68-C5A8-E78F-7C9F-559B1AD90075}"/>
          </ac:spMkLst>
        </pc:spChg>
        <pc:spChg chg="mod">
          <ac:chgData name="Dominik Arnold" userId="a25da1275c360965" providerId="LiveId" clId="{C2ADCBE2-DD5E-48F0-9495-A0A5F0C70E57}" dt="2022-10-15T08:10:37.580" v="336"/>
          <ac:spMkLst>
            <pc:docMk/>
            <pc:sldMk cId="3266797455" sldId="260"/>
            <ac:spMk id="38" creationId="{CADDDA14-90B1-46F9-86B5-07733E198402}"/>
          </ac:spMkLst>
        </pc:spChg>
        <pc:spChg chg="mod">
          <ac:chgData name="Dominik Arnold" userId="a25da1275c360965" providerId="LiveId" clId="{C2ADCBE2-DD5E-48F0-9495-A0A5F0C70E57}" dt="2022-10-15T08:10:41.992" v="342" actId="20577"/>
          <ac:spMkLst>
            <pc:docMk/>
            <pc:sldMk cId="3266797455" sldId="260"/>
            <ac:spMk id="39" creationId="{94A93613-F467-216F-6313-B44D659A3829}"/>
          </ac:spMkLst>
        </pc:spChg>
        <pc:spChg chg="mod">
          <ac:chgData name="Dominik Arnold" userId="a25da1275c360965" providerId="LiveId" clId="{C2ADCBE2-DD5E-48F0-9495-A0A5F0C70E57}" dt="2022-10-15T08:10:37.580" v="336"/>
          <ac:spMkLst>
            <pc:docMk/>
            <pc:sldMk cId="3266797455" sldId="260"/>
            <ac:spMk id="40" creationId="{4C71F610-B646-C609-9097-DF7B1B487E71}"/>
          </ac:spMkLst>
        </pc:spChg>
        <pc:spChg chg="mod">
          <ac:chgData name="Dominik Arnold" userId="a25da1275c360965" providerId="LiveId" clId="{C2ADCBE2-DD5E-48F0-9495-A0A5F0C70E57}" dt="2022-10-15T08:10:37.580" v="336"/>
          <ac:spMkLst>
            <pc:docMk/>
            <pc:sldMk cId="3266797455" sldId="260"/>
            <ac:spMk id="41" creationId="{8847F103-A4E5-4C90-FF1B-5A076D47BB1F}"/>
          </ac:spMkLst>
        </pc:spChg>
        <pc:spChg chg="mod">
          <ac:chgData name="Dominik Arnold" userId="a25da1275c360965" providerId="LiveId" clId="{C2ADCBE2-DD5E-48F0-9495-A0A5F0C70E57}" dt="2022-10-15T08:10:37.580" v="336"/>
          <ac:spMkLst>
            <pc:docMk/>
            <pc:sldMk cId="3266797455" sldId="260"/>
            <ac:spMk id="42" creationId="{3CC725DF-6EBD-545E-A8A2-652487A86BBF}"/>
          </ac:spMkLst>
        </pc:spChg>
        <pc:spChg chg="mod">
          <ac:chgData name="Dominik Arnold" userId="a25da1275c360965" providerId="LiveId" clId="{C2ADCBE2-DD5E-48F0-9495-A0A5F0C70E57}" dt="2022-10-15T08:10:37.580" v="336"/>
          <ac:spMkLst>
            <pc:docMk/>
            <pc:sldMk cId="3266797455" sldId="260"/>
            <ac:spMk id="43" creationId="{62B79389-6451-412E-E934-64FF06BAE837}"/>
          </ac:spMkLst>
        </pc:spChg>
        <pc:spChg chg="mod">
          <ac:chgData name="Dominik Arnold" userId="a25da1275c360965" providerId="LiveId" clId="{C2ADCBE2-DD5E-48F0-9495-A0A5F0C70E57}" dt="2022-10-15T08:10:37.580" v="336"/>
          <ac:spMkLst>
            <pc:docMk/>
            <pc:sldMk cId="3266797455" sldId="260"/>
            <ac:spMk id="44" creationId="{36A9B4B6-4EEE-B99F-153E-A2F25747DD50}"/>
          </ac:spMkLst>
        </pc:spChg>
        <pc:spChg chg="mod">
          <ac:chgData name="Dominik Arnold" userId="a25da1275c360965" providerId="LiveId" clId="{C2ADCBE2-DD5E-48F0-9495-A0A5F0C70E57}" dt="2022-10-15T08:10:37.580" v="336"/>
          <ac:spMkLst>
            <pc:docMk/>
            <pc:sldMk cId="3266797455" sldId="260"/>
            <ac:spMk id="45" creationId="{7F4A5B0F-D80B-D22F-53A3-1A89169419A9}"/>
          </ac:spMkLst>
        </pc:spChg>
        <pc:spChg chg="mod">
          <ac:chgData name="Dominik Arnold" userId="a25da1275c360965" providerId="LiveId" clId="{C2ADCBE2-DD5E-48F0-9495-A0A5F0C70E57}" dt="2022-10-15T08:10:49.425" v="343"/>
          <ac:spMkLst>
            <pc:docMk/>
            <pc:sldMk cId="3266797455" sldId="260"/>
            <ac:spMk id="47" creationId="{8FF5EBCD-A378-8E1C-B31C-864C431320C1}"/>
          </ac:spMkLst>
        </pc:spChg>
        <pc:spChg chg="mod">
          <ac:chgData name="Dominik Arnold" userId="a25da1275c360965" providerId="LiveId" clId="{C2ADCBE2-DD5E-48F0-9495-A0A5F0C70E57}" dt="2022-10-15T08:10:53.471" v="348" actId="20577"/>
          <ac:spMkLst>
            <pc:docMk/>
            <pc:sldMk cId="3266797455" sldId="260"/>
            <ac:spMk id="48" creationId="{090BDA04-982B-8950-4311-1E380EDBEA5C}"/>
          </ac:spMkLst>
        </pc:spChg>
        <pc:spChg chg="mod">
          <ac:chgData name="Dominik Arnold" userId="a25da1275c360965" providerId="LiveId" clId="{C2ADCBE2-DD5E-48F0-9495-A0A5F0C70E57}" dt="2022-10-15T08:10:49.425" v="343"/>
          <ac:spMkLst>
            <pc:docMk/>
            <pc:sldMk cId="3266797455" sldId="260"/>
            <ac:spMk id="49" creationId="{27C4C6AE-972F-8F08-3755-864FEF672DFC}"/>
          </ac:spMkLst>
        </pc:spChg>
        <pc:spChg chg="mod">
          <ac:chgData name="Dominik Arnold" userId="a25da1275c360965" providerId="LiveId" clId="{C2ADCBE2-DD5E-48F0-9495-A0A5F0C70E57}" dt="2022-10-15T08:11:30.397" v="389" actId="20577"/>
          <ac:spMkLst>
            <pc:docMk/>
            <pc:sldMk cId="3266797455" sldId="260"/>
            <ac:spMk id="50" creationId="{6F5414DC-508E-1D91-89FA-9045229A3ADB}"/>
          </ac:spMkLst>
        </pc:spChg>
        <pc:spChg chg="mod">
          <ac:chgData name="Dominik Arnold" userId="a25da1275c360965" providerId="LiveId" clId="{C2ADCBE2-DD5E-48F0-9495-A0A5F0C70E57}" dt="2022-10-15T08:10:49.425" v="343"/>
          <ac:spMkLst>
            <pc:docMk/>
            <pc:sldMk cId="3266797455" sldId="260"/>
            <ac:spMk id="51" creationId="{C2684135-57F0-80A3-8397-B15F46452458}"/>
          </ac:spMkLst>
        </pc:spChg>
        <pc:spChg chg="mod">
          <ac:chgData name="Dominik Arnold" userId="a25da1275c360965" providerId="LiveId" clId="{C2ADCBE2-DD5E-48F0-9495-A0A5F0C70E57}" dt="2022-10-15T08:10:49.425" v="343"/>
          <ac:spMkLst>
            <pc:docMk/>
            <pc:sldMk cId="3266797455" sldId="260"/>
            <ac:spMk id="52" creationId="{C5BBE65F-2113-45C1-D739-5EDEB0F958B4}"/>
          </ac:spMkLst>
        </pc:spChg>
        <pc:spChg chg="mod">
          <ac:chgData name="Dominik Arnold" userId="a25da1275c360965" providerId="LiveId" clId="{C2ADCBE2-DD5E-48F0-9495-A0A5F0C70E57}" dt="2022-10-15T08:10:49.425" v="343"/>
          <ac:spMkLst>
            <pc:docMk/>
            <pc:sldMk cId="3266797455" sldId="260"/>
            <ac:spMk id="53" creationId="{6C8A0E9A-C019-55EE-8A56-44704F963080}"/>
          </ac:spMkLst>
        </pc:spChg>
        <pc:spChg chg="mod">
          <ac:chgData name="Dominik Arnold" userId="a25da1275c360965" providerId="LiveId" clId="{C2ADCBE2-DD5E-48F0-9495-A0A5F0C70E57}" dt="2022-10-15T08:10:49.425" v="343"/>
          <ac:spMkLst>
            <pc:docMk/>
            <pc:sldMk cId="3266797455" sldId="260"/>
            <ac:spMk id="54" creationId="{FAA47268-FA44-B1B6-B9E7-E747FE6BABA0}"/>
          </ac:spMkLst>
        </pc:spChg>
        <pc:spChg chg="mod">
          <ac:chgData name="Dominik Arnold" userId="a25da1275c360965" providerId="LiveId" clId="{C2ADCBE2-DD5E-48F0-9495-A0A5F0C70E57}" dt="2022-10-15T08:11:36.783" v="390"/>
          <ac:spMkLst>
            <pc:docMk/>
            <pc:sldMk cId="3266797455" sldId="260"/>
            <ac:spMk id="56" creationId="{4C394560-B35C-87D8-5306-9A085292EA43}"/>
          </ac:spMkLst>
        </pc:spChg>
        <pc:spChg chg="mod">
          <ac:chgData name="Dominik Arnold" userId="a25da1275c360965" providerId="LiveId" clId="{C2ADCBE2-DD5E-48F0-9495-A0A5F0C70E57}" dt="2022-10-15T08:11:44.302" v="395" actId="20577"/>
          <ac:spMkLst>
            <pc:docMk/>
            <pc:sldMk cId="3266797455" sldId="260"/>
            <ac:spMk id="57" creationId="{610C3F70-5C51-AFBB-DCD6-7D2E6144A57D}"/>
          </ac:spMkLst>
        </pc:spChg>
        <pc:spChg chg="mod">
          <ac:chgData name="Dominik Arnold" userId="a25da1275c360965" providerId="LiveId" clId="{C2ADCBE2-DD5E-48F0-9495-A0A5F0C70E57}" dt="2022-10-15T08:11:36.783" v="390"/>
          <ac:spMkLst>
            <pc:docMk/>
            <pc:sldMk cId="3266797455" sldId="260"/>
            <ac:spMk id="58" creationId="{53707C3E-B2D2-205C-48DE-10DB88C42835}"/>
          </ac:spMkLst>
        </pc:spChg>
        <pc:spChg chg="mod">
          <ac:chgData name="Dominik Arnold" userId="a25da1275c360965" providerId="LiveId" clId="{C2ADCBE2-DD5E-48F0-9495-A0A5F0C70E57}" dt="2022-10-15T08:11:56.821" v="409" actId="20577"/>
          <ac:spMkLst>
            <pc:docMk/>
            <pc:sldMk cId="3266797455" sldId="260"/>
            <ac:spMk id="59" creationId="{8AFC0D8E-2142-540C-B761-B0DE9AF5E052}"/>
          </ac:spMkLst>
        </pc:spChg>
        <pc:spChg chg="mod">
          <ac:chgData name="Dominik Arnold" userId="a25da1275c360965" providerId="LiveId" clId="{C2ADCBE2-DD5E-48F0-9495-A0A5F0C70E57}" dt="2022-10-15T08:11:36.783" v="390"/>
          <ac:spMkLst>
            <pc:docMk/>
            <pc:sldMk cId="3266797455" sldId="260"/>
            <ac:spMk id="60" creationId="{E7B0F668-F29B-09EA-9DC8-73203FAC884A}"/>
          </ac:spMkLst>
        </pc:spChg>
        <pc:spChg chg="mod">
          <ac:chgData name="Dominik Arnold" userId="a25da1275c360965" providerId="LiveId" clId="{C2ADCBE2-DD5E-48F0-9495-A0A5F0C70E57}" dt="2022-10-15T08:11:36.783" v="390"/>
          <ac:spMkLst>
            <pc:docMk/>
            <pc:sldMk cId="3266797455" sldId="260"/>
            <ac:spMk id="61" creationId="{0CC99351-00B0-D8A4-0B36-3EC3E9C5E3B2}"/>
          </ac:spMkLst>
        </pc:spChg>
        <pc:spChg chg="mod">
          <ac:chgData name="Dominik Arnold" userId="a25da1275c360965" providerId="LiveId" clId="{C2ADCBE2-DD5E-48F0-9495-A0A5F0C70E57}" dt="2022-10-15T08:11:36.783" v="390"/>
          <ac:spMkLst>
            <pc:docMk/>
            <pc:sldMk cId="3266797455" sldId="260"/>
            <ac:spMk id="62" creationId="{782AB92C-D0A2-CB4C-0315-1B764D6C92C3}"/>
          </ac:spMkLst>
        </pc:spChg>
        <pc:spChg chg="mod">
          <ac:chgData name="Dominik Arnold" userId="a25da1275c360965" providerId="LiveId" clId="{C2ADCBE2-DD5E-48F0-9495-A0A5F0C70E57}" dt="2022-10-15T08:11:36.783" v="390"/>
          <ac:spMkLst>
            <pc:docMk/>
            <pc:sldMk cId="3266797455" sldId="260"/>
            <ac:spMk id="63" creationId="{3E4FB87A-F545-150F-DD21-3138F47676D1}"/>
          </ac:spMkLst>
        </pc:spChg>
        <pc:spChg chg="mod">
          <ac:chgData name="Dominik Arnold" userId="a25da1275c360965" providerId="LiveId" clId="{C2ADCBE2-DD5E-48F0-9495-A0A5F0C70E57}" dt="2022-10-15T08:12:01.765" v="410"/>
          <ac:spMkLst>
            <pc:docMk/>
            <pc:sldMk cId="3266797455" sldId="260"/>
            <ac:spMk id="65" creationId="{A0FEB823-113D-4D51-9768-B2A15A99826D}"/>
          </ac:spMkLst>
        </pc:spChg>
        <pc:spChg chg="mod">
          <ac:chgData name="Dominik Arnold" userId="a25da1275c360965" providerId="LiveId" clId="{C2ADCBE2-DD5E-48F0-9495-A0A5F0C70E57}" dt="2022-10-15T08:12:07.008" v="416" actId="20577"/>
          <ac:spMkLst>
            <pc:docMk/>
            <pc:sldMk cId="3266797455" sldId="260"/>
            <ac:spMk id="66" creationId="{75868277-9BCC-D7E6-8080-4C5D55EB90C4}"/>
          </ac:spMkLst>
        </pc:spChg>
        <pc:spChg chg="mod">
          <ac:chgData name="Dominik Arnold" userId="a25da1275c360965" providerId="LiveId" clId="{C2ADCBE2-DD5E-48F0-9495-A0A5F0C70E57}" dt="2022-10-15T08:12:01.765" v="410"/>
          <ac:spMkLst>
            <pc:docMk/>
            <pc:sldMk cId="3266797455" sldId="260"/>
            <ac:spMk id="67" creationId="{DE964644-A5F4-0A0E-F9D0-4DFAC2F24C8B}"/>
          </ac:spMkLst>
        </pc:spChg>
        <pc:spChg chg="mod">
          <ac:chgData name="Dominik Arnold" userId="a25da1275c360965" providerId="LiveId" clId="{C2ADCBE2-DD5E-48F0-9495-A0A5F0C70E57}" dt="2022-10-15T08:12:10.218" v="417" actId="20577"/>
          <ac:spMkLst>
            <pc:docMk/>
            <pc:sldMk cId="3266797455" sldId="260"/>
            <ac:spMk id="68" creationId="{7AF7666B-D0FF-CE05-5E8C-5D36AED2B10F}"/>
          </ac:spMkLst>
        </pc:spChg>
        <pc:spChg chg="mod">
          <ac:chgData name="Dominik Arnold" userId="a25da1275c360965" providerId="LiveId" clId="{C2ADCBE2-DD5E-48F0-9495-A0A5F0C70E57}" dt="2022-10-15T08:12:01.765" v="410"/>
          <ac:spMkLst>
            <pc:docMk/>
            <pc:sldMk cId="3266797455" sldId="260"/>
            <ac:spMk id="69" creationId="{8E6A2C60-916A-785E-9153-17F518AB2CE6}"/>
          </ac:spMkLst>
        </pc:spChg>
        <pc:spChg chg="mod">
          <ac:chgData name="Dominik Arnold" userId="a25da1275c360965" providerId="LiveId" clId="{C2ADCBE2-DD5E-48F0-9495-A0A5F0C70E57}" dt="2022-10-15T08:12:01.765" v="410"/>
          <ac:spMkLst>
            <pc:docMk/>
            <pc:sldMk cId="3266797455" sldId="260"/>
            <ac:spMk id="70" creationId="{B263E4E2-F404-4033-4E35-094FF116E577}"/>
          </ac:spMkLst>
        </pc:spChg>
        <pc:spChg chg="mod">
          <ac:chgData name="Dominik Arnold" userId="a25da1275c360965" providerId="LiveId" clId="{C2ADCBE2-DD5E-48F0-9495-A0A5F0C70E57}" dt="2022-10-15T08:12:01.765" v="410"/>
          <ac:spMkLst>
            <pc:docMk/>
            <pc:sldMk cId="3266797455" sldId="260"/>
            <ac:spMk id="71" creationId="{BAB9C2E0-0B1A-26AE-9AA9-DE98F338DD17}"/>
          </ac:spMkLst>
        </pc:spChg>
        <pc:spChg chg="mod">
          <ac:chgData name="Dominik Arnold" userId="a25da1275c360965" providerId="LiveId" clId="{C2ADCBE2-DD5E-48F0-9495-A0A5F0C70E57}" dt="2022-10-15T08:12:01.765" v="410"/>
          <ac:spMkLst>
            <pc:docMk/>
            <pc:sldMk cId="3266797455" sldId="260"/>
            <ac:spMk id="72" creationId="{6C4C5155-132C-37C1-52D9-6E2AF8BD482D}"/>
          </ac:spMkLst>
        </pc:spChg>
        <pc:spChg chg="mod">
          <ac:chgData name="Dominik Arnold" userId="a25da1275c360965" providerId="LiveId" clId="{C2ADCBE2-DD5E-48F0-9495-A0A5F0C70E57}" dt="2022-10-15T08:20:35.467" v="744" actId="14100"/>
          <ac:spMkLst>
            <pc:docMk/>
            <pc:sldMk cId="3266797455" sldId="260"/>
            <ac:spMk id="74" creationId="{32188226-70B9-2CFE-B005-BA14A1F1999E}"/>
          </ac:spMkLst>
        </pc:spChg>
        <pc:spChg chg="mod">
          <ac:chgData name="Dominik Arnold" userId="a25da1275c360965" providerId="LiveId" clId="{C2ADCBE2-DD5E-48F0-9495-A0A5F0C70E57}" dt="2022-10-15T08:20:39.308" v="748" actId="20577"/>
          <ac:spMkLst>
            <pc:docMk/>
            <pc:sldMk cId="3266797455" sldId="260"/>
            <ac:spMk id="75" creationId="{631D7552-AB59-46B9-A96E-D15B8DF5E327}"/>
          </ac:spMkLst>
        </pc:spChg>
        <pc:spChg chg="mod">
          <ac:chgData name="Dominik Arnold" userId="a25da1275c360965" providerId="LiveId" clId="{C2ADCBE2-DD5E-48F0-9495-A0A5F0C70E57}" dt="2022-10-15T08:19:55.623" v="737"/>
          <ac:spMkLst>
            <pc:docMk/>
            <pc:sldMk cId="3266797455" sldId="260"/>
            <ac:spMk id="76" creationId="{6C934865-CB4E-F968-F208-4CB45CCA1F18}"/>
          </ac:spMkLst>
        </pc:spChg>
        <pc:spChg chg="mod">
          <ac:chgData name="Dominik Arnold" userId="a25da1275c360965" providerId="LiveId" clId="{C2ADCBE2-DD5E-48F0-9495-A0A5F0C70E57}" dt="2022-10-15T08:19:55.623" v="737"/>
          <ac:spMkLst>
            <pc:docMk/>
            <pc:sldMk cId="3266797455" sldId="260"/>
            <ac:spMk id="77" creationId="{3C09FBEB-C70D-DB7E-D95D-E963B34363C7}"/>
          </ac:spMkLst>
        </pc:spChg>
        <pc:spChg chg="mod">
          <ac:chgData name="Dominik Arnold" userId="a25da1275c360965" providerId="LiveId" clId="{C2ADCBE2-DD5E-48F0-9495-A0A5F0C70E57}" dt="2022-10-15T08:20:32.723" v="743" actId="14100"/>
          <ac:spMkLst>
            <pc:docMk/>
            <pc:sldMk cId="3266797455" sldId="260"/>
            <ac:spMk id="78" creationId="{28E0716A-E7C3-C234-E8F1-198C3DAD6C3E}"/>
          </ac:spMkLst>
        </pc:spChg>
        <pc:spChg chg="mod">
          <ac:chgData name="Dominik Arnold" userId="a25da1275c360965" providerId="LiveId" clId="{C2ADCBE2-DD5E-48F0-9495-A0A5F0C70E57}" dt="2022-10-15T08:19:55.623" v="737"/>
          <ac:spMkLst>
            <pc:docMk/>
            <pc:sldMk cId="3266797455" sldId="260"/>
            <ac:spMk id="79" creationId="{083C30D3-5539-D467-CF78-507FE053B0CE}"/>
          </ac:spMkLst>
        </pc:spChg>
        <pc:spChg chg="mod">
          <ac:chgData name="Dominik Arnold" userId="a25da1275c360965" providerId="LiveId" clId="{C2ADCBE2-DD5E-48F0-9495-A0A5F0C70E57}" dt="2022-10-15T08:19:55.623" v="737"/>
          <ac:spMkLst>
            <pc:docMk/>
            <pc:sldMk cId="3266797455" sldId="260"/>
            <ac:spMk id="80" creationId="{E809534E-3A1A-BB3F-8FB6-D45F79D88A38}"/>
          </ac:spMkLst>
        </pc:spChg>
        <pc:spChg chg="mod">
          <ac:chgData name="Dominik Arnold" userId="a25da1275c360965" providerId="LiveId" clId="{C2ADCBE2-DD5E-48F0-9495-A0A5F0C70E57}" dt="2022-10-15T08:20:32.723" v="743" actId="14100"/>
          <ac:spMkLst>
            <pc:docMk/>
            <pc:sldMk cId="3266797455" sldId="260"/>
            <ac:spMk id="81" creationId="{DFF2649D-F105-7956-EEF4-5C3ABDF32DE3}"/>
          </ac:spMkLst>
        </pc:spChg>
        <pc:grpChg chg="add del mod">
          <ac:chgData name="Dominik Arnold" userId="a25da1275c360965" providerId="LiveId" clId="{C2ADCBE2-DD5E-48F0-9495-A0A5F0C70E57}" dt="2022-10-15T08:09:25.837" v="295" actId="478"/>
          <ac:grpSpMkLst>
            <pc:docMk/>
            <pc:sldMk cId="3266797455" sldId="260"/>
            <ac:grpSpMk id="8" creationId="{F7114AF1-C2E4-4AA6-0AA4-000BEDB775FF}"/>
          </ac:grpSpMkLst>
        </pc:grpChg>
        <pc:grpChg chg="del mod">
          <ac:chgData name="Dominik Arnold" userId="a25da1275c360965" providerId="LiveId" clId="{C2ADCBE2-DD5E-48F0-9495-A0A5F0C70E57}" dt="2022-10-15T08:09:55.309" v="303" actId="478"/>
          <ac:grpSpMkLst>
            <pc:docMk/>
            <pc:sldMk cId="3266797455" sldId="260"/>
            <ac:grpSpMk id="10" creationId="{BFCA986C-5E36-08AB-0129-923A138926E1}"/>
          </ac:grpSpMkLst>
        </pc:grpChg>
        <pc:grpChg chg="add mod">
          <ac:chgData name="Dominik Arnold" userId="a25da1275c360965" providerId="LiveId" clId="{C2ADCBE2-DD5E-48F0-9495-A0A5F0C70E57}" dt="2022-10-15T08:10:23.742" v="330" actId="1076"/>
          <ac:grpSpMkLst>
            <pc:docMk/>
            <pc:sldMk cId="3266797455" sldId="260"/>
            <ac:grpSpMk id="19" creationId="{55BA50D1-BA8A-9077-200F-6189130A41AA}"/>
          </ac:grpSpMkLst>
        </pc:grpChg>
        <pc:grpChg chg="add mod">
          <ac:chgData name="Dominik Arnold" userId="a25da1275c360965" providerId="LiveId" clId="{C2ADCBE2-DD5E-48F0-9495-A0A5F0C70E57}" dt="2022-10-15T08:10:20.588" v="329"/>
          <ac:grpSpMkLst>
            <pc:docMk/>
            <pc:sldMk cId="3266797455" sldId="260"/>
            <ac:grpSpMk id="28" creationId="{895D1022-CEE5-61BE-9310-CBD313BA1AD7}"/>
          </ac:grpSpMkLst>
        </pc:grpChg>
        <pc:grpChg chg="add mod">
          <ac:chgData name="Dominik Arnold" userId="a25da1275c360965" providerId="LiveId" clId="{C2ADCBE2-DD5E-48F0-9495-A0A5F0C70E57}" dt="2022-10-15T08:10:39.253" v="337" actId="1076"/>
          <ac:grpSpMkLst>
            <pc:docMk/>
            <pc:sldMk cId="3266797455" sldId="260"/>
            <ac:grpSpMk id="37" creationId="{33D51CED-2011-1654-B508-1767591112B6}"/>
          </ac:grpSpMkLst>
        </pc:grpChg>
        <pc:grpChg chg="add mod">
          <ac:chgData name="Dominik Arnold" userId="a25da1275c360965" providerId="LiveId" clId="{C2ADCBE2-DD5E-48F0-9495-A0A5F0C70E57}" dt="2022-10-15T08:10:51.282" v="344" actId="1076"/>
          <ac:grpSpMkLst>
            <pc:docMk/>
            <pc:sldMk cId="3266797455" sldId="260"/>
            <ac:grpSpMk id="46" creationId="{45B4B27D-864D-433E-0117-272EC32D05BE}"/>
          </ac:grpSpMkLst>
        </pc:grpChg>
        <pc:grpChg chg="add mod">
          <ac:chgData name="Dominik Arnold" userId="a25da1275c360965" providerId="LiveId" clId="{C2ADCBE2-DD5E-48F0-9495-A0A5F0C70E57}" dt="2022-10-15T08:12:04.804" v="411" actId="1076"/>
          <ac:grpSpMkLst>
            <pc:docMk/>
            <pc:sldMk cId="3266797455" sldId="260"/>
            <ac:grpSpMk id="55" creationId="{6B1F93B7-5C22-DBFC-D27F-0A53DDBAA917}"/>
          </ac:grpSpMkLst>
        </pc:grpChg>
        <pc:grpChg chg="add mod">
          <ac:chgData name="Dominik Arnold" userId="a25da1275c360965" providerId="LiveId" clId="{C2ADCBE2-DD5E-48F0-9495-A0A5F0C70E57}" dt="2022-10-15T08:12:01.765" v="410"/>
          <ac:grpSpMkLst>
            <pc:docMk/>
            <pc:sldMk cId="3266797455" sldId="260"/>
            <ac:grpSpMk id="64" creationId="{684E65B1-EA62-E12E-A282-A866297E5734}"/>
          </ac:grpSpMkLst>
        </pc:grpChg>
        <pc:grpChg chg="add mod">
          <ac:chgData name="Dominik Arnold" userId="a25da1275c360965" providerId="LiveId" clId="{C2ADCBE2-DD5E-48F0-9495-A0A5F0C70E57}" dt="2022-10-15T08:20:37.273" v="745" actId="1076"/>
          <ac:grpSpMkLst>
            <pc:docMk/>
            <pc:sldMk cId="3266797455" sldId="260"/>
            <ac:grpSpMk id="73" creationId="{9638FA4B-2839-6A22-80C3-7E7A3DE04D56}"/>
          </ac:grpSpMkLst>
        </pc:grpChg>
      </pc:sldChg>
      <pc:sldChg chg="addSp delSp modSp new mod ord">
        <pc:chgData name="Dominik Arnold" userId="a25da1275c360965" providerId="LiveId" clId="{C2ADCBE2-DD5E-48F0-9495-A0A5F0C70E57}" dt="2022-10-15T08:52:24.781" v="1582" actId="20577"/>
        <pc:sldMkLst>
          <pc:docMk/>
          <pc:sldMk cId="3002597939" sldId="261"/>
        </pc:sldMkLst>
        <pc:spChg chg="del">
          <ac:chgData name="Dominik Arnold" userId="a25da1275c360965" providerId="LiveId" clId="{C2ADCBE2-DD5E-48F0-9495-A0A5F0C70E57}" dt="2022-10-15T08:30:55.852" v="1040" actId="478"/>
          <ac:spMkLst>
            <pc:docMk/>
            <pc:sldMk cId="3002597939" sldId="261"/>
            <ac:spMk id="2" creationId="{6FD7694B-55B5-9B96-9457-8D04BA86EDD7}"/>
          </ac:spMkLst>
        </pc:spChg>
        <pc:spChg chg="del">
          <ac:chgData name="Dominik Arnold" userId="a25da1275c360965" providerId="LiveId" clId="{C2ADCBE2-DD5E-48F0-9495-A0A5F0C70E57}" dt="2022-10-15T08:30:57.142" v="1041" actId="478"/>
          <ac:spMkLst>
            <pc:docMk/>
            <pc:sldMk cId="3002597939" sldId="261"/>
            <ac:spMk id="3" creationId="{8FDBB580-DBF6-916C-0103-42A25490D4B0}"/>
          </ac:spMkLst>
        </pc:spChg>
        <pc:spChg chg="mod">
          <ac:chgData name="Dominik Arnold" userId="a25da1275c360965" providerId="LiveId" clId="{C2ADCBE2-DD5E-48F0-9495-A0A5F0C70E57}" dt="2022-10-15T08:30:53.087" v="1038"/>
          <ac:spMkLst>
            <pc:docMk/>
            <pc:sldMk cId="3002597939" sldId="261"/>
            <ac:spMk id="5" creationId="{966CA529-304D-8774-DF55-ECE3D0709B18}"/>
          </ac:spMkLst>
        </pc:spChg>
        <pc:spChg chg="mod">
          <ac:chgData name="Dominik Arnold" userId="a25da1275c360965" providerId="LiveId" clId="{C2ADCBE2-DD5E-48F0-9495-A0A5F0C70E57}" dt="2022-10-15T08:30:53.087" v="1038"/>
          <ac:spMkLst>
            <pc:docMk/>
            <pc:sldMk cId="3002597939" sldId="261"/>
            <ac:spMk id="6" creationId="{952E04BE-B287-F5A6-AB13-5B7DC8802379}"/>
          </ac:spMkLst>
        </pc:spChg>
        <pc:spChg chg="mod">
          <ac:chgData name="Dominik Arnold" userId="a25da1275c360965" providerId="LiveId" clId="{C2ADCBE2-DD5E-48F0-9495-A0A5F0C70E57}" dt="2022-10-15T08:30:53.087" v="1038"/>
          <ac:spMkLst>
            <pc:docMk/>
            <pc:sldMk cId="3002597939" sldId="261"/>
            <ac:spMk id="7" creationId="{54E06CEB-7FB1-D215-0595-6F969F389EF4}"/>
          </ac:spMkLst>
        </pc:spChg>
        <pc:spChg chg="mod">
          <ac:chgData name="Dominik Arnold" userId="a25da1275c360965" providerId="LiveId" clId="{C2ADCBE2-DD5E-48F0-9495-A0A5F0C70E57}" dt="2022-10-15T08:30:53.087" v="1038"/>
          <ac:spMkLst>
            <pc:docMk/>
            <pc:sldMk cId="3002597939" sldId="261"/>
            <ac:spMk id="9" creationId="{CBFC3345-F81C-252D-94C3-E49EBE6550B1}"/>
          </ac:spMkLst>
        </pc:spChg>
        <pc:spChg chg="mod">
          <ac:chgData name="Dominik Arnold" userId="a25da1275c360965" providerId="LiveId" clId="{C2ADCBE2-DD5E-48F0-9495-A0A5F0C70E57}" dt="2022-10-15T08:30:53.087" v="1038"/>
          <ac:spMkLst>
            <pc:docMk/>
            <pc:sldMk cId="3002597939" sldId="261"/>
            <ac:spMk id="10" creationId="{2F6C4C74-5DED-1A91-69DA-251288729B56}"/>
          </ac:spMkLst>
        </pc:spChg>
        <pc:spChg chg="mod">
          <ac:chgData name="Dominik Arnold" userId="a25da1275c360965" providerId="LiveId" clId="{C2ADCBE2-DD5E-48F0-9495-A0A5F0C70E57}" dt="2022-10-15T08:31:11.002" v="1048" actId="20577"/>
          <ac:spMkLst>
            <pc:docMk/>
            <pc:sldMk cId="3002597939" sldId="261"/>
            <ac:spMk id="12" creationId="{5CF4BB17-42D6-419B-D005-427183909991}"/>
          </ac:spMkLst>
        </pc:spChg>
        <pc:spChg chg="mod">
          <ac:chgData name="Dominik Arnold" userId="a25da1275c360965" providerId="LiveId" clId="{C2ADCBE2-DD5E-48F0-9495-A0A5F0C70E57}" dt="2022-10-15T08:31:03.412" v="1042"/>
          <ac:spMkLst>
            <pc:docMk/>
            <pc:sldMk cId="3002597939" sldId="261"/>
            <ac:spMk id="13" creationId="{6D4A21AF-2F5D-5283-D298-F658793D0CE8}"/>
          </ac:spMkLst>
        </pc:spChg>
        <pc:spChg chg="mod">
          <ac:chgData name="Dominik Arnold" userId="a25da1275c360965" providerId="LiveId" clId="{C2ADCBE2-DD5E-48F0-9495-A0A5F0C70E57}" dt="2022-10-15T08:31:03.412" v="1042"/>
          <ac:spMkLst>
            <pc:docMk/>
            <pc:sldMk cId="3002597939" sldId="261"/>
            <ac:spMk id="14" creationId="{904B518C-8314-29FC-1E06-2541AA3663CD}"/>
          </ac:spMkLst>
        </pc:spChg>
        <pc:spChg chg="mod">
          <ac:chgData name="Dominik Arnold" userId="a25da1275c360965" providerId="LiveId" clId="{C2ADCBE2-DD5E-48F0-9495-A0A5F0C70E57}" dt="2022-10-15T08:31:43.253" v="1080" actId="20577"/>
          <ac:spMkLst>
            <pc:docMk/>
            <pc:sldMk cId="3002597939" sldId="261"/>
            <ac:spMk id="16" creationId="{E8956342-1E58-9593-1935-E4B8C4E7C559}"/>
          </ac:spMkLst>
        </pc:spChg>
        <pc:spChg chg="mod">
          <ac:chgData name="Dominik Arnold" userId="a25da1275c360965" providerId="LiveId" clId="{C2ADCBE2-DD5E-48F0-9495-A0A5F0C70E57}" dt="2022-10-15T08:31:31.222" v="1064" actId="20577"/>
          <ac:spMkLst>
            <pc:docMk/>
            <pc:sldMk cId="3002597939" sldId="261"/>
            <ac:spMk id="17" creationId="{CA9D6D5A-E22D-B5A8-44EA-8FC712E586EA}"/>
          </ac:spMkLst>
        </pc:spChg>
        <pc:spChg chg="mod">
          <ac:chgData name="Dominik Arnold" userId="a25da1275c360965" providerId="LiveId" clId="{C2ADCBE2-DD5E-48F0-9495-A0A5F0C70E57}" dt="2022-10-15T08:31:56.842" v="1088" actId="20577"/>
          <ac:spMkLst>
            <pc:docMk/>
            <pc:sldMk cId="3002597939" sldId="261"/>
            <ac:spMk id="19" creationId="{CD01427E-C095-CC6C-3901-29B5761F132B}"/>
          </ac:spMkLst>
        </pc:spChg>
        <pc:spChg chg="mod">
          <ac:chgData name="Dominik Arnold" userId="a25da1275c360965" providerId="LiveId" clId="{C2ADCBE2-DD5E-48F0-9495-A0A5F0C70E57}" dt="2022-10-15T08:31:47.175" v="1081"/>
          <ac:spMkLst>
            <pc:docMk/>
            <pc:sldMk cId="3002597939" sldId="261"/>
            <ac:spMk id="20" creationId="{A29F783B-C393-B72C-0725-5E7722B47B32}"/>
          </ac:spMkLst>
        </pc:spChg>
        <pc:spChg chg="mod">
          <ac:chgData name="Dominik Arnold" userId="a25da1275c360965" providerId="LiveId" clId="{C2ADCBE2-DD5E-48F0-9495-A0A5F0C70E57}" dt="2022-10-15T08:32:04.786" v="1116" actId="20577"/>
          <ac:spMkLst>
            <pc:docMk/>
            <pc:sldMk cId="3002597939" sldId="261"/>
            <ac:spMk id="21" creationId="{59E6FDEC-8CD1-5981-4826-EB16205A3E0C}"/>
          </ac:spMkLst>
        </pc:spChg>
        <pc:spChg chg="mod">
          <ac:chgData name="Dominik Arnold" userId="a25da1275c360965" providerId="LiveId" clId="{C2ADCBE2-DD5E-48F0-9495-A0A5F0C70E57}" dt="2022-10-15T08:45:04.099" v="1372" actId="20577"/>
          <ac:spMkLst>
            <pc:docMk/>
            <pc:sldMk cId="3002597939" sldId="261"/>
            <ac:spMk id="23" creationId="{4736E993-9D71-75E5-A7C2-0CB63F0B0B2E}"/>
          </ac:spMkLst>
        </pc:spChg>
        <pc:spChg chg="mod">
          <ac:chgData name="Dominik Arnold" userId="a25da1275c360965" providerId="LiveId" clId="{C2ADCBE2-DD5E-48F0-9495-A0A5F0C70E57}" dt="2022-10-15T08:31:47.175" v="1081"/>
          <ac:spMkLst>
            <pc:docMk/>
            <pc:sldMk cId="3002597939" sldId="261"/>
            <ac:spMk id="24" creationId="{25EC7FEE-9558-0D39-D6A1-A1D6454BD258}"/>
          </ac:spMkLst>
        </pc:spChg>
        <pc:spChg chg="mod">
          <ac:chgData name="Dominik Arnold" userId="a25da1275c360965" providerId="LiveId" clId="{C2ADCBE2-DD5E-48F0-9495-A0A5F0C70E57}" dt="2022-10-15T08:32:20.315" v="1139"/>
          <ac:spMkLst>
            <pc:docMk/>
            <pc:sldMk cId="3002597939" sldId="261"/>
            <ac:spMk id="26" creationId="{A8232D14-19F7-0DB4-9117-F5AF422E50B5}"/>
          </ac:spMkLst>
        </pc:spChg>
        <pc:spChg chg="mod">
          <ac:chgData name="Dominik Arnold" userId="a25da1275c360965" providerId="LiveId" clId="{C2ADCBE2-DD5E-48F0-9495-A0A5F0C70E57}" dt="2022-10-15T08:32:20.315" v="1139"/>
          <ac:spMkLst>
            <pc:docMk/>
            <pc:sldMk cId="3002597939" sldId="261"/>
            <ac:spMk id="27" creationId="{B3A055EB-25B1-F912-11A0-2922D02E1A8A}"/>
          </ac:spMkLst>
        </pc:spChg>
        <pc:spChg chg="mod">
          <ac:chgData name="Dominik Arnold" userId="a25da1275c360965" providerId="LiveId" clId="{C2ADCBE2-DD5E-48F0-9495-A0A5F0C70E57}" dt="2022-10-15T08:32:20.315" v="1139"/>
          <ac:spMkLst>
            <pc:docMk/>
            <pc:sldMk cId="3002597939" sldId="261"/>
            <ac:spMk id="28" creationId="{3A6C6D31-5A2B-DED1-07D2-3BEE1461FEF4}"/>
          </ac:spMkLst>
        </pc:spChg>
        <pc:spChg chg="mod">
          <ac:chgData name="Dominik Arnold" userId="a25da1275c360965" providerId="LiveId" clId="{C2ADCBE2-DD5E-48F0-9495-A0A5F0C70E57}" dt="2022-10-15T08:32:20.315" v="1139"/>
          <ac:spMkLst>
            <pc:docMk/>
            <pc:sldMk cId="3002597939" sldId="261"/>
            <ac:spMk id="30" creationId="{7B3B8CA3-FCCD-C052-3DC9-494415912F2F}"/>
          </ac:spMkLst>
        </pc:spChg>
        <pc:spChg chg="mod">
          <ac:chgData name="Dominik Arnold" userId="a25da1275c360965" providerId="LiveId" clId="{C2ADCBE2-DD5E-48F0-9495-A0A5F0C70E57}" dt="2022-10-15T08:32:20.315" v="1139"/>
          <ac:spMkLst>
            <pc:docMk/>
            <pc:sldMk cId="3002597939" sldId="261"/>
            <ac:spMk id="31" creationId="{C5D3704C-C4A6-6E61-04E6-00CD03A1312E}"/>
          </ac:spMkLst>
        </pc:spChg>
        <pc:spChg chg="mod">
          <ac:chgData name="Dominik Arnold" userId="a25da1275c360965" providerId="LiveId" clId="{C2ADCBE2-DD5E-48F0-9495-A0A5F0C70E57}" dt="2022-10-15T08:32:37.552" v="1156" actId="20577"/>
          <ac:spMkLst>
            <pc:docMk/>
            <pc:sldMk cId="3002597939" sldId="261"/>
            <ac:spMk id="33" creationId="{DDDDCDD3-88BA-78B8-32FB-3A992548299F}"/>
          </ac:spMkLst>
        </pc:spChg>
        <pc:spChg chg="mod">
          <ac:chgData name="Dominik Arnold" userId="a25da1275c360965" providerId="LiveId" clId="{C2ADCBE2-DD5E-48F0-9495-A0A5F0C70E57}" dt="2022-10-15T08:32:20.722" v="1140"/>
          <ac:spMkLst>
            <pc:docMk/>
            <pc:sldMk cId="3002597939" sldId="261"/>
            <ac:spMk id="34" creationId="{3F8EF348-0C15-2FDC-2C78-881D0948E3DF}"/>
          </ac:spMkLst>
        </pc:spChg>
        <pc:spChg chg="mod">
          <ac:chgData name="Dominik Arnold" userId="a25da1275c360965" providerId="LiveId" clId="{C2ADCBE2-DD5E-48F0-9495-A0A5F0C70E57}" dt="2022-10-15T08:32:20.722" v="1140"/>
          <ac:spMkLst>
            <pc:docMk/>
            <pc:sldMk cId="3002597939" sldId="261"/>
            <ac:spMk id="35" creationId="{339DD2FF-8F13-083C-42CD-FE4E7F9E570D}"/>
          </ac:spMkLst>
        </pc:spChg>
        <pc:spChg chg="mod">
          <ac:chgData name="Dominik Arnold" userId="a25da1275c360965" providerId="LiveId" clId="{C2ADCBE2-DD5E-48F0-9495-A0A5F0C70E57}" dt="2022-10-15T08:38:19.903" v="1262" actId="5793"/>
          <ac:spMkLst>
            <pc:docMk/>
            <pc:sldMk cId="3002597939" sldId="261"/>
            <ac:spMk id="37" creationId="{4614B34C-75F6-854B-21BA-9A5FE6350316}"/>
          </ac:spMkLst>
        </pc:spChg>
        <pc:spChg chg="mod">
          <ac:chgData name="Dominik Arnold" userId="a25da1275c360965" providerId="LiveId" clId="{C2ADCBE2-DD5E-48F0-9495-A0A5F0C70E57}" dt="2022-10-15T08:32:26.982" v="1142" actId="14100"/>
          <ac:spMkLst>
            <pc:docMk/>
            <pc:sldMk cId="3002597939" sldId="261"/>
            <ac:spMk id="38" creationId="{2487653B-05E8-9A6A-A520-0F38D8F6D54B}"/>
          </ac:spMkLst>
        </pc:spChg>
        <pc:spChg chg="mod">
          <ac:chgData name="Dominik Arnold" userId="a25da1275c360965" providerId="LiveId" clId="{C2ADCBE2-DD5E-48F0-9495-A0A5F0C70E57}" dt="2022-10-15T08:32:42.763" v="1178" actId="20577"/>
          <ac:spMkLst>
            <pc:docMk/>
            <pc:sldMk cId="3002597939" sldId="261"/>
            <ac:spMk id="40" creationId="{4468D6C7-127F-F91E-BE24-757C8D2F842B}"/>
          </ac:spMkLst>
        </pc:spChg>
        <pc:spChg chg="mod">
          <ac:chgData name="Dominik Arnold" userId="a25da1275c360965" providerId="LiveId" clId="{C2ADCBE2-DD5E-48F0-9495-A0A5F0C70E57}" dt="2022-10-15T08:32:30.942" v="1144"/>
          <ac:spMkLst>
            <pc:docMk/>
            <pc:sldMk cId="3002597939" sldId="261"/>
            <ac:spMk id="41" creationId="{60F1D98C-DB0E-13F5-A4AD-85AFC450AD9D}"/>
          </ac:spMkLst>
        </pc:spChg>
        <pc:spChg chg="mod">
          <ac:chgData name="Dominik Arnold" userId="a25da1275c360965" providerId="LiveId" clId="{C2ADCBE2-DD5E-48F0-9495-A0A5F0C70E57}" dt="2022-10-15T08:32:30.942" v="1144"/>
          <ac:spMkLst>
            <pc:docMk/>
            <pc:sldMk cId="3002597939" sldId="261"/>
            <ac:spMk id="42" creationId="{05A46B1B-F945-2D19-9848-C097772E92D3}"/>
          </ac:spMkLst>
        </pc:spChg>
        <pc:spChg chg="mod">
          <ac:chgData name="Dominik Arnold" userId="a25da1275c360965" providerId="LiveId" clId="{C2ADCBE2-DD5E-48F0-9495-A0A5F0C70E57}" dt="2022-10-15T08:38:14.226" v="1261" actId="5793"/>
          <ac:spMkLst>
            <pc:docMk/>
            <pc:sldMk cId="3002597939" sldId="261"/>
            <ac:spMk id="44" creationId="{ABCB6884-D4C5-E4EB-1A26-1F253D782092}"/>
          </ac:spMkLst>
        </pc:spChg>
        <pc:spChg chg="mod">
          <ac:chgData name="Dominik Arnold" userId="a25da1275c360965" providerId="LiveId" clId="{C2ADCBE2-DD5E-48F0-9495-A0A5F0C70E57}" dt="2022-10-15T08:32:30.942" v="1144"/>
          <ac:spMkLst>
            <pc:docMk/>
            <pc:sldMk cId="3002597939" sldId="261"/>
            <ac:spMk id="45" creationId="{8E2ABAD7-9753-8E89-B6F9-4B6F551DA998}"/>
          </ac:spMkLst>
        </pc:spChg>
        <pc:spChg chg="mod">
          <ac:chgData name="Dominik Arnold" userId="a25da1275c360965" providerId="LiveId" clId="{C2ADCBE2-DD5E-48F0-9495-A0A5F0C70E57}" dt="2022-10-15T08:41:28.783" v="1271" actId="20577"/>
          <ac:spMkLst>
            <pc:docMk/>
            <pc:sldMk cId="3002597939" sldId="261"/>
            <ac:spMk id="51" creationId="{05FE4BE3-3D0C-7031-84E6-ED906CAEE152}"/>
          </ac:spMkLst>
        </pc:spChg>
        <pc:spChg chg="mod">
          <ac:chgData name="Dominik Arnold" userId="a25da1275c360965" providerId="LiveId" clId="{C2ADCBE2-DD5E-48F0-9495-A0A5F0C70E57}" dt="2022-10-15T08:41:25.089" v="1266"/>
          <ac:spMkLst>
            <pc:docMk/>
            <pc:sldMk cId="3002597939" sldId="261"/>
            <ac:spMk id="52" creationId="{7CD8B0A5-F348-F5BF-7F5D-EF840F4F6CB9}"/>
          </ac:spMkLst>
        </pc:spChg>
        <pc:spChg chg="mod">
          <ac:chgData name="Dominik Arnold" userId="a25da1275c360965" providerId="LiveId" clId="{C2ADCBE2-DD5E-48F0-9495-A0A5F0C70E57}" dt="2022-10-15T08:41:35.826" v="1289" actId="20577"/>
          <ac:spMkLst>
            <pc:docMk/>
            <pc:sldMk cId="3002597939" sldId="261"/>
            <ac:spMk id="53" creationId="{F7EEFB0A-6809-C7B1-E5D4-9F98FEDAA199}"/>
          </ac:spMkLst>
        </pc:spChg>
        <pc:spChg chg="mod">
          <ac:chgData name="Dominik Arnold" userId="a25da1275c360965" providerId="LiveId" clId="{C2ADCBE2-DD5E-48F0-9495-A0A5F0C70E57}" dt="2022-10-15T08:45:43.051" v="1412" actId="6549"/>
          <ac:spMkLst>
            <pc:docMk/>
            <pc:sldMk cId="3002597939" sldId="261"/>
            <ac:spMk id="55" creationId="{0628B3E1-7684-4E32-0393-CF5DDC6A3D2C}"/>
          </ac:spMkLst>
        </pc:spChg>
        <pc:spChg chg="mod">
          <ac:chgData name="Dominik Arnold" userId="a25da1275c360965" providerId="LiveId" clId="{C2ADCBE2-DD5E-48F0-9495-A0A5F0C70E57}" dt="2022-10-15T08:41:25.089" v="1266"/>
          <ac:spMkLst>
            <pc:docMk/>
            <pc:sldMk cId="3002597939" sldId="261"/>
            <ac:spMk id="56" creationId="{D9AEDDE4-6EC8-AAD5-BC8E-4BD1883FFA46}"/>
          </ac:spMkLst>
        </pc:spChg>
        <pc:spChg chg="mod">
          <ac:chgData name="Dominik Arnold" userId="a25da1275c360965" providerId="LiveId" clId="{C2ADCBE2-DD5E-48F0-9495-A0A5F0C70E57}" dt="2022-10-15T08:45:56.333" v="1419" actId="20577"/>
          <ac:spMkLst>
            <pc:docMk/>
            <pc:sldMk cId="3002597939" sldId="261"/>
            <ac:spMk id="58" creationId="{0176942F-83F8-D2C5-1F6B-85036D2ACD0E}"/>
          </ac:spMkLst>
        </pc:spChg>
        <pc:spChg chg="mod">
          <ac:chgData name="Dominik Arnold" userId="a25da1275c360965" providerId="LiveId" clId="{C2ADCBE2-DD5E-48F0-9495-A0A5F0C70E57}" dt="2022-10-15T08:45:51.908" v="1413"/>
          <ac:spMkLst>
            <pc:docMk/>
            <pc:sldMk cId="3002597939" sldId="261"/>
            <ac:spMk id="59" creationId="{229AD417-F187-8B0E-9068-17C86953E535}"/>
          </ac:spMkLst>
        </pc:spChg>
        <pc:spChg chg="mod">
          <ac:chgData name="Dominik Arnold" userId="a25da1275c360965" providerId="LiveId" clId="{C2ADCBE2-DD5E-48F0-9495-A0A5F0C70E57}" dt="2022-10-15T08:45:51.908" v="1413"/>
          <ac:spMkLst>
            <pc:docMk/>
            <pc:sldMk cId="3002597939" sldId="261"/>
            <ac:spMk id="60" creationId="{A7943499-E3D7-8C17-5451-8A1FDA16A746}"/>
          </ac:spMkLst>
        </pc:spChg>
        <pc:spChg chg="mod">
          <ac:chgData name="Dominik Arnold" userId="a25da1275c360965" providerId="LiveId" clId="{C2ADCBE2-DD5E-48F0-9495-A0A5F0C70E57}" dt="2022-10-15T08:46:06.247" v="1436" actId="20577"/>
          <ac:spMkLst>
            <pc:docMk/>
            <pc:sldMk cId="3002597939" sldId="261"/>
            <ac:spMk id="62" creationId="{61A71452-BA5C-6F3B-445E-90FE4A6B1BDC}"/>
          </ac:spMkLst>
        </pc:spChg>
        <pc:spChg chg="mod">
          <ac:chgData name="Dominik Arnold" userId="a25da1275c360965" providerId="LiveId" clId="{C2ADCBE2-DD5E-48F0-9495-A0A5F0C70E57}" dt="2022-10-15T08:45:51.908" v="1413"/>
          <ac:spMkLst>
            <pc:docMk/>
            <pc:sldMk cId="3002597939" sldId="261"/>
            <ac:spMk id="63" creationId="{3C4F3BFC-C53F-3DEB-838E-A36388509AB1}"/>
          </ac:spMkLst>
        </pc:spChg>
        <pc:spChg chg="mod">
          <ac:chgData name="Dominik Arnold" userId="a25da1275c360965" providerId="LiveId" clId="{C2ADCBE2-DD5E-48F0-9495-A0A5F0C70E57}" dt="2022-10-15T08:50:12.862" v="1443" actId="20577"/>
          <ac:spMkLst>
            <pc:docMk/>
            <pc:sldMk cId="3002597939" sldId="261"/>
            <ac:spMk id="65" creationId="{BCB864F6-AF77-50A0-E739-BB1FED59D155}"/>
          </ac:spMkLst>
        </pc:spChg>
        <pc:spChg chg="mod">
          <ac:chgData name="Dominik Arnold" userId="a25da1275c360965" providerId="LiveId" clId="{C2ADCBE2-DD5E-48F0-9495-A0A5F0C70E57}" dt="2022-10-15T08:50:08.339" v="1437"/>
          <ac:spMkLst>
            <pc:docMk/>
            <pc:sldMk cId="3002597939" sldId="261"/>
            <ac:spMk id="66" creationId="{4E185F66-4866-727F-E5FB-6542F3977644}"/>
          </ac:spMkLst>
        </pc:spChg>
        <pc:spChg chg="mod">
          <ac:chgData name="Dominik Arnold" userId="a25da1275c360965" providerId="LiveId" clId="{C2ADCBE2-DD5E-48F0-9495-A0A5F0C70E57}" dt="2022-10-15T08:50:08.339" v="1437"/>
          <ac:spMkLst>
            <pc:docMk/>
            <pc:sldMk cId="3002597939" sldId="261"/>
            <ac:spMk id="67" creationId="{F43D8D74-CCD5-F09A-66EB-9EBB981D0218}"/>
          </ac:spMkLst>
        </pc:spChg>
        <pc:spChg chg="mod">
          <ac:chgData name="Dominik Arnold" userId="a25da1275c360965" providerId="LiveId" clId="{C2ADCBE2-DD5E-48F0-9495-A0A5F0C70E57}" dt="2022-10-15T08:50:24.253" v="1485" actId="20577"/>
          <ac:spMkLst>
            <pc:docMk/>
            <pc:sldMk cId="3002597939" sldId="261"/>
            <ac:spMk id="69" creationId="{C4E1E0FA-8517-5297-E1BB-2570E759C07D}"/>
          </ac:spMkLst>
        </pc:spChg>
        <pc:spChg chg="mod">
          <ac:chgData name="Dominik Arnold" userId="a25da1275c360965" providerId="LiveId" clId="{C2ADCBE2-DD5E-48F0-9495-A0A5F0C70E57}" dt="2022-10-15T08:50:08.339" v="1437"/>
          <ac:spMkLst>
            <pc:docMk/>
            <pc:sldMk cId="3002597939" sldId="261"/>
            <ac:spMk id="70" creationId="{82E53A5F-757C-83AB-335B-CA71BA68C04D}"/>
          </ac:spMkLst>
        </pc:spChg>
        <pc:spChg chg="mod">
          <ac:chgData name="Dominik Arnold" userId="a25da1275c360965" providerId="LiveId" clId="{C2ADCBE2-DD5E-48F0-9495-A0A5F0C70E57}" dt="2022-10-15T08:50:32.875" v="1491" actId="20577"/>
          <ac:spMkLst>
            <pc:docMk/>
            <pc:sldMk cId="3002597939" sldId="261"/>
            <ac:spMk id="72" creationId="{6929720D-19CB-DA6B-1790-32637B5C02DB}"/>
          </ac:spMkLst>
        </pc:spChg>
        <pc:spChg chg="mod">
          <ac:chgData name="Dominik Arnold" userId="a25da1275c360965" providerId="LiveId" clId="{C2ADCBE2-DD5E-48F0-9495-A0A5F0C70E57}" dt="2022-10-15T08:50:27.684" v="1486"/>
          <ac:spMkLst>
            <pc:docMk/>
            <pc:sldMk cId="3002597939" sldId="261"/>
            <ac:spMk id="73" creationId="{0F416085-9676-0889-454E-3A7A5A941E0E}"/>
          </ac:spMkLst>
        </pc:spChg>
        <pc:spChg chg="mod">
          <ac:chgData name="Dominik Arnold" userId="a25da1275c360965" providerId="LiveId" clId="{C2ADCBE2-DD5E-48F0-9495-A0A5F0C70E57}" dt="2022-10-15T08:50:58.447" v="1547" actId="20577"/>
          <ac:spMkLst>
            <pc:docMk/>
            <pc:sldMk cId="3002597939" sldId="261"/>
            <ac:spMk id="74" creationId="{ECB674F7-B5A1-D555-6504-CC23B8795316}"/>
          </ac:spMkLst>
        </pc:spChg>
        <pc:spChg chg="mod">
          <ac:chgData name="Dominik Arnold" userId="a25da1275c360965" providerId="LiveId" clId="{C2ADCBE2-DD5E-48F0-9495-A0A5F0C70E57}" dt="2022-10-15T08:51:06.818" v="1566" actId="20577"/>
          <ac:spMkLst>
            <pc:docMk/>
            <pc:sldMk cId="3002597939" sldId="261"/>
            <ac:spMk id="76" creationId="{D4EAEF6D-443A-813E-1AA5-4763CF03EF99}"/>
          </ac:spMkLst>
        </pc:spChg>
        <pc:spChg chg="mod">
          <ac:chgData name="Dominik Arnold" userId="a25da1275c360965" providerId="LiveId" clId="{C2ADCBE2-DD5E-48F0-9495-A0A5F0C70E57}" dt="2022-10-15T08:50:27.684" v="1486"/>
          <ac:spMkLst>
            <pc:docMk/>
            <pc:sldMk cId="3002597939" sldId="261"/>
            <ac:spMk id="77" creationId="{7C346F5B-9086-6E01-CF24-E4657E5F0A99}"/>
          </ac:spMkLst>
        </pc:spChg>
        <pc:spChg chg="mod">
          <ac:chgData name="Dominik Arnold" userId="a25da1275c360965" providerId="LiveId" clId="{C2ADCBE2-DD5E-48F0-9495-A0A5F0C70E57}" dt="2022-10-15T08:52:21.038" v="1581" actId="20577"/>
          <ac:spMkLst>
            <pc:docMk/>
            <pc:sldMk cId="3002597939" sldId="261"/>
            <ac:spMk id="79" creationId="{6B609D3B-27EE-0048-6F01-252AAAA4B11F}"/>
          </ac:spMkLst>
        </pc:spChg>
        <pc:spChg chg="mod">
          <ac:chgData name="Dominik Arnold" userId="a25da1275c360965" providerId="LiveId" clId="{C2ADCBE2-DD5E-48F0-9495-A0A5F0C70E57}" dt="2022-10-15T08:52:15.086" v="1572"/>
          <ac:spMkLst>
            <pc:docMk/>
            <pc:sldMk cId="3002597939" sldId="261"/>
            <ac:spMk id="80" creationId="{A2830826-C7B1-1745-E41C-3E73A17E34FA}"/>
          </ac:spMkLst>
        </pc:spChg>
        <pc:spChg chg="mod">
          <ac:chgData name="Dominik Arnold" userId="a25da1275c360965" providerId="LiveId" clId="{C2ADCBE2-DD5E-48F0-9495-A0A5F0C70E57}" dt="2022-10-15T08:52:15.086" v="1572"/>
          <ac:spMkLst>
            <pc:docMk/>
            <pc:sldMk cId="3002597939" sldId="261"/>
            <ac:spMk id="81" creationId="{CB021B3F-187B-6BDC-8C2E-1305642BC9E8}"/>
          </ac:spMkLst>
        </pc:spChg>
        <pc:spChg chg="mod">
          <ac:chgData name="Dominik Arnold" userId="a25da1275c360965" providerId="LiveId" clId="{C2ADCBE2-DD5E-48F0-9495-A0A5F0C70E57}" dt="2022-10-15T08:52:24.781" v="1582" actId="20577"/>
          <ac:spMkLst>
            <pc:docMk/>
            <pc:sldMk cId="3002597939" sldId="261"/>
            <ac:spMk id="83" creationId="{2287024E-5100-1015-C5B1-E64DE39BDF28}"/>
          </ac:spMkLst>
        </pc:spChg>
        <pc:spChg chg="mod">
          <ac:chgData name="Dominik Arnold" userId="a25da1275c360965" providerId="LiveId" clId="{C2ADCBE2-DD5E-48F0-9495-A0A5F0C70E57}" dt="2022-10-15T08:52:15.086" v="1572"/>
          <ac:spMkLst>
            <pc:docMk/>
            <pc:sldMk cId="3002597939" sldId="261"/>
            <ac:spMk id="84" creationId="{EC500472-E72D-D2CA-1191-C9F64AAB3409}"/>
          </ac:spMkLst>
        </pc:spChg>
        <pc:grpChg chg="add del mod">
          <ac:chgData name="Dominik Arnold" userId="a25da1275c360965" providerId="LiveId" clId="{C2ADCBE2-DD5E-48F0-9495-A0A5F0C70E57}" dt="2022-10-15T08:30:54.492" v="1039"/>
          <ac:grpSpMkLst>
            <pc:docMk/>
            <pc:sldMk cId="3002597939" sldId="261"/>
            <ac:grpSpMk id="4" creationId="{0AB0EAC3-C608-9A6D-26C8-E92B3D35E989}"/>
          </ac:grpSpMkLst>
        </pc:grpChg>
        <pc:grpChg chg="mod">
          <ac:chgData name="Dominik Arnold" userId="a25da1275c360965" providerId="LiveId" clId="{C2ADCBE2-DD5E-48F0-9495-A0A5F0C70E57}" dt="2022-10-15T08:30:53.087" v="1038"/>
          <ac:grpSpMkLst>
            <pc:docMk/>
            <pc:sldMk cId="3002597939" sldId="261"/>
            <ac:grpSpMk id="8" creationId="{D9600B02-DC8B-C026-AF43-3952D6441599}"/>
          </ac:grpSpMkLst>
        </pc:grpChg>
        <pc:grpChg chg="add mod">
          <ac:chgData name="Dominik Arnold" userId="a25da1275c360965" providerId="LiveId" clId="{C2ADCBE2-DD5E-48F0-9495-A0A5F0C70E57}" dt="2022-10-15T08:31:05.932" v="1043" actId="1076"/>
          <ac:grpSpMkLst>
            <pc:docMk/>
            <pc:sldMk cId="3002597939" sldId="261"/>
            <ac:grpSpMk id="11" creationId="{1200B860-4D7C-969D-3B53-FBACC4985320}"/>
          </ac:grpSpMkLst>
        </pc:grpChg>
        <pc:grpChg chg="mod">
          <ac:chgData name="Dominik Arnold" userId="a25da1275c360965" providerId="LiveId" clId="{C2ADCBE2-DD5E-48F0-9495-A0A5F0C70E57}" dt="2022-10-15T08:31:03.412" v="1042"/>
          <ac:grpSpMkLst>
            <pc:docMk/>
            <pc:sldMk cId="3002597939" sldId="261"/>
            <ac:grpSpMk id="15" creationId="{2130A2E4-91EC-66BC-F6BB-59C7F8B77CC7}"/>
          </ac:grpSpMkLst>
        </pc:grpChg>
        <pc:grpChg chg="add mod">
          <ac:chgData name="Dominik Arnold" userId="a25da1275c360965" providerId="LiveId" clId="{C2ADCBE2-DD5E-48F0-9495-A0A5F0C70E57}" dt="2022-10-15T08:31:53.682" v="1082" actId="1076"/>
          <ac:grpSpMkLst>
            <pc:docMk/>
            <pc:sldMk cId="3002597939" sldId="261"/>
            <ac:grpSpMk id="18" creationId="{DFF3A3F8-6E85-8B66-ED6D-B0865DE87D40}"/>
          </ac:grpSpMkLst>
        </pc:grpChg>
        <pc:grpChg chg="mod">
          <ac:chgData name="Dominik Arnold" userId="a25da1275c360965" providerId="LiveId" clId="{C2ADCBE2-DD5E-48F0-9495-A0A5F0C70E57}" dt="2022-10-15T08:31:47.175" v="1081"/>
          <ac:grpSpMkLst>
            <pc:docMk/>
            <pc:sldMk cId="3002597939" sldId="261"/>
            <ac:grpSpMk id="22" creationId="{85E287E3-ECA3-3816-DA89-217E32301DDD}"/>
          </ac:grpSpMkLst>
        </pc:grpChg>
        <pc:grpChg chg="add del mod">
          <ac:chgData name="Dominik Arnold" userId="a25da1275c360965" providerId="LiveId" clId="{C2ADCBE2-DD5E-48F0-9495-A0A5F0C70E57}" dt="2022-10-15T08:32:28.642" v="1143" actId="478"/>
          <ac:grpSpMkLst>
            <pc:docMk/>
            <pc:sldMk cId="3002597939" sldId="261"/>
            <ac:grpSpMk id="25" creationId="{0DF7ECB5-53A0-F4BE-1284-DF907F853ECE}"/>
          </ac:grpSpMkLst>
        </pc:grpChg>
        <pc:grpChg chg="mod">
          <ac:chgData name="Dominik Arnold" userId="a25da1275c360965" providerId="LiveId" clId="{C2ADCBE2-DD5E-48F0-9495-A0A5F0C70E57}" dt="2022-10-15T08:32:20.315" v="1139"/>
          <ac:grpSpMkLst>
            <pc:docMk/>
            <pc:sldMk cId="3002597939" sldId="261"/>
            <ac:grpSpMk id="29" creationId="{092DD75D-30D4-1F54-8A43-34996CC60957}"/>
          </ac:grpSpMkLst>
        </pc:grpChg>
        <pc:grpChg chg="add mod">
          <ac:chgData name="Dominik Arnold" userId="a25da1275c360965" providerId="LiveId" clId="{C2ADCBE2-DD5E-48F0-9495-A0A5F0C70E57}" dt="2022-10-15T08:32:22.582" v="1141" actId="1076"/>
          <ac:grpSpMkLst>
            <pc:docMk/>
            <pc:sldMk cId="3002597939" sldId="261"/>
            <ac:grpSpMk id="32" creationId="{D0BA183E-6633-CEE7-E568-6E8BD6D48E55}"/>
          </ac:grpSpMkLst>
        </pc:grpChg>
        <pc:grpChg chg="mod">
          <ac:chgData name="Dominik Arnold" userId="a25da1275c360965" providerId="LiveId" clId="{C2ADCBE2-DD5E-48F0-9495-A0A5F0C70E57}" dt="2022-10-15T08:32:20.722" v="1140"/>
          <ac:grpSpMkLst>
            <pc:docMk/>
            <pc:sldMk cId="3002597939" sldId="261"/>
            <ac:grpSpMk id="36" creationId="{9799C270-372F-DEDB-5FB9-06925FBB66DB}"/>
          </ac:grpSpMkLst>
        </pc:grpChg>
        <pc:grpChg chg="add mod">
          <ac:chgData name="Dominik Arnold" userId="a25da1275c360965" providerId="LiveId" clId="{C2ADCBE2-DD5E-48F0-9495-A0A5F0C70E57}" dt="2022-10-15T08:32:33.302" v="1145" actId="1076"/>
          <ac:grpSpMkLst>
            <pc:docMk/>
            <pc:sldMk cId="3002597939" sldId="261"/>
            <ac:grpSpMk id="39" creationId="{89887B14-B87B-FD66-E1BD-B7051E5044CA}"/>
          </ac:grpSpMkLst>
        </pc:grpChg>
        <pc:grpChg chg="mod">
          <ac:chgData name="Dominik Arnold" userId="a25da1275c360965" providerId="LiveId" clId="{C2ADCBE2-DD5E-48F0-9495-A0A5F0C70E57}" dt="2022-10-15T08:32:30.942" v="1144"/>
          <ac:grpSpMkLst>
            <pc:docMk/>
            <pc:sldMk cId="3002597939" sldId="261"/>
            <ac:grpSpMk id="43" creationId="{1FE03547-F290-F52D-1FC8-50C5E8226CC7}"/>
          </ac:grpSpMkLst>
        </pc:grpChg>
        <pc:grpChg chg="add mod">
          <ac:chgData name="Dominik Arnold" userId="a25da1275c360965" providerId="LiveId" clId="{C2ADCBE2-DD5E-48F0-9495-A0A5F0C70E57}" dt="2022-10-15T08:41:26.948" v="1267" actId="1076"/>
          <ac:grpSpMkLst>
            <pc:docMk/>
            <pc:sldMk cId="3002597939" sldId="261"/>
            <ac:grpSpMk id="50" creationId="{3EF1498D-A287-1521-4B91-F6C199F24EEC}"/>
          </ac:grpSpMkLst>
        </pc:grpChg>
        <pc:grpChg chg="mod">
          <ac:chgData name="Dominik Arnold" userId="a25da1275c360965" providerId="LiveId" clId="{C2ADCBE2-DD5E-48F0-9495-A0A5F0C70E57}" dt="2022-10-15T08:41:25.089" v="1266"/>
          <ac:grpSpMkLst>
            <pc:docMk/>
            <pc:sldMk cId="3002597939" sldId="261"/>
            <ac:grpSpMk id="54" creationId="{25F36A0B-B4EF-339D-CD24-262828DA05EF}"/>
          </ac:grpSpMkLst>
        </pc:grpChg>
        <pc:grpChg chg="add mod">
          <ac:chgData name="Dominik Arnold" userId="a25da1275c360965" providerId="LiveId" clId="{C2ADCBE2-DD5E-48F0-9495-A0A5F0C70E57}" dt="2022-10-15T08:45:54.282" v="1414" actId="1076"/>
          <ac:grpSpMkLst>
            <pc:docMk/>
            <pc:sldMk cId="3002597939" sldId="261"/>
            <ac:grpSpMk id="57" creationId="{06F23106-E16B-C383-1110-624162AD36AA}"/>
          </ac:grpSpMkLst>
        </pc:grpChg>
        <pc:grpChg chg="mod">
          <ac:chgData name="Dominik Arnold" userId="a25da1275c360965" providerId="LiveId" clId="{C2ADCBE2-DD5E-48F0-9495-A0A5F0C70E57}" dt="2022-10-15T08:45:51.908" v="1413"/>
          <ac:grpSpMkLst>
            <pc:docMk/>
            <pc:sldMk cId="3002597939" sldId="261"/>
            <ac:grpSpMk id="61" creationId="{A68FCBC5-6C79-2534-2BC1-4017FD4E8930}"/>
          </ac:grpSpMkLst>
        </pc:grpChg>
        <pc:grpChg chg="add mod">
          <ac:chgData name="Dominik Arnold" userId="a25da1275c360965" providerId="LiveId" clId="{C2ADCBE2-DD5E-48F0-9495-A0A5F0C70E57}" dt="2022-10-15T08:50:10.708" v="1438" actId="1076"/>
          <ac:grpSpMkLst>
            <pc:docMk/>
            <pc:sldMk cId="3002597939" sldId="261"/>
            <ac:grpSpMk id="64" creationId="{1308E9E6-399C-AC65-E046-0B7E726870AC}"/>
          </ac:grpSpMkLst>
        </pc:grpChg>
        <pc:grpChg chg="mod">
          <ac:chgData name="Dominik Arnold" userId="a25da1275c360965" providerId="LiveId" clId="{C2ADCBE2-DD5E-48F0-9495-A0A5F0C70E57}" dt="2022-10-15T08:50:08.339" v="1437"/>
          <ac:grpSpMkLst>
            <pc:docMk/>
            <pc:sldMk cId="3002597939" sldId="261"/>
            <ac:grpSpMk id="68" creationId="{4CC39018-2455-DB5F-4D0A-7CE36856DC83}"/>
          </ac:grpSpMkLst>
        </pc:grpChg>
        <pc:grpChg chg="add mod">
          <ac:chgData name="Dominik Arnold" userId="a25da1275c360965" providerId="LiveId" clId="{C2ADCBE2-DD5E-48F0-9495-A0A5F0C70E57}" dt="2022-10-15T08:50:30.755" v="1487" actId="1076"/>
          <ac:grpSpMkLst>
            <pc:docMk/>
            <pc:sldMk cId="3002597939" sldId="261"/>
            <ac:grpSpMk id="71" creationId="{5AB853E1-87D2-C7FB-0D8D-9A83DDC79B7A}"/>
          </ac:grpSpMkLst>
        </pc:grpChg>
        <pc:grpChg chg="mod">
          <ac:chgData name="Dominik Arnold" userId="a25da1275c360965" providerId="LiveId" clId="{C2ADCBE2-DD5E-48F0-9495-A0A5F0C70E57}" dt="2022-10-15T08:50:27.684" v="1486"/>
          <ac:grpSpMkLst>
            <pc:docMk/>
            <pc:sldMk cId="3002597939" sldId="261"/>
            <ac:grpSpMk id="75" creationId="{8BA3E1D3-D2A2-3ED1-7A50-28C2BC84591E}"/>
          </ac:grpSpMkLst>
        </pc:grpChg>
        <pc:grpChg chg="add mod">
          <ac:chgData name="Dominik Arnold" userId="a25da1275c360965" providerId="LiveId" clId="{C2ADCBE2-DD5E-48F0-9495-A0A5F0C70E57}" dt="2022-10-15T08:52:16.790" v="1573" actId="1076"/>
          <ac:grpSpMkLst>
            <pc:docMk/>
            <pc:sldMk cId="3002597939" sldId="261"/>
            <ac:grpSpMk id="78" creationId="{9FC2F333-225D-27B5-29F3-FE9A23CAB8C9}"/>
          </ac:grpSpMkLst>
        </pc:grpChg>
        <pc:grpChg chg="mod">
          <ac:chgData name="Dominik Arnold" userId="a25da1275c360965" providerId="LiveId" clId="{C2ADCBE2-DD5E-48F0-9495-A0A5F0C70E57}" dt="2022-10-15T08:52:15.086" v="1572"/>
          <ac:grpSpMkLst>
            <pc:docMk/>
            <pc:sldMk cId="3002597939" sldId="261"/>
            <ac:grpSpMk id="82" creationId="{7E6C8AA4-93C5-65DB-579E-48C883F31328}"/>
          </ac:grpSpMkLst>
        </pc:grpChg>
        <pc:cxnChg chg="add">
          <ac:chgData name="Dominik Arnold" userId="a25da1275c360965" providerId="LiveId" clId="{C2ADCBE2-DD5E-48F0-9495-A0A5F0C70E57}" dt="2022-10-15T08:33:14.998" v="1180" actId="11529"/>
          <ac:cxnSpMkLst>
            <pc:docMk/>
            <pc:sldMk cId="3002597939" sldId="261"/>
            <ac:cxnSpMk id="47" creationId="{6D88DC2D-1DC5-2F02-C317-A207FB0D5D8C}"/>
          </ac:cxnSpMkLst>
        </pc:cxnChg>
        <pc:cxnChg chg="add">
          <ac:chgData name="Dominik Arnold" userId="a25da1275c360965" providerId="LiveId" clId="{C2ADCBE2-DD5E-48F0-9495-A0A5F0C70E57}" dt="2022-10-15T08:33:22.577" v="1181" actId="11529"/>
          <ac:cxnSpMkLst>
            <pc:docMk/>
            <pc:sldMk cId="3002597939" sldId="261"/>
            <ac:cxnSpMk id="49" creationId="{EB768A2D-882E-B643-B82D-C1DAAC65309E}"/>
          </ac:cxnSpMkLst>
        </pc:cxnChg>
      </pc:sldChg>
      <pc:sldChg chg="addSp delSp modSp add del mod">
        <pc:chgData name="Dominik Arnold" userId="a25da1275c360965" providerId="LiveId" clId="{C2ADCBE2-DD5E-48F0-9495-A0A5F0C70E57}" dt="2022-11-01T19:27:50.260" v="3107" actId="47"/>
        <pc:sldMkLst>
          <pc:docMk/>
          <pc:sldMk cId="3061932069" sldId="262"/>
        </pc:sldMkLst>
        <pc:spChg chg="add mod">
          <ac:chgData name="Dominik Arnold" userId="a25da1275c360965" providerId="LiveId" clId="{C2ADCBE2-DD5E-48F0-9495-A0A5F0C70E57}" dt="2022-11-01T19:06:53.231" v="1594"/>
          <ac:spMkLst>
            <pc:docMk/>
            <pc:sldMk cId="3061932069" sldId="262"/>
            <ac:spMk id="3" creationId="{CF1E8268-322D-C0EC-8484-E2E9E6B1E158}"/>
          </ac:spMkLst>
        </pc:spChg>
        <pc:spChg chg="add mod">
          <ac:chgData name="Dominik Arnold" userId="a25da1275c360965" providerId="LiveId" clId="{C2ADCBE2-DD5E-48F0-9495-A0A5F0C70E57}" dt="2022-11-01T19:06:53.231" v="1594"/>
          <ac:spMkLst>
            <pc:docMk/>
            <pc:sldMk cId="3061932069" sldId="262"/>
            <ac:spMk id="4" creationId="{5C8F6666-A258-FFF5-20AD-0FAE7E3F35F0}"/>
          </ac:spMkLst>
        </pc:spChg>
        <pc:spChg chg="add mod">
          <ac:chgData name="Dominik Arnold" userId="a25da1275c360965" providerId="LiveId" clId="{C2ADCBE2-DD5E-48F0-9495-A0A5F0C70E57}" dt="2022-11-01T19:06:53.231" v="1594"/>
          <ac:spMkLst>
            <pc:docMk/>
            <pc:sldMk cId="3061932069" sldId="262"/>
            <ac:spMk id="5" creationId="{334FD6EF-A86C-B6C0-8D9E-60529128BC5C}"/>
          </ac:spMkLst>
        </pc:spChg>
        <pc:spChg chg="add mod">
          <ac:chgData name="Dominik Arnold" userId="a25da1275c360965" providerId="LiveId" clId="{C2ADCBE2-DD5E-48F0-9495-A0A5F0C70E57}" dt="2022-11-01T19:06:53.231" v="1594"/>
          <ac:spMkLst>
            <pc:docMk/>
            <pc:sldMk cId="3061932069" sldId="262"/>
            <ac:spMk id="6" creationId="{3E7D0C08-ADF9-0826-FA39-9481C0484210}"/>
          </ac:spMkLst>
        </pc:spChg>
        <pc:spChg chg="add mod">
          <ac:chgData name="Dominik Arnold" userId="a25da1275c360965" providerId="LiveId" clId="{C2ADCBE2-DD5E-48F0-9495-A0A5F0C70E57}" dt="2022-11-01T19:06:53.231" v="1594"/>
          <ac:spMkLst>
            <pc:docMk/>
            <pc:sldMk cId="3061932069" sldId="262"/>
            <ac:spMk id="7" creationId="{723F3094-431B-8C9E-9348-C7559EC814D3}"/>
          </ac:spMkLst>
        </pc:spChg>
        <pc:spChg chg="add mod">
          <ac:chgData name="Dominik Arnold" userId="a25da1275c360965" providerId="LiveId" clId="{C2ADCBE2-DD5E-48F0-9495-A0A5F0C70E57}" dt="2022-11-01T19:06:53.231" v="1594"/>
          <ac:spMkLst>
            <pc:docMk/>
            <pc:sldMk cId="3061932069" sldId="262"/>
            <ac:spMk id="8" creationId="{4E99C056-4ADF-9C35-281C-01A308F98EC8}"/>
          </ac:spMkLst>
        </pc:spChg>
        <pc:spChg chg="add mod">
          <ac:chgData name="Dominik Arnold" userId="a25da1275c360965" providerId="LiveId" clId="{C2ADCBE2-DD5E-48F0-9495-A0A5F0C70E57}" dt="2022-11-01T19:06:53.231" v="1594"/>
          <ac:spMkLst>
            <pc:docMk/>
            <pc:sldMk cId="3061932069" sldId="262"/>
            <ac:spMk id="9" creationId="{A722FCBA-CE61-64C0-B378-94E969562BA4}"/>
          </ac:spMkLst>
        </pc:spChg>
        <pc:grpChg chg="del">
          <ac:chgData name="Dominik Arnold" userId="a25da1275c360965" providerId="LiveId" clId="{C2ADCBE2-DD5E-48F0-9495-A0A5F0C70E57}" dt="2022-11-01T19:06:51.634" v="1593" actId="478"/>
          <ac:grpSpMkLst>
            <pc:docMk/>
            <pc:sldMk cId="3061932069" sldId="262"/>
            <ac:grpSpMk id="2" creationId="{936387FE-FB9C-ADDB-0F74-EB1C01848D5C}"/>
          </ac:grpSpMkLst>
        </pc:grpChg>
      </pc:sldChg>
      <pc:sldChg chg="modSp add del mod">
        <pc:chgData name="Dominik Arnold" userId="a25da1275c360965" providerId="LiveId" clId="{C2ADCBE2-DD5E-48F0-9495-A0A5F0C70E57}" dt="2022-11-01T19:09:26.302" v="1650" actId="47"/>
        <pc:sldMkLst>
          <pc:docMk/>
          <pc:sldMk cId="1453355801" sldId="263"/>
        </pc:sldMkLst>
        <pc:spChg chg="mod">
          <ac:chgData name="Dominik Arnold" userId="a25da1275c360965" providerId="LiveId" clId="{C2ADCBE2-DD5E-48F0-9495-A0A5F0C70E57}" dt="2022-11-01T19:08:57.465" v="1645" actId="20577"/>
          <ac:spMkLst>
            <pc:docMk/>
            <pc:sldMk cId="1453355801" sldId="263"/>
            <ac:spMk id="13" creationId="{CF5C1354-CF4D-3B84-90E6-B2CBDBD01FCB}"/>
          </ac:spMkLst>
        </pc:spChg>
      </pc:sldChg>
      <pc:sldChg chg="addSp delSp modSp add mod">
        <pc:chgData name="Dominik Arnold" userId="a25da1275c360965" providerId="LiveId" clId="{C2ADCBE2-DD5E-48F0-9495-A0A5F0C70E57}" dt="2022-11-04T09:06:49.078" v="4889" actId="14100"/>
        <pc:sldMkLst>
          <pc:docMk/>
          <pc:sldMk cId="2695929424" sldId="263"/>
        </pc:sldMkLst>
        <pc:spChg chg="mod topLvl">
          <ac:chgData name="Dominik Arnold" userId="a25da1275c360965" providerId="LiveId" clId="{C2ADCBE2-DD5E-48F0-9495-A0A5F0C70E57}" dt="2022-11-01T19:31:02.872" v="3525" actId="164"/>
          <ac:spMkLst>
            <pc:docMk/>
            <pc:sldMk cId="2695929424" sldId="263"/>
            <ac:spMk id="3" creationId="{60B04BE2-CF56-6FCB-263C-E53958D87A1A}"/>
          </ac:spMkLst>
        </pc:spChg>
        <pc:spChg chg="mod">
          <ac:chgData name="Dominik Arnold" userId="a25da1275c360965" providerId="LiveId" clId="{C2ADCBE2-DD5E-48F0-9495-A0A5F0C70E57}" dt="2022-11-01T19:14:08.754" v="2050" actId="20577"/>
          <ac:spMkLst>
            <pc:docMk/>
            <pc:sldMk cId="2695929424" sldId="263"/>
            <ac:spMk id="5" creationId="{4BE86ACC-3E28-9360-0A73-581BB26189CA}"/>
          </ac:spMkLst>
        </pc:spChg>
        <pc:spChg chg="mod">
          <ac:chgData name="Dominik Arnold" userId="a25da1275c360965" providerId="LiveId" clId="{C2ADCBE2-DD5E-48F0-9495-A0A5F0C70E57}" dt="2022-11-01T19:14:22.330" v="2114" actId="20577"/>
          <ac:spMkLst>
            <pc:docMk/>
            <pc:sldMk cId="2695929424" sldId="263"/>
            <ac:spMk id="7" creationId="{F62F5AD2-9B1C-F899-F7C6-976ECF97DCB0}"/>
          </ac:spMkLst>
        </pc:spChg>
        <pc:spChg chg="mod">
          <ac:chgData name="Dominik Arnold" userId="a25da1275c360965" providerId="LiveId" clId="{C2ADCBE2-DD5E-48F0-9495-A0A5F0C70E57}" dt="2022-11-01T19:23:48.202" v="2698" actId="14100"/>
          <ac:spMkLst>
            <pc:docMk/>
            <pc:sldMk cId="2695929424" sldId="263"/>
            <ac:spMk id="8" creationId="{50307042-ACF1-C8F1-8054-83AC9FCEDA91}"/>
          </ac:spMkLst>
        </pc:spChg>
        <pc:spChg chg="mod">
          <ac:chgData name="Dominik Arnold" userId="a25da1275c360965" providerId="LiveId" clId="{C2ADCBE2-DD5E-48F0-9495-A0A5F0C70E57}" dt="2022-11-01T19:23:48.202" v="2698" actId="14100"/>
          <ac:spMkLst>
            <pc:docMk/>
            <pc:sldMk cId="2695929424" sldId="263"/>
            <ac:spMk id="9" creationId="{814143A4-9324-8D31-98E4-52A12EC5BFAF}"/>
          </ac:spMkLst>
        </pc:spChg>
        <pc:spChg chg="mod">
          <ac:chgData name="Dominik Arnold" userId="a25da1275c360965" providerId="LiveId" clId="{C2ADCBE2-DD5E-48F0-9495-A0A5F0C70E57}" dt="2022-11-01T19:21:55.826" v="2415" actId="20577"/>
          <ac:spMkLst>
            <pc:docMk/>
            <pc:sldMk cId="2695929424" sldId="263"/>
            <ac:spMk id="11" creationId="{E10AE4CD-1FD0-63D7-6C34-4AAF4B64007B}"/>
          </ac:spMkLst>
        </pc:spChg>
        <pc:spChg chg="mod topLvl">
          <ac:chgData name="Dominik Arnold" userId="a25da1275c360965" providerId="LiveId" clId="{C2ADCBE2-DD5E-48F0-9495-A0A5F0C70E57}" dt="2022-11-01T19:31:02.872" v="3525" actId="164"/>
          <ac:spMkLst>
            <pc:docMk/>
            <pc:sldMk cId="2695929424" sldId="263"/>
            <ac:spMk id="13" creationId="{CF5C1354-CF4D-3B84-90E6-B2CBDBD01FCB}"/>
          </ac:spMkLst>
        </pc:spChg>
        <pc:spChg chg="mod">
          <ac:chgData name="Dominik Arnold" userId="a25da1275c360965" providerId="LiveId" clId="{C2ADCBE2-DD5E-48F0-9495-A0A5F0C70E57}" dt="2022-11-01T19:22:19.203" v="2480" actId="20577"/>
          <ac:spMkLst>
            <pc:docMk/>
            <pc:sldMk cId="2695929424" sldId="263"/>
            <ac:spMk id="14" creationId="{8AF542AA-8CAC-2FAF-508A-B52FC368E085}"/>
          </ac:spMkLst>
        </pc:spChg>
        <pc:spChg chg="mod">
          <ac:chgData name="Dominik Arnold" userId="a25da1275c360965" providerId="LiveId" clId="{C2ADCBE2-DD5E-48F0-9495-A0A5F0C70E57}" dt="2022-11-04T09:04:38.824" v="4582" actId="14100"/>
          <ac:spMkLst>
            <pc:docMk/>
            <pc:sldMk cId="2695929424" sldId="263"/>
            <ac:spMk id="15" creationId="{214149E8-BFA0-0D97-C23E-D23E6B8D0920}"/>
          </ac:spMkLst>
        </pc:spChg>
        <pc:spChg chg="mod">
          <ac:chgData name="Dominik Arnold" userId="a25da1275c360965" providerId="LiveId" clId="{C2ADCBE2-DD5E-48F0-9495-A0A5F0C70E57}" dt="2022-11-01T19:30:22.468" v="3444" actId="165"/>
          <ac:spMkLst>
            <pc:docMk/>
            <pc:sldMk cId="2695929424" sldId="263"/>
            <ac:spMk id="16" creationId="{0DB8DAE1-F8D3-8CCA-D478-5E307603C5A1}"/>
          </ac:spMkLst>
        </pc:spChg>
        <pc:spChg chg="mod">
          <ac:chgData name="Dominik Arnold" userId="a25da1275c360965" providerId="LiveId" clId="{C2ADCBE2-DD5E-48F0-9495-A0A5F0C70E57}" dt="2022-11-01T19:42:00.877" v="4417" actId="20577"/>
          <ac:spMkLst>
            <pc:docMk/>
            <pc:sldMk cId="2695929424" sldId="263"/>
            <ac:spMk id="17" creationId="{89BF9F0F-7E00-70F3-41AC-5A97A2191253}"/>
          </ac:spMkLst>
        </pc:spChg>
        <pc:spChg chg="mod">
          <ac:chgData name="Dominik Arnold" userId="a25da1275c360965" providerId="LiveId" clId="{C2ADCBE2-DD5E-48F0-9495-A0A5F0C70E57}" dt="2022-11-04T09:04:38.824" v="4582" actId="14100"/>
          <ac:spMkLst>
            <pc:docMk/>
            <pc:sldMk cId="2695929424" sldId="263"/>
            <ac:spMk id="18" creationId="{23178C36-809A-F56C-20C3-AB1CED57B138}"/>
          </ac:spMkLst>
        </pc:spChg>
        <pc:spChg chg="mod">
          <ac:chgData name="Dominik Arnold" userId="a25da1275c360965" providerId="LiveId" clId="{C2ADCBE2-DD5E-48F0-9495-A0A5F0C70E57}" dt="2022-11-01T19:25:33.950" v="2802" actId="20577"/>
          <ac:spMkLst>
            <pc:docMk/>
            <pc:sldMk cId="2695929424" sldId="263"/>
            <ac:spMk id="21" creationId="{458C5C77-B13C-690C-A112-A6111F51C91C}"/>
          </ac:spMkLst>
        </pc:spChg>
        <pc:spChg chg="mod">
          <ac:chgData name="Dominik Arnold" userId="a25da1275c360965" providerId="LiveId" clId="{C2ADCBE2-DD5E-48F0-9495-A0A5F0C70E57}" dt="2022-11-01T19:26:09.166" v="2921" actId="14100"/>
          <ac:spMkLst>
            <pc:docMk/>
            <pc:sldMk cId="2695929424" sldId="263"/>
            <ac:spMk id="23" creationId="{B5FFE351-FFE6-E51A-AFB3-99C57848B5B2}"/>
          </ac:spMkLst>
        </pc:spChg>
        <pc:spChg chg="mod">
          <ac:chgData name="Dominik Arnold" userId="a25da1275c360965" providerId="LiveId" clId="{C2ADCBE2-DD5E-48F0-9495-A0A5F0C70E57}" dt="2022-11-04T09:04:44.138" v="4583" actId="14100"/>
          <ac:spMkLst>
            <pc:docMk/>
            <pc:sldMk cId="2695929424" sldId="263"/>
            <ac:spMk id="24" creationId="{4321B4E7-13AA-17A9-7660-6172A100AE44}"/>
          </ac:spMkLst>
        </pc:spChg>
        <pc:spChg chg="mod">
          <ac:chgData name="Dominik Arnold" userId="a25da1275c360965" providerId="LiveId" clId="{C2ADCBE2-DD5E-48F0-9495-A0A5F0C70E57}" dt="2022-11-04T09:04:44.138" v="4583" actId="14100"/>
          <ac:spMkLst>
            <pc:docMk/>
            <pc:sldMk cId="2695929424" sldId="263"/>
            <ac:spMk id="25" creationId="{C5D5937C-D6F6-03DB-AA16-2FB6296A5F14}"/>
          </ac:spMkLst>
        </pc:spChg>
        <pc:spChg chg="add mod">
          <ac:chgData name="Dominik Arnold" userId="a25da1275c360965" providerId="LiveId" clId="{C2ADCBE2-DD5E-48F0-9495-A0A5F0C70E57}" dt="2022-11-01T19:31:02.872" v="3525" actId="164"/>
          <ac:spMkLst>
            <pc:docMk/>
            <pc:sldMk cId="2695929424" sldId="263"/>
            <ac:spMk id="26" creationId="{82DB0F24-2235-10D6-3ED5-678AA17D1BDB}"/>
          </ac:spMkLst>
        </pc:spChg>
        <pc:spChg chg="mod">
          <ac:chgData name="Dominik Arnold" userId="a25da1275c360965" providerId="LiveId" clId="{C2ADCBE2-DD5E-48F0-9495-A0A5F0C70E57}" dt="2022-11-04T09:03:54.383" v="4524" actId="20577"/>
          <ac:spMkLst>
            <pc:docMk/>
            <pc:sldMk cId="2695929424" sldId="263"/>
            <ac:spMk id="28" creationId="{E9CD7CBC-7B70-CE06-B191-7AA4DDB2B00B}"/>
          </ac:spMkLst>
        </pc:spChg>
        <pc:spChg chg="mod">
          <ac:chgData name="Dominik Arnold" userId="a25da1275c360965" providerId="LiveId" clId="{C2ADCBE2-DD5E-48F0-9495-A0A5F0C70E57}" dt="2022-11-01T19:31:22.743" v="3526"/>
          <ac:spMkLst>
            <pc:docMk/>
            <pc:sldMk cId="2695929424" sldId="263"/>
            <ac:spMk id="29" creationId="{3E84277E-F753-DAFA-146B-1A8280FE564D}"/>
          </ac:spMkLst>
        </pc:spChg>
        <pc:spChg chg="mod">
          <ac:chgData name="Dominik Arnold" userId="a25da1275c360965" providerId="LiveId" clId="{C2ADCBE2-DD5E-48F0-9495-A0A5F0C70E57}" dt="2022-11-04T09:04:08.799" v="4579" actId="20577"/>
          <ac:spMkLst>
            <pc:docMk/>
            <pc:sldMk cId="2695929424" sldId="263"/>
            <ac:spMk id="30" creationId="{5A8D7983-0B7E-E648-E47F-A431DDC808A6}"/>
          </ac:spMkLst>
        </pc:spChg>
        <pc:spChg chg="mod">
          <ac:chgData name="Dominik Arnold" userId="a25da1275c360965" providerId="LiveId" clId="{C2ADCBE2-DD5E-48F0-9495-A0A5F0C70E57}" dt="2022-11-04T09:05:25.620" v="4647" actId="14100"/>
          <ac:spMkLst>
            <pc:docMk/>
            <pc:sldMk cId="2695929424" sldId="263"/>
            <ac:spMk id="31" creationId="{00BE0D92-317B-FBEB-49E9-D70FEF1D5BD4}"/>
          </ac:spMkLst>
        </pc:spChg>
        <pc:spChg chg="mod">
          <ac:chgData name="Dominik Arnold" userId="a25da1275c360965" providerId="LiveId" clId="{C2ADCBE2-DD5E-48F0-9495-A0A5F0C70E57}" dt="2022-11-01T19:31:22.743" v="3526"/>
          <ac:spMkLst>
            <pc:docMk/>
            <pc:sldMk cId="2695929424" sldId="263"/>
            <ac:spMk id="31" creationId="{D421EEF7-6BD9-480D-7E23-214BDA0BDA78}"/>
          </ac:spMkLst>
        </pc:spChg>
        <pc:spChg chg="mod">
          <ac:chgData name="Dominik Arnold" userId="a25da1275c360965" providerId="LiveId" clId="{C2ADCBE2-DD5E-48F0-9495-A0A5F0C70E57}" dt="2022-11-04T09:06:02.515" v="4738" actId="20577"/>
          <ac:spMkLst>
            <pc:docMk/>
            <pc:sldMk cId="2695929424" sldId="263"/>
            <ac:spMk id="32" creationId="{BADF0DF8-8ECA-7455-7C1D-1E9CF21A59FC}"/>
          </ac:spMkLst>
        </pc:spChg>
        <pc:spChg chg="mod">
          <ac:chgData name="Dominik Arnold" userId="a25da1275c360965" providerId="LiveId" clId="{C2ADCBE2-DD5E-48F0-9495-A0A5F0C70E57}" dt="2022-11-01T19:31:22.743" v="3526"/>
          <ac:spMkLst>
            <pc:docMk/>
            <pc:sldMk cId="2695929424" sldId="263"/>
            <ac:spMk id="32" creationId="{FF16C5C9-5D93-FC1F-3F33-059A22A6C6CC}"/>
          </ac:spMkLst>
        </pc:spChg>
        <pc:spChg chg="mod">
          <ac:chgData name="Dominik Arnold" userId="a25da1275c360965" providerId="LiveId" clId="{C2ADCBE2-DD5E-48F0-9495-A0A5F0C70E57}" dt="2022-11-01T19:31:22.743" v="3526"/>
          <ac:spMkLst>
            <pc:docMk/>
            <pc:sldMk cId="2695929424" sldId="263"/>
            <ac:spMk id="33" creationId="{77673B43-BF17-D037-0E18-83F52D8AB0A2}"/>
          </ac:spMkLst>
        </pc:spChg>
        <pc:spChg chg="mod">
          <ac:chgData name="Dominik Arnold" userId="a25da1275c360965" providerId="LiveId" clId="{C2ADCBE2-DD5E-48F0-9495-A0A5F0C70E57}" dt="2022-11-01T19:31:22.743" v="3526"/>
          <ac:spMkLst>
            <pc:docMk/>
            <pc:sldMk cId="2695929424" sldId="263"/>
            <ac:spMk id="34" creationId="{61BD234D-36D9-8CCE-0B5E-6CEF1C460017}"/>
          </ac:spMkLst>
        </pc:spChg>
        <pc:spChg chg="mod">
          <ac:chgData name="Dominik Arnold" userId="a25da1275c360965" providerId="LiveId" clId="{C2ADCBE2-DD5E-48F0-9495-A0A5F0C70E57}" dt="2022-11-04T09:05:38.672" v="4660" actId="20577"/>
          <ac:spMkLst>
            <pc:docMk/>
            <pc:sldMk cId="2695929424" sldId="263"/>
            <ac:spMk id="34" creationId="{B72659A8-8B1A-418A-CA37-52B0638EED60}"/>
          </ac:spMkLst>
        </pc:spChg>
        <pc:spChg chg="mod">
          <ac:chgData name="Dominik Arnold" userId="a25da1275c360965" providerId="LiveId" clId="{C2ADCBE2-DD5E-48F0-9495-A0A5F0C70E57}" dt="2022-11-01T19:31:31.274" v="3533" actId="20577"/>
          <ac:spMkLst>
            <pc:docMk/>
            <pc:sldMk cId="2695929424" sldId="263"/>
            <ac:spMk id="36" creationId="{0377188D-A91F-0C2E-AE75-06AB751BADC7}"/>
          </ac:spMkLst>
        </pc:spChg>
        <pc:spChg chg="mod">
          <ac:chgData name="Dominik Arnold" userId="a25da1275c360965" providerId="LiveId" clId="{C2ADCBE2-DD5E-48F0-9495-A0A5F0C70E57}" dt="2022-11-01T19:41:29.514" v="4383" actId="20577"/>
          <ac:spMkLst>
            <pc:docMk/>
            <pc:sldMk cId="2695929424" sldId="263"/>
            <ac:spMk id="38" creationId="{8DD5B4AA-B0BF-51DD-C41E-9642C04B855C}"/>
          </ac:spMkLst>
        </pc:spChg>
        <pc:spChg chg="mod">
          <ac:chgData name="Dominik Arnold" userId="a25da1275c360965" providerId="LiveId" clId="{C2ADCBE2-DD5E-48F0-9495-A0A5F0C70E57}" dt="2022-11-01T19:31:40.814" v="3556" actId="20577"/>
          <ac:spMkLst>
            <pc:docMk/>
            <pc:sldMk cId="2695929424" sldId="263"/>
            <ac:spMk id="39" creationId="{E2EECC62-9EA5-5E8E-5896-87B271541BE7}"/>
          </ac:spMkLst>
        </pc:spChg>
        <pc:spChg chg="mod">
          <ac:chgData name="Dominik Arnold" userId="a25da1275c360965" providerId="LiveId" clId="{C2ADCBE2-DD5E-48F0-9495-A0A5F0C70E57}" dt="2022-11-01T19:41:40.106" v="4389" actId="20577"/>
          <ac:spMkLst>
            <pc:docMk/>
            <pc:sldMk cId="2695929424" sldId="263"/>
            <ac:spMk id="40" creationId="{759C6885-EAB0-6A4A-4E4B-60914D3B3637}"/>
          </ac:spMkLst>
        </pc:spChg>
        <pc:spChg chg="mod">
          <ac:chgData name="Dominik Arnold" userId="a25da1275c360965" providerId="LiveId" clId="{C2ADCBE2-DD5E-48F0-9495-A0A5F0C70E57}" dt="2022-11-01T19:41:44.218" v="4394" actId="20577"/>
          <ac:spMkLst>
            <pc:docMk/>
            <pc:sldMk cId="2695929424" sldId="263"/>
            <ac:spMk id="41" creationId="{CC87C410-F996-8AE7-BEA7-1452BA7B2F33}"/>
          </ac:spMkLst>
        </pc:spChg>
        <pc:spChg chg="mod">
          <ac:chgData name="Dominik Arnold" userId="a25da1275c360965" providerId="LiveId" clId="{C2ADCBE2-DD5E-48F0-9495-A0A5F0C70E57}" dt="2022-11-01T19:41:16.434" v="4342" actId="20577"/>
          <ac:spMkLst>
            <pc:docMk/>
            <pc:sldMk cId="2695929424" sldId="263"/>
            <ac:spMk id="43" creationId="{E1B8299E-3CDB-ADF7-83FD-1680A254B617}"/>
          </ac:spMkLst>
        </pc:spChg>
        <pc:spChg chg="mod">
          <ac:chgData name="Dominik Arnold" userId="a25da1275c360965" providerId="LiveId" clId="{C2ADCBE2-DD5E-48F0-9495-A0A5F0C70E57}" dt="2022-11-01T19:42:35.130" v="4438" actId="20577"/>
          <ac:spMkLst>
            <pc:docMk/>
            <pc:sldMk cId="2695929424" sldId="263"/>
            <ac:spMk id="45" creationId="{A54F9504-7131-9825-09F5-F71D2EDF4555}"/>
          </ac:spMkLst>
        </pc:spChg>
        <pc:spChg chg="mod">
          <ac:chgData name="Dominik Arnold" userId="a25da1275c360965" providerId="LiveId" clId="{C2ADCBE2-DD5E-48F0-9495-A0A5F0C70E57}" dt="2022-11-01T19:40:56.734" v="4323" actId="14100"/>
          <ac:spMkLst>
            <pc:docMk/>
            <pc:sldMk cId="2695929424" sldId="263"/>
            <ac:spMk id="46" creationId="{DBD87C60-C5BD-808F-723A-FD41D27744C9}"/>
          </ac:spMkLst>
        </pc:spChg>
        <pc:spChg chg="mod">
          <ac:chgData name="Dominik Arnold" userId="a25da1275c360965" providerId="LiveId" clId="{C2ADCBE2-DD5E-48F0-9495-A0A5F0C70E57}" dt="2022-11-01T19:40:56.734" v="4323" actId="14100"/>
          <ac:spMkLst>
            <pc:docMk/>
            <pc:sldMk cId="2695929424" sldId="263"/>
            <ac:spMk id="47" creationId="{6B851976-5FDC-7626-EC6A-F1E653BCFA95}"/>
          </ac:spMkLst>
        </pc:spChg>
        <pc:spChg chg="mod">
          <ac:chgData name="Dominik Arnold" userId="a25da1275c360965" providerId="LiveId" clId="{C2ADCBE2-DD5E-48F0-9495-A0A5F0C70E57}" dt="2022-11-01T19:35:17.266" v="3887" actId="20577"/>
          <ac:spMkLst>
            <pc:docMk/>
            <pc:sldMk cId="2695929424" sldId="263"/>
            <ac:spMk id="49" creationId="{C341299F-01B0-A85E-28A4-34C5A04D89BB}"/>
          </ac:spMkLst>
        </pc:spChg>
        <pc:spChg chg="mod">
          <ac:chgData name="Dominik Arnold" userId="a25da1275c360965" providerId="LiveId" clId="{C2ADCBE2-DD5E-48F0-9495-A0A5F0C70E57}" dt="2022-11-01T19:37:46.138" v="4187" actId="20577"/>
          <ac:spMkLst>
            <pc:docMk/>
            <pc:sldMk cId="2695929424" sldId="263"/>
            <ac:spMk id="51" creationId="{38B8EA15-B655-E9AD-0911-FA5AFB02F54B}"/>
          </ac:spMkLst>
        </pc:spChg>
        <pc:spChg chg="mod">
          <ac:chgData name="Dominik Arnold" userId="a25da1275c360965" providerId="LiveId" clId="{C2ADCBE2-DD5E-48F0-9495-A0A5F0C70E57}" dt="2022-11-01T19:35:49.542" v="3963" actId="14100"/>
          <ac:spMkLst>
            <pc:docMk/>
            <pc:sldMk cId="2695929424" sldId="263"/>
            <ac:spMk id="52" creationId="{75D596D6-CA37-AACB-8A59-19711E1B2C4A}"/>
          </ac:spMkLst>
        </pc:spChg>
        <pc:spChg chg="mod">
          <ac:chgData name="Dominik Arnold" userId="a25da1275c360965" providerId="LiveId" clId="{C2ADCBE2-DD5E-48F0-9495-A0A5F0C70E57}" dt="2022-11-01T19:35:49.542" v="3963" actId="14100"/>
          <ac:spMkLst>
            <pc:docMk/>
            <pc:sldMk cId="2695929424" sldId="263"/>
            <ac:spMk id="53" creationId="{FE67DCB8-41AD-C077-5EC3-1C9337262CB4}"/>
          </ac:spMkLst>
        </pc:spChg>
        <pc:spChg chg="mod">
          <ac:chgData name="Dominik Arnold" userId="a25da1275c360965" providerId="LiveId" clId="{C2ADCBE2-DD5E-48F0-9495-A0A5F0C70E57}" dt="2022-11-01T19:35:56.986" v="3968" actId="20577"/>
          <ac:spMkLst>
            <pc:docMk/>
            <pc:sldMk cId="2695929424" sldId="263"/>
            <ac:spMk id="55" creationId="{CB8C1A82-0799-6107-B85B-8F10BCE6A4E3}"/>
          </ac:spMkLst>
        </pc:spChg>
        <pc:spChg chg="mod">
          <ac:chgData name="Dominik Arnold" userId="a25da1275c360965" providerId="LiveId" clId="{C2ADCBE2-DD5E-48F0-9495-A0A5F0C70E57}" dt="2022-11-01T19:37:48.362" v="4188" actId="20577"/>
          <ac:spMkLst>
            <pc:docMk/>
            <pc:sldMk cId="2695929424" sldId="263"/>
            <ac:spMk id="57" creationId="{098A1552-C117-2728-42D3-28B8D9133EA6}"/>
          </ac:spMkLst>
        </pc:spChg>
        <pc:spChg chg="mod">
          <ac:chgData name="Dominik Arnold" userId="a25da1275c360965" providerId="LiveId" clId="{C2ADCBE2-DD5E-48F0-9495-A0A5F0C70E57}" dt="2022-11-01T19:35:53.206" v="3964"/>
          <ac:spMkLst>
            <pc:docMk/>
            <pc:sldMk cId="2695929424" sldId="263"/>
            <ac:spMk id="58" creationId="{55D4F41F-CFDF-8E1A-19A1-5CDE2286066F}"/>
          </ac:spMkLst>
        </pc:spChg>
        <pc:spChg chg="mod">
          <ac:chgData name="Dominik Arnold" userId="a25da1275c360965" providerId="LiveId" clId="{C2ADCBE2-DD5E-48F0-9495-A0A5F0C70E57}" dt="2022-11-01T19:35:53.206" v="3964"/>
          <ac:spMkLst>
            <pc:docMk/>
            <pc:sldMk cId="2695929424" sldId="263"/>
            <ac:spMk id="59" creationId="{B7C1A40F-B373-8039-F1A3-1DD5A1D6F4E2}"/>
          </ac:spMkLst>
        </pc:spChg>
        <pc:spChg chg="mod">
          <ac:chgData name="Dominik Arnold" userId="a25da1275c360965" providerId="LiveId" clId="{C2ADCBE2-DD5E-48F0-9495-A0A5F0C70E57}" dt="2022-11-01T19:41:27.322" v="4377" actId="20577"/>
          <ac:spMkLst>
            <pc:docMk/>
            <pc:sldMk cId="2695929424" sldId="263"/>
            <ac:spMk id="61" creationId="{355DFB5C-6D56-53DF-C1C3-B1F37F4E0DE2}"/>
          </ac:spMkLst>
        </pc:spChg>
        <pc:spChg chg="mod">
          <ac:chgData name="Dominik Arnold" userId="a25da1275c360965" providerId="LiveId" clId="{C2ADCBE2-DD5E-48F0-9495-A0A5F0C70E57}" dt="2022-11-01T19:43:11.619" v="4505" actId="20577"/>
          <ac:spMkLst>
            <pc:docMk/>
            <pc:sldMk cId="2695929424" sldId="263"/>
            <ac:spMk id="63" creationId="{E2520281-197A-73CC-4544-942A1206B68C}"/>
          </ac:spMkLst>
        </pc:spChg>
        <pc:spChg chg="mod">
          <ac:chgData name="Dominik Arnold" userId="a25da1275c360965" providerId="LiveId" clId="{C2ADCBE2-DD5E-48F0-9495-A0A5F0C70E57}" dt="2022-11-01T19:40:59.510" v="4324"/>
          <ac:spMkLst>
            <pc:docMk/>
            <pc:sldMk cId="2695929424" sldId="263"/>
            <ac:spMk id="64" creationId="{901DA327-7847-07A9-260C-BD1235A4D0A2}"/>
          </ac:spMkLst>
        </pc:spChg>
        <pc:spChg chg="mod">
          <ac:chgData name="Dominik Arnold" userId="a25da1275c360965" providerId="LiveId" clId="{C2ADCBE2-DD5E-48F0-9495-A0A5F0C70E57}" dt="2022-11-01T19:40:59.510" v="4324"/>
          <ac:spMkLst>
            <pc:docMk/>
            <pc:sldMk cId="2695929424" sldId="263"/>
            <ac:spMk id="65" creationId="{8F21A601-921D-23F0-9A77-5E743ADA241F}"/>
          </ac:spMkLst>
        </pc:spChg>
        <pc:spChg chg="mod">
          <ac:chgData name="Dominik Arnold" userId="a25da1275c360965" providerId="LiveId" clId="{C2ADCBE2-DD5E-48F0-9495-A0A5F0C70E57}" dt="2022-11-04T09:06:10.284" v="4777" actId="20577"/>
          <ac:spMkLst>
            <pc:docMk/>
            <pc:sldMk cId="2695929424" sldId="263"/>
            <ac:spMk id="67" creationId="{17D859B1-0463-ED49-8F68-DC6EA82A7B40}"/>
          </ac:spMkLst>
        </pc:spChg>
        <pc:spChg chg="mod">
          <ac:chgData name="Dominik Arnold" userId="a25da1275c360965" providerId="LiveId" clId="{C2ADCBE2-DD5E-48F0-9495-A0A5F0C70E57}" dt="2022-11-04T09:06:49.078" v="4889" actId="14100"/>
          <ac:spMkLst>
            <pc:docMk/>
            <pc:sldMk cId="2695929424" sldId="263"/>
            <ac:spMk id="68" creationId="{E9021753-DED6-5E25-E94F-B996DDAEC16B}"/>
          </ac:spMkLst>
        </pc:spChg>
        <pc:spChg chg="mod">
          <ac:chgData name="Dominik Arnold" userId="a25da1275c360965" providerId="LiveId" clId="{C2ADCBE2-DD5E-48F0-9495-A0A5F0C70E57}" dt="2022-11-04T09:06:49.078" v="4889" actId="14100"/>
          <ac:spMkLst>
            <pc:docMk/>
            <pc:sldMk cId="2695929424" sldId="263"/>
            <ac:spMk id="69" creationId="{E3F0DA76-2ABE-A0A3-2A99-35DA00E59D49}"/>
          </ac:spMkLst>
        </pc:spChg>
        <pc:grpChg chg="add mod">
          <ac:chgData name="Dominik Arnold" userId="a25da1275c360965" providerId="LiveId" clId="{C2ADCBE2-DD5E-48F0-9495-A0A5F0C70E57}" dt="2022-11-04T09:03:28.460" v="4507" actId="1076"/>
          <ac:grpSpMkLst>
            <pc:docMk/>
            <pc:sldMk cId="2695929424" sldId="263"/>
            <ac:grpSpMk id="2" creationId="{15C04044-0F49-E906-2485-B1692F151F63}"/>
          </ac:grpSpMkLst>
        </pc:grpChg>
        <pc:grpChg chg="del mod">
          <ac:chgData name="Dominik Arnold" userId="a25da1275c360965" providerId="LiveId" clId="{C2ADCBE2-DD5E-48F0-9495-A0A5F0C70E57}" dt="2022-11-01T19:30:22.468" v="3444" actId="165"/>
          <ac:grpSpMkLst>
            <pc:docMk/>
            <pc:sldMk cId="2695929424" sldId="263"/>
            <ac:grpSpMk id="4" creationId="{874DB1F8-65FE-B716-E245-D6650839DF5E}"/>
          </ac:grpSpMkLst>
        </pc:grpChg>
        <pc:grpChg chg="add mod">
          <ac:chgData name="Dominik Arnold" userId="a25da1275c360965" providerId="LiveId" clId="{C2ADCBE2-DD5E-48F0-9495-A0A5F0C70E57}" dt="2022-11-04T09:03:49.306" v="4509" actId="1076"/>
          <ac:grpSpMkLst>
            <pc:docMk/>
            <pc:sldMk cId="2695929424" sldId="263"/>
            <ac:grpSpMk id="4" creationId="{E721B4B5-A8AF-3E4A-A131-D27184C93E0E}"/>
          </ac:grpSpMkLst>
        </pc:grpChg>
        <pc:grpChg chg="mod">
          <ac:chgData name="Dominik Arnold" userId="a25da1275c360965" providerId="LiveId" clId="{C2ADCBE2-DD5E-48F0-9495-A0A5F0C70E57}" dt="2022-11-01T19:14:02.615" v="2044"/>
          <ac:grpSpMkLst>
            <pc:docMk/>
            <pc:sldMk cId="2695929424" sldId="263"/>
            <ac:grpSpMk id="6" creationId="{3313E501-1A05-3302-DF92-D3D19620012A}"/>
          </ac:grpSpMkLst>
        </pc:grpChg>
        <pc:grpChg chg="add mod">
          <ac:chgData name="Dominik Arnold" userId="a25da1275c360965" providerId="LiveId" clId="{C2ADCBE2-DD5E-48F0-9495-A0A5F0C70E57}" dt="2022-11-04T09:03:28.460" v="4507" actId="1076"/>
          <ac:grpSpMkLst>
            <pc:docMk/>
            <pc:sldMk cId="2695929424" sldId="263"/>
            <ac:grpSpMk id="10" creationId="{BECC23F8-2BF2-38C3-8799-45C92277C757}"/>
          </ac:grpSpMkLst>
        </pc:grpChg>
        <pc:grpChg chg="mod">
          <ac:chgData name="Dominik Arnold" userId="a25da1275c360965" providerId="LiveId" clId="{C2ADCBE2-DD5E-48F0-9495-A0A5F0C70E57}" dt="2022-11-01T19:21:46.151" v="2389"/>
          <ac:grpSpMkLst>
            <pc:docMk/>
            <pc:sldMk cId="2695929424" sldId="263"/>
            <ac:grpSpMk id="12" creationId="{EEB30261-2A87-31A6-EBEF-6C9792E68770}"/>
          </ac:grpSpMkLst>
        </pc:grpChg>
        <pc:grpChg chg="mod topLvl modVis">
          <ac:chgData name="Dominik Arnold" userId="a25da1275c360965" providerId="LiveId" clId="{C2ADCBE2-DD5E-48F0-9495-A0A5F0C70E57}" dt="2022-11-01T19:31:02.872" v="3525" actId="164"/>
          <ac:grpSpMkLst>
            <pc:docMk/>
            <pc:sldMk cId="2695929424" sldId="263"/>
            <ac:grpSpMk id="19" creationId="{3258B33C-F7AD-B393-EC5A-D3AC4089AC0C}"/>
          </ac:grpSpMkLst>
        </pc:grpChg>
        <pc:grpChg chg="add mod">
          <ac:chgData name="Dominik Arnold" userId="a25da1275c360965" providerId="LiveId" clId="{C2ADCBE2-DD5E-48F0-9495-A0A5F0C70E57}" dt="2022-11-01T19:25:31.918" v="2798" actId="1076"/>
          <ac:grpSpMkLst>
            <pc:docMk/>
            <pc:sldMk cId="2695929424" sldId="263"/>
            <ac:grpSpMk id="20" creationId="{C63DDA36-4063-A242-96F4-B38CAE074977}"/>
          </ac:grpSpMkLst>
        </pc:grpChg>
        <pc:grpChg chg="mod">
          <ac:chgData name="Dominik Arnold" userId="a25da1275c360965" providerId="LiveId" clId="{C2ADCBE2-DD5E-48F0-9495-A0A5F0C70E57}" dt="2022-11-01T19:25:29.279" v="2797"/>
          <ac:grpSpMkLst>
            <pc:docMk/>
            <pc:sldMk cId="2695929424" sldId="263"/>
            <ac:grpSpMk id="22" creationId="{C6312B1A-1CA1-E6A7-8587-E957E44238AF}"/>
          </ac:grpSpMkLst>
        </pc:grpChg>
        <pc:grpChg chg="add mod">
          <ac:chgData name="Dominik Arnold" userId="a25da1275c360965" providerId="LiveId" clId="{C2ADCBE2-DD5E-48F0-9495-A0A5F0C70E57}" dt="2022-11-01T19:31:02.872" v="3525" actId="164"/>
          <ac:grpSpMkLst>
            <pc:docMk/>
            <pc:sldMk cId="2695929424" sldId="263"/>
            <ac:grpSpMk id="27" creationId="{5CDE91DF-49A2-3B10-10F7-63F63637F9F2}"/>
          </ac:grpSpMkLst>
        </pc:grpChg>
        <pc:grpChg chg="add del mod">
          <ac:chgData name="Dominik Arnold" userId="a25da1275c360965" providerId="LiveId" clId="{C2ADCBE2-DD5E-48F0-9495-A0A5F0C70E57}" dt="2022-11-01T19:31:23.884" v="3527"/>
          <ac:grpSpMkLst>
            <pc:docMk/>
            <pc:sldMk cId="2695929424" sldId="263"/>
            <ac:grpSpMk id="28" creationId="{D916B062-D503-A92E-455A-649D8236E0A7}"/>
          </ac:grpSpMkLst>
        </pc:grpChg>
        <pc:grpChg chg="mod">
          <ac:chgData name="Dominik Arnold" userId="a25da1275c360965" providerId="LiveId" clId="{C2ADCBE2-DD5E-48F0-9495-A0A5F0C70E57}" dt="2022-11-04T09:03:45.961" v="4508"/>
          <ac:grpSpMkLst>
            <pc:docMk/>
            <pc:sldMk cId="2695929424" sldId="263"/>
            <ac:grpSpMk id="29" creationId="{7CECA58F-ADA3-72C6-5E1F-E4078C4666AC}"/>
          </ac:grpSpMkLst>
        </pc:grpChg>
        <pc:grpChg chg="mod">
          <ac:chgData name="Dominik Arnold" userId="a25da1275c360965" providerId="LiveId" clId="{C2ADCBE2-DD5E-48F0-9495-A0A5F0C70E57}" dt="2022-11-01T19:31:22.743" v="3526"/>
          <ac:grpSpMkLst>
            <pc:docMk/>
            <pc:sldMk cId="2695929424" sldId="263"/>
            <ac:grpSpMk id="30" creationId="{823E284A-34A0-B983-DEF7-96A98F85E722}"/>
          </ac:grpSpMkLst>
        </pc:grpChg>
        <pc:grpChg chg="add mod">
          <ac:chgData name="Dominik Arnold" userId="a25da1275c360965" providerId="LiveId" clId="{C2ADCBE2-DD5E-48F0-9495-A0A5F0C70E57}" dt="2022-11-04T09:05:30.914" v="4649" actId="1076"/>
          <ac:grpSpMkLst>
            <pc:docMk/>
            <pc:sldMk cId="2695929424" sldId="263"/>
            <ac:grpSpMk id="33" creationId="{216E80F6-B9E0-2B34-7ABF-B946FD90A81E}"/>
          </ac:grpSpMkLst>
        </pc:grpChg>
        <pc:grpChg chg="add mod">
          <ac:chgData name="Dominik Arnold" userId="a25da1275c360965" providerId="LiveId" clId="{C2ADCBE2-DD5E-48F0-9495-A0A5F0C70E57}" dt="2022-11-01T19:33:43.410" v="3854" actId="1076"/>
          <ac:grpSpMkLst>
            <pc:docMk/>
            <pc:sldMk cId="2695929424" sldId="263"/>
            <ac:grpSpMk id="35" creationId="{C62C8E44-6A8C-19DE-4E06-EB909009662C}"/>
          </ac:grpSpMkLst>
        </pc:grpChg>
        <pc:grpChg chg="mod">
          <ac:chgData name="Dominik Arnold" userId="a25da1275c360965" providerId="LiveId" clId="{C2ADCBE2-DD5E-48F0-9495-A0A5F0C70E57}" dt="2022-11-01T19:31:26.743" v="3528"/>
          <ac:grpSpMkLst>
            <pc:docMk/>
            <pc:sldMk cId="2695929424" sldId="263"/>
            <ac:grpSpMk id="37" creationId="{11C870E6-61F8-1699-6009-2507331E2A2E}"/>
          </ac:grpSpMkLst>
        </pc:grpChg>
        <pc:grpChg chg="add mod">
          <ac:chgData name="Dominik Arnold" userId="a25da1275c360965" providerId="LiveId" clId="{C2ADCBE2-DD5E-48F0-9495-A0A5F0C70E57}" dt="2022-11-01T19:41:05.512" v="4326" actId="1076"/>
          <ac:grpSpMkLst>
            <pc:docMk/>
            <pc:sldMk cId="2695929424" sldId="263"/>
            <ac:grpSpMk id="42" creationId="{70FAC1B6-42E0-910F-9249-1E32F961D981}"/>
          </ac:grpSpMkLst>
        </pc:grpChg>
        <pc:grpChg chg="mod">
          <ac:chgData name="Dominik Arnold" userId="a25da1275c360965" providerId="LiveId" clId="{C2ADCBE2-DD5E-48F0-9495-A0A5F0C70E57}" dt="2022-11-01T19:35:00.102" v="3871"/>
          <ac:grpSpMkLst>
            <pc:docMk/>
            <pc:sldMk cId="2695929424" sldId="263"/>
            <ac:grpSpMk id="44" creationId="{FDCE4183-2461-7703-4705-E077DE32F76D}"/>
          </ac:grpSpMkLst>
        </pc:grpChg>
        <pc:grpChg chg="add mod">
          <ac:chgData name="Dominik Arnold" userId="a25da1275c360965" providerId="LiveId" clId="{C2ADCBE2-DD5E-48F0-9495-A0A5F0C70E57}" dt="2022-11-04T09:04:51.088" v="4584" actId="1076"/>
          <ac:grpSpMkLst>
            <pc:docMk/>
            <pc:sldMk cId="2695929424" sldId="263"/>
            <ac:grpSpMk id="48" creationId="{07BC079F-01BA-BBD1-B725-5FE3ADA0DDAB}"/>
          </ac:grpSpMkLst>
        </pc:grpChg>
        <pc:grpChg chg="mod">
          <ac:chgData name="Dominik Arnold" userId="a25da1275c360965" providerId="LiveId" clId="{C2ADCBE2-DD5E-48F0-9495-A0A5F0C70E57}" dt="2022-11-01T19:35:13.102" v="3881"/>
          <ac:grpSpMkLst>
            <pc:docMk/>
            <pc:sldMk cId="2695929424" sldId="263"/>
            <ac:grpSpMk id="50" creationId="{E23509FE-EA63-CB01-4436-AA67B9FE0918}"/>
          </ac:grpSpMkLst>
        </pc:grpChg>
        <pc:grpChg chg="add mod">
          <ac:chgData name="Dominik Arnold" userId="a25da1275c360965" providerId="LiveId" clId="{C2ADCBE2-DD5E-48F0-9495-A0A5F0C70E57}" dt="2022-11-04T09:04:51.088" v="4584" actId="1076"/>
          <ac:grpSpMkLst>
            <pc:docMk/>
            <pc:sldMk cId="2695929424" sldId="263"/>
            <ac:grpSpMk id="54" creationId="{42291CA9-E4D4-D6CB-9EFF-72551111D481}"/>
          </ac:grpSpMkLst>
        </pc:grpChg>
        <pc:grpChg chg="mod">
          <ac:chgData name="Dominik Arnold" userId="a25da1275c360965" providerId="LiveId" clId="{C2ADCBE2-DD5E-48F0-9495-A0A5F0C70E57}" dt="2022-11-01T19:35:53.206" v="3964"/>
          <ac:grpSpMkLst>
            <pc:docMk/>
            <pc:sldMk cId="2695929424" sldId="263"/>
            <ac:grpSpMk id="56" creationId="{74C56152-CB42-885D-FFF3-93BF9C46B366}"/>
          </ac:grpSpMkLst>
        </pc:grpChg>
        <pc:grpChg chg="add mod">
          <ac:chgData name="Dominik Arnold" userId="a25da1275c360965" providerId="LiveId" clId="{C2ADCBE2-DD5E-48F0-9495-A0A5F0C70E57}" dt="2022-11-01T19:41:08.076" v="4327" actId="1076"/>
          <ac:grpSpMkLst>
            <pc:docMk/>
            <pc:sldMk cId="2695929424" sldId="263"/>
            <ac:grpSpMk id="60" creationId="{7DBE12C2-76EF-F41F-BB1E-24362BB13EF1}"/>
          </ac:grpSpMkLst>
        </pc:grpChg>
        <pc:grpChg chg="mod">
          <ac:chgData name="Dominik Arnold" userId="a25da1275c360965" providerId="LiveId" clId="{C2ADCBE2-DD5E-48F0-9495-A0A5F0C70E57}" dt="2022-11-01T19:40:59.510" v="4324"/>
          <ac:grpSpMkLst>
            <pc:docMk/>
            <pc:sldMk cId="2695929424" sldId="263"/>
            <ac:grpSpMk id="62" creationId="{4E05FB6C-9F8C-D7E6-A6FF-B0BC1DB20907}"/>
          </ac:grpSpMkLst>
        </pc:grpChg>
        <pc:grpChg chg="mod">
          <ac:chgData name="Dominik Arnold" userId="a25da1275c360965" providerId="LiveId" clId="{C2ADCBE2-DD5E-48F0-9495-A0A5F0C70E57}" dt="2022-11-04T09:05:28.459" v="4648"/>
          <ac:grpSpMkLst>
            <pc:docMk/>
            <pc:sldMk cId="2695929424" sldId="263"/>
            <ac:grpSpMk id="66" creationId="{4C961040-EDC6-5FF1-313D-6C69F018B4E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5E291-CA67-4DFF-B3FF-FEDF3CEE4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84E3A8-AD58-4F31-8622-4E3BD637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A9F96-EB80-405C-9184-5234A437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86F1D-77BF-41BA-9611-C3B2FC49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FCA10F-CFD6-4A04-9D4B-8FA6AB6D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65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7093F-6222-4564-81A7-07255432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086BD0-91A4-4C4B-A7C1-1608288A9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70A2F-7CE8-4218-A389-36F9C885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5A4D8-60E7-4F46-AFD0-1A42074B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927B2D-8344-4641-852B-F0B30561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9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DB890C-3FCD-4B9B-B3AA-57337F77B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C9273A-3081-495F-9236-500DC23A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73FA1-DBA0-431B-8201-D35C76FE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F2E26-77E6-4B6D-AC4E-7B53FF9B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3787E-31C3-45E9-8BED-2F1BD230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919BE-CACE-448F-B442-224A7734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3EAC6-66BD-4F0B-AC29-2AB5EC44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50CB7-E8A8-464E-8805-5C1C81C0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370ED-4DFC-4D35-BE63-B61DB965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03B02-CFFD-496C-AA65-DE84D700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430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C5454-91F1-415C-A8B5-6D963AF2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B2F65-343D-4497-9876-1F77B3F7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C6D65-6AE2-4AFD-8354-9965BCA2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77726-85B4-43CD-A4BD-DC06273E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711C6-B152-4E75-80EC-49E04EDE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679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5B779-DDF2-4574-9786-749254D3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BFF8A-469E-48CD-8EE0-52DDD892D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2D7682-763A-4BD4-8B55-45960808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775DF-1047-4E31-9E72-CF83E747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683-6189-4BC0-81F7-12725E49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A4B63E-D2D8-46FC-BB37-4443B38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27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F8E6C-6E24-4268-AAE9-8B352AE2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334AB-FA78-4FA6-B067-B0524C02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8A84A4-D0A5-4DAD-9679-B80C1320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A1D43B-E9B6-49C7-8497-95B29C7B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5CB56F-8A41-4397-902B-103002F25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52CB95-54BB-4229-ABC2-75D46CBA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66E57C-3A64-4369-AAE8-D70A887C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031A42-1C29-4B42-AC76-E5D7D767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611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C71A-3A98-43EF-B1A5-1EEFEF0E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5C2BDD-E39E-49C9-AA0D-29627FD9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0E779-6CB6-4C0A-9DFB-C21218E8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16E0F2-C9DD-4784-AA60-6C592CA3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F99354-0B4A-4106-8F0D-EFFEA090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F91770-06AF-4A1D-9D73-4396DA45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51490-2278-4F65-971E-5327F046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9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9B8C8-3084-441A-9A4E-7A751573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DC0C7-064C-42E6-B0E7-5822C4B8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CED58E-F5EB-47A2-B415-A491DBB3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546A0-B740-4B8A-8485-B3C0E835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501C60-BB90-4C00-805A-093EE56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D2383-C966-48C3-9D80-73D54732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89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A5B86-29F6-4BE8-92CE-3C7ECF2C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A93BB8-8519-4214-9993-0FE39B7DA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71B9D6-DD41-4BE6-899D-CD56803B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6CEBB-15FE-47B7-86B8-2AB20260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F8F7DB-4E6F-4888-9A08-AD4DE3F6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27060-8413-485A-80B8-0C264A7B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3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771761-A574-4588-B2CA-A6A7BD8B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1F5515-D126-4389-B5A5-FACC71B6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25DF5-FBAF-4BDA-A0FC-3CB4DA14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9843-67A4-478B-AB46-C4B6911EBF4B}" type="datetimeFigureOut">
              <a:rPr lang="de-CH" smtClean="0"/>
              <a:t>05.11.22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20BAB-B36C-4BBE-92A7-108F36BD6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EBF80A-4E45-44C3-8DE0-7C3723312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34B5-DD38-414A-A8B5-7263E2A56A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99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EF0A545-D684-4BC5-86B8-47FC6F973764}"/>
              </a:ext>
            </a:extLst>
          </p:cNvPr>
          <p:cNvSpPr/>
          <p:nvPr/>
        </p:nvSpPr>
        <p:spPr>
          <a:xfrm>
            <a:off x="425116" y="270712"/>
            <a:ext cx="1491915" cy="242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b="1" dirty="0">
                <a:solidFill>
                  <a:schemeClr val="tx1"/>
                </a:solidFill>
              </a:rPr>
              <a:t>Player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aOceanGrid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aTargetGrid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aFleet</a:t>
            </a:r>
            <a:endParaRPr lang="de-CH" sz="1000" i="1" dirty="0">
              <a:solidFill>
                <a:schemeClr val="tx1"/>
              </a:solidFill>
            </a:endParaRPr>
          </a:p>
          <a:p>
            <a:endParaRPr lang="de-CH" sz="1000" i="1" dirty="0">
              <a:solidFill>
                <a:schemeClr val="tx1"/>
              </a:solidFill>
            </a:endParaRPr>
          </a:p>
          <a:p>
            <a:endParaRPr lang="de-CH" sz="1000" i="1" dirty="0">
              <a:solidFill>
                <a:schemeClr val="tx1"/>
              </a:solidFill>
            </a:endParaRPr>
          </a:p>
          <a:p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printGrid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placeFleet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hasLost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callShot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determineHit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recordShot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F8A7474-2C97-47CB-879D-1D2D26F959A2}"/>
              </a:ext>
            </a:extLst>
          </p:cNvPr>
          <p:cNvSpPr/>
          <p:nvPr/>
        </p:nvSpPr>
        <p:spPr>
          <a:xfrm>
            <a:off x="2882566" y="646698"/>
            <a:ext cx="1491915" cy="1332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b="1" dirty="0" err="1">
                <a:solidFill>
                  <a:schemeClr val="tx1"/>
                </a:solidFill>
              </a:rPr>
              <a:t>Grid</a:t>
            </a:r>
            <a:r>
              <a:rPr lang="de-CH" sz="1000" dirty="0">
                <a:solidFill>
                  <a:schemeClr val="tx1"/>
                </a:solidFill>
              </a:rPr>
              <a:t> (</a:t>
            </a:r>
            <a:r>
              <a:rPr lang="de-CH" sz="1000" dirty="0" err="1">
                <a:solidFill>
                  <a:schemeClr val="tx1"/>
                </a:solidFill>
              </a:rPr>
              <a:t>ocean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target</a:t>
            </a:r>
            <a:r>
              <a:rPr lang="de-CH" sz="1000" dirty="0">
                <a:solidFill>
                  <a:schemeClr val="tx1"/>
                </a:solidFill>
              </a:rPr>
              <a:t>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aSize</a:t>
            </a:r>
            <a:r>
              <a:rPr lang="de-CH" sz="1000" i="1" dirty="0">
                <a:solidFill>
                  <a:schemeClr val="tx1"/>
                </a:solidFill>
              </a:rPr>
              <a:t> (</a:t>
            </a:r>
            <a:r>
              <a:rPr lang="de-CH" sz="1000" i="1" dirty="0" err="1">
                <a:solidFill>
                  <a:schemeClr val="tx1"/>
                </a:solidFill>
              </a:rPr>
              <a:t>always</a:t>
            </a:r>
            <a:r>
              <a:rPr lang="de-CH" sz="1000" i="1" dirty="0">
                <a:solidFill>
                  <a:schemeClr val="tx1"/>
                </a:solidFill>
              </a:rPr>
              <a:t> </a:t>
            </a:r>
            <a:r>
              <a:rPr lang="de-CH" sz="1000" i="1" dirty="0" err="1">
                <a:solidFill>
                  <a:schemeClr val="tx1"/>
                </a:solidFill>
              </a:rPr>
              <a:t>quadratic</a:t>
            </a:r>
            <a:r>
              <a:rPr lang="de-CH" sz="1000" i="1" dirty="0">
                <a:solidFill>
                  <a:schemeClr val="tx1"/>
                </a:solidFill>
              </a:rPr>
              <a:t>)</a:t>
            </a:r>
          </a:p>
          <a:p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receiveShot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updateBlock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994086-1B0C-462E-81A6-4742DECC64CB}"/>
              </a:ext>
            </a:extLst>
          </p:cNvPr>
          <p:cNvSpPr/>
          <p:nvPr/>
        </p:nvSpPr>
        <p:spPr>
          <a:xfrm>
            <a:off x="1751598" y="5099887"/>
            <a:ext cx="1491915" cy="82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b="1" dirty="0">
                <a:solidFill>
                  <a:schemeClr val="tx1"/>
                </a:solidFill>
              </a:rPr>
              <a:t>Boat</a:t>
            </a:r>
            <a:r>
              <a:rPr lang="de-CH" sz="1000" dirty="0">
                <a:solidFill>
                  <a:schemeClr val="tx1"/>
                </a:solidFill>
              </a:rPr>
              <a:t> (C, B, S, P)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aLength</a:t>
            </a:r>
            <a:endParaRPr lang="de-CH" sz="1000" i="1" dirty="0">
              <a:solidFill>
                <a:schemeClr val="tx1"/>
              </a:solidFill>
            </a:endParaRPr>
          </a:p>
          <a:p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isPlaced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isDestroyed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95C03E-E81E-4DB3-A9E4-45C05D865CED}"/>
              </a:ext>
            </a:extLst>
          </p:cNvPr>
          <p:cNvSpPr/>
          <p:nvPr/>
        </p:nvSpPr>
        <p:spPr>
          <a:xfrm>
            <a:off x="3967411" y="1999750"/>
            <a:ext cx="2179221" cy="183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b="1" dirty="0">
                <a:solidFill>
                  <a:schemeClr val="tx1"/>
                </a:solidFill>
              </a:rPr>
              <a:t>Block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aRow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aCol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aShot</a:t>
            </a:r>
            <a:r>
              <a:rPr lang="de-CH" sz="1000" i="1" dirty="0">
                <a:solidFill>
                  <a:schemeClr val="tx1"/>
                </a:solidFill>
              </a:rPr>
              <a:t> (was </a:t>
            </a:r>
            <a:r>
              <a:rPr lang="de-CH" sz="1000" i="1" dirty="0" err="1">
                <a:solidFill>
                  <a:schemeClr val="tx1"/>
                </a:solidFill>
              </a:rPr>
              <a:t>the</a:t>
            </a:r>
            <a:r>
              <a:rPr lang="de-CH" sz="1000" i="1" dirty="0">
                <a:solidFill>
                  <a:schemeClr val="tx1"/>
                </a:solidFill>
              </a:rPr>
              <a:t> block </a:t>
            </a:r>
            <a:r>
              <a:rPr lang="de-CH" sz="1000" i="1" dirty="0" err="1">
                <a:solidFill>
                  <a:schemeClr val="tx1"/>
                </a:solidFill>
              </a:rPr>
              <a:t>shot</a:t>
            </a:r>
            <a:r>
              <a:rPr lang="de-CH" sz="1000" i="1" dirty="0">
                <a:solidFill>
                  <a:schemeClr val="tx1"/>
                </a:solidFill>
              </a:rPr>
              <a:t> </a:t>
            </a:r>
            <a:r>
              <a:rPr lang="de-CH" sz="1000" i="1" dirty="0" err="1">
                <a:solidFill>
                  <a:schemeClr val="tx1"/>
                </a:solidFill>
              </a:rPr>
              <a:t>already</a:t>
            </a:r>
            <a:r>
              <a:rPr lang="de-CH" sz="1000" i="1" dirty="0">
                <a:solidFill>
                  <a:schemeClr val="tx1"/>
                </a:solidFill>
              </a:rPr>
              <a:t>?)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aStatus</a:t>
            </a:r>
            <a:r>
              <a:rPr lang="de-CH" sz="1000" i="1" dirty="0">
                <a:solidFill>
                  <a:schemeClr val="tx1"/>
                </a:solidFill>
              </a:rPr>
              <a:t> (</a:t>
            </a:r>
            <a:r>
              <a:rPr lang="de-CH" sz="1000" i="1" dirty="0" err="1">
                <a:solidFill>
                  <a:schemeClr val="tx1"/>
                </a:solidFill>
              </a:rPr>
              <a:t>emopty</a:t>
            </a:r>
            <a:r>
              <a:rPr lang="de-CH" sz="1000" i="1" dirty="0">
                <a:solidFill>
                  <a:schemeClr val="tx1"/>
                </a:solidFill>
              </a:rPr>
              <a:t> </a:t>
            </a:r>
            <a:r>
              <a:rPr lang="de-CH" sz="1000" i="1" dirty="0" err="1">
                <a:solidFill>
                  <a:schemeClr val="tx1"/>
                </a:solidFill>
              </a:rPr>
              <a:t>or</a:t>
            </a:r>
            <a:r>
              <a:rPr lang="de-CH" sz="1000" i="1" dirty="0">
                <a:solidFill>
                  <a:schemeClr val="tx1"/>
                </a:solidFill>
              </a:rPr>
              <a:t> </a:t>
            </a:r>
            <a:r>
              <a:rPr lang="de-CH" sz="1000" i="1" dirty="0" err="1">
                <a:solidFill>
                  <a:schemeClr val="tx1"/>
                </a:solidFill>
              </a:rPr>
              <a:t>ship</a:t>
            </a:r>
            <a:r>
              <a:rPr lang="de-CH" sz="1000" i="1" dirty="0">
                <a:solidFill>
                  <a:schemeClr val="tx1"/>
                </a:solidFill>
              </a:rPr>
              <a:t> on </a:t>
            </a:r>
            <a:r>
              <a:rPr lang="de-CH" sz="1000" i="1" dirty="0" err="1">
                <a:solidFill>
                  <a:schemeClr val="tx1"/>
                </a:solidFill>
              </a:rPr>
              <a:t>it</a:t>
            </a:r>
            <a:r>
              <a:rPr lang="de-CH" sz="1000" i="1" dirty="0">
                <a:solidFill>
                  <a:schemeClr val="tx1"/>
                </a:solidFill>
              </a:rPr>
              <a:t>)</a:t>
            </a:r>
          </a:p>
          <a:p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updateShot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updateStatus</a:t>
            </a:r>
            <a:endParaRPr lang="de-CH" sz="1000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600E21-2FFF-4CC5-864F-7A9A785A4946}"/>
              </a:ext>
            </a:extLst>
          </p:cNvPr>
          <p:cNvSpPr/>
          <p:nvPr/>
        </p:nvSpPr>
        <p:spPr>
          <a:xfrm>
            <a:off x="425116" y="3786439"/>
            <a:ext cx="1491915" cy="1313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b="1" dirty="0">
                <a:solidFill>
                  <a:schemeClr val="tx1"/>
                </a:solidFill>
              </a:rPr>
              <a:t>Fleet</a:t>
            </a:r>
            <a:r>
              <a:rPr lang="de-CH" sz="1000" dirty="0">
                <a:solidFill>
                  <a:schemeClr val="tx1"/>
                </a:solidFill>
              </a:rPr>
              <a:t> (</a:t>
            </a:r>
            <a:r>
              <a:rPr lang="de-CH" sz="1000" dirty="0" err="1">
                <a:solidFill>
                  <a:schemeClr val="tx1"/>
                </a:solidFill>
              </a:rPr>
              <a:t>battleshipFleet</a:t>
            </a:r>
            <a:r>
              <a:rPr lang="de-CH" sz="1000" dirty="0">
                <a:solidFill>
                  <a:schemeClr val="tx1"/>
                </a:solidFill>
              </a:rPr>
              <a:t>)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aBoats</a:t>
            </a:r>
            <a:endParaRPr lang="de-CH" sz="1000" i="1" dirty="0">
              <a:solidFill>
                <a:schemeClr val="tx1"/>
              </a:solidFill>
            </a:endParaRPr>
          </a:p>
          <a:p>
            <a:endParaRPr lang="de-CH" sz="1000" b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isDown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isPlaced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EE22758-D441-4349-94A4-BB01AB47FF1C}"/>
              </a:ext>
            </a:extLst>
          </p:cNvPr>
          <p:cNvSpPr/>
          <p:nvPr/>
        </p:nvSpPr>
        <p:spPr>
          <a:xfrm>
            <a:off x="7181349" y="386515"/>
            <a:ext cx="4140367" cy="4396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b="1" dirty="0">
                <a:solidFill>
                  <a:schemeClr val="tx1"/>
                </a:solidFill>
              </a:rPr>
              <a:t>Game</a:t>
            </a:r>
          </a:p>
          <a:p>
            <a:r>
              <a:rPr lang="de-CH" sz="1000" i="1" dirty="0">
                <a:solidFill>
                  <a:schemeClr val="tx1"/>
                </a:solidFill>
              </a:rPr>
              <a:t>&lt;Player&gt; </a:t>
            </a:r>
            <a:r>
              <a:rPr lang="de-CH" sz="1000" i="1" dirty="0" err="1">
                <a:solidFill>
                  <a:schemeClr val="tx1"/>
                </a:solidFill>
              </a:rPr>
              <a:t>aPlayerHuman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>
                <a:solidFill>
                  <a:schemeClr val="tx1"/>
                </a:solidFill>
              </a:rPr>
              <a:t>&lt;Player&gt; </a:t>
            </a:r>
            <a:r>
              <a:rPr lang="de-CH" sz="1000" i="1" dirty="0" err="1">
                <a:solidFill>
                  <a:schemeClr val="tx1"/>
                </a:solidFill>
              </a:rPr>
              <a:t>aPlayerComp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>
                <a:solidFill>
                  <a:schemeClr val="tx1"/>
                </a:solidFill>
              </a:rPr>
              <a:t>&lt;</a:t>
            </a:r>
            <a:r>
              <a:rPr lang="de-CH" sz="1000" i="1" dirty="0" err="1">
                <a:solidFill>
                  <a:schemeClr val="tx1"/>
                </a:solidFill>
              </a:rPr>
              <a:t>int</a:t>
            </a:r>
            <a:r>
              <a:rPr lang="de-CH" sz="1000" i="1" dirty="0">
                <a:solidFill>
                  <a:schemeClr val="tx1"/>
                </a:solidFill>
              </a:rPr>
              <a:t>&gt; </a:t>
            </a:r>
            <a:r>
              <a:rPr lang="de-CH" sz="1000" i="1" dirty="0" err="1">
                <a:solidFill>
                  <a:schemeClr val="tx1"/>
                </a:solidFill>
              </a:rPr>
              <a:t>aSizeGrid</a:t>
            </a:r>
            <a:r>
              <a:rPr lang="de-CH" sz="1000" i="1" dirty="0">
                <a:solidFill>
                  <a:schemeClr val="tx1"/>
                </a:solidFill>
              </a:rPr>
              <a:t> (same </a:t>
            </a:r>
            <a:r>
              <a:rPr lang="de-CH" sz="1000" i="1" dirty="0" err="1">
                <a:solidFill>
                  <a:schemeClr val="tx1"/>
                </a:solidFill>
              </a:rPr>
              <a:t>for</a:t>
            </a:r>
            <a:r>
              <a:rPr lang="de-CH" sz="1000" i="1" dirty="0">
                <a:solidFill>
                  <a:schemeClr val="tx1"/>
                </a:solidFill>
              </a:rPr>
              <a:t> </a:t>
            </a:r>
            <a:r>
              <a:rPr lang="de-CH" sz="1000" i="1" dirty="0" err="1">
                <a:solidFill>
                  <a:schemeClr val="tx1"/>
                </a:solidFill>
              </a:rPr>
              <a:t>everyone</a:t>
            </a:r>
            <a:r>
              <a:rPr lang="de-CH" sz="1000" i="1" dirty="0">
                <a:solidFill>
                  <a:schemeClr val="tx1"/>
                </a:solidFill>
              </a:rPr>
              <a:t>)</a:t>
            </a:r>
          </a:p>
          <a:p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initGame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>
                <a:solidFill>
                  <a:schemeClr val="tx1"/>
                </a:solidFill>
              </a:rPr>
              <a:t>- </a:t>
            </a:r>
            <a:r>
              <a:rPr lang="de-CH" sz="1000" i="1" dirty="0" err="1">
                <a:solidFill>
                  <a:schemeClr val="tx1"/>
                </a:solidFill>
              </a:rPr>
              <a:t>createPlayerHuman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>
                <a:solidFill>
                  <a:schemeClr val="tx1"/>
                </a:solidFill>
              </a:rPr>
              <a:t>- </a:t>
            </a:r>
            <a:r>
              <a:rPr lang="de-CH" sz="1000" i="1" dirty="0" err="1">
                <a:solidFill>
                  <a:schemeClr val="tx1"/>
                </a:solidFill>
              </a:rPr>
              <a:t>createPlayerComp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playTurn</a:t>
            </a:r>
            <a:r>
              <a:rPr lang="de-CH" sz="1000" i="1" dirty="0">
                <a:solidFill>
                  <a:schemeClr val="tx1"/>
                </a:solidFill>
              </a:rPr>
              <a:t>()</a:t>
            </a:r>
          </a:p>
          <a:p>
            <a:r>
              <a:rPr lang="de-CH" sz="1000" i="1" dirty="0">
                <a:solidFill>
                  <a:schemeClr val="tx1"/>
                </a:solidFill>
              </a:rPr>
              <a:t>- </a:t>
            </a:r>
          </a:p>
          <a:p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>
                <a:solidFill>
                  <a:schemeClr val="tx1"/>
                </a:solidFill>
              </a:rPr>
              <a:t>STATIC </a:t>
            </a:r>
            <a:r>
              <a:rPr lang="de-CH" sz="1000" i="1" dirty="0" err="1">
                <a:solidFill>
                  <a:schemeClr val="tx1"/>
                </a:solidFill>
              </a:rPr>
              <a:t>isPosValid</a:t>
            </a:r>
            <a:r>
              <a:rPr lang="de-CH" sz="1000" i="1" dirty="0">
                <a:solidFill>
                  <a:schemeClr val="tx1"/>
                </a:solidFill>
              </a:rPr>
              <a:t>() –i.e. outside </a:t>
            </a:r>
            <a:r>
              <a:rPr lang="de-CH" sz="1000" i="1" dirty="0" err="1">
                <a:solidFill>
                  <a:schemeClr val="tx1"/>
                </a:solidFill>
              </a:rPr>
              <a:t>of</a:t>
            </a:r>
            <a:r>
              <a:rPr lang="de-CH" sz="1000" i="1" dirty="0">
                <a:solidFill>
                  <a:schemeClr val="tx1"/>
                </a:solidFill>
              </a:rPr>
              <a:t> </a:t>
            </a:r>
            <a:r>
              <a:rPr lang="de-CH" sz="1000" i="1" dirty="0" err="1">
                <a:solidFill>
                  <a:schemeClr val="tx1"/>
                </a:solidFill>
              </a:rPr>
              <a:t>Grid</a:t>
            </a:r>
            <a:endParaRPr lang="de-CH" sz="1000" i="1" dirty="0">
              <a:solidFill>
                <a:schemeClr val="tx1"/>
              </a:solidFill>
            </a:endParaRPr>
          </a:p>
          <a:p>
            <a:endParaRPr lang="de-CH" sz="1000" i="1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A48B011-6905-37A0-F56C-726D7B7BD9BB}"/>
              </a:ext>
            </a:extLst>
          </p:cNvPr>
          <p:cNvSpPr/>
          <p:nvPr/>
        </p:nvSpPr>
        <p:spPr>
          <a:xfrm>
            <a:off x="4604085" y="4503420"/>
            <a:ext cx="1491915" cy="1706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b="1" dirty="0">
                <a:solidFill>
                  <a:schemeClr val="tx1"/>
                </a:solidFill>
              </a:rPr>
              <a:t>Pos (aka </a:t>
            </a:r>
            <a:r>
              <a:rPr lang="de-CH" sz="1000" b="1" dirty="0" err="1">
                <a:solidFill>
                  <a:schemeClr val="tx1"/>
                </a:solidFill>
              </a:rPr>
              <a:t>Coordinate</a:t>
            </a:r>
            <a:r>
              <a:rPr lang="de-CH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de-CH" sz="1000" i="1" dirty="0" err="1">
                <a:solidFill>
                  <a:schemeClr val="tx1"/>
                </a:solidFill>
              </a:rPr>
              <a:t>aRow</a:t>
            </a:r>
            <a:endParaRPr lang="de-CH" sz="1000" i="1" dirty="0">
              <a:solidFill>
                <a:schemeClr val="tx1"/>
              </a:solidFill>
            </a:endParaRPr>
          </a:p>
          <a:p>
            <a:r>
              <a:rPr lang="de-CH" sz="1000" i="1" dirty="0" err="1">
                <a:solidFill>
                  <a:schemeClr val="tx1"/>
                </a:solidFill>
              </a:rPr>
              <a:t>aCol</a:t>
            </a:r>
            <a:endParaRPr lang="de-CH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5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8537ED7-00A6-4DAD-A26D-B5CD77E84B51}"/>
              </a:ext>
            </a:extLst>
          </p:cNvPr>
          <p:cNvSpPr/>
          <p:nvPr/>
        </p:nvSpPr>
        <p:spPr>
          <a:xfrm>
            <a:off x="208548" y="291265"/>
            <a:ext cx="1199147" cy="478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</a:rPr>
              <a:t>ABLAUF SPIEL</a:t>
            </a:r>
            <a:endParaRPr lang="de-CH" sz="1000" i="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3D5BD1-9604-4792-BBB7-1837A506768A}"/>
              </a:ext>
            </a:extLst>
          </p:cNvPr>
          <p:cNvSpPr/>
          <p:nvPr/>
        </p:nvSpPr>
        <p:spPr>
          <a:xfrm>
            <a:off x="208548" y="866442"/>
            <a:ext cx="4128836" cy="5347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b="1" i="1" dirty="0">
                <a:solidFill>
                  <a:schemeClr val="tx1"/>
                </a:solidFill>
              </a:rPr>
              <a:t>INIT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Game initialisiert Player (</a:t>
            </a:r>
            <a:r>
              <a:rPr lang="de-CH" sz="1000" i="1" dirty="0" err="1">
                <a:solidFill>
                  <a:schemeClr val="tx1"/>
                </a:solidFill>
              </a:rPr>
              <a:t>comp</a:t>
            </a:r>
            <a:r>
              <a:rPr lang="de-CH" sz="1000" i="1" dirty="0">
                <a:solidFill>
                  <a:schemeClr val="tx1"/>
                </a:solidFill>
              </a:rPr>
              <a:t>, human)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Game gibt jedem Player zwei leere </a:t>
            </a:r>
            <a:r>
              <a:rPr lang="de-CH" sz="1000" i="1" dirty="0" err="1">
                <a:solidFill>
                  <a:schemeClr val="tx1"/>
                </a:solidFill>
              </a:rPr>
              <a:t>Grid</a:t>
            </a:r>
            <a:r>
              <a:rPr lang="de-CH" sz="1000" i="1" dirty="0">
                <a:solidFill>
                  <a:schemeClr val="tx1"/>
                </a:solidFill>
              </a:rPr>
              <a:t>, </a:t>
            </a:r>
            <a:r>
              <a:rPr lang="de-CH" sz="1000" i="1" dirty="0" err="1">
                <a:solidFill>
                  <a:schemeClr val="tx1"/>
                </a:solidFill>
              </a:rPr>
              <a:t>ocean</a:t>
            </a:r>
            <a:r>
              <a:rPr lang="de-CH" sz="1000" i="1" dirty="0">
                <a:solidFill>
                  <a:schemeClr val="tx1"/>
                </a:solidFill>
              </a:rPr>
              <a:t> und </a:t>
            </a:r>
            <a:r>
              <a:rPr lang="de-CH" sz="1000" i="1" dirty="0" err="1">
                <a:solidFill>
                  <a:schemeClr val="tx1"/>
                </a:solidFill>
              </a:rPr>
              <a:t>target</a:t>
            </a:r>
            <a:endParaRPr lang="de-CH" sz="1000" i="1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Game initialisiert für jeden Player eine Fleet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Player </a:t>
            </a:r>
            <a:r>
              <a:rPr lang="de-CH" sz="1000" i="1" dirty="0" err="1">
                <a:solidFill>
                  <a:schemeClr val="tx1"/>
                </a:solidFill>
              </a:rPr>
              <a:t>comp</a:t>
            </a:r>
            <a:r>
              <a:rPr lang="de-CH" sz="1000" i="1" dirty="0">
                <a:solidFill>
                  <a:schemeClr val="tx1"/>
                </a:solidFill>
              </a:rPr>
              <a:t> platziert Fleet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Player human platziert Fleet</a:t>
            </a:r>
          </a:p>
          <a:p>
            <a:r>
              <a:rPr lang="de-CH" sz="1000" b="1" i="1" dirty="0">
                <a:solidFill>
                  <a:schemeClr val="tx1"/>
                </a:solidFill>
              </a:rPr>
              <a:t>TURN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Player human sagt </a:t>
            </a:r>
            <a:r>
              <a:rPr lang="de-CH" sz="1000" i="1" dirty="0" err="1">
                <a:solidFill>
                  <a:schemeClr val="tx1"/>
                </a:solidFill>
              </a:rPr>
              <a:t>shot</a:t>
            </a:r>
            <a:r>
              <a:rPr lang="de-CH" sz="1000" i="1" dirty="0">
                <a:solidFill>
                  <a:schemeClr val="tx1"/>
                </a:solidFill>
              </a:rPr>
              <a:t> 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Game checkt ob </a:t>
            </a:r>
            <a:r>
              <a:rPr lang="de-CH" sz="1000" i="1" dirty="0" err="1">
                <a:solidFill>
                  <a:schemeClr val="tx1"/>
                </a:solidFill>
              </a:rPr>
              <a:t>shot</a:t>
            </a:r>
            <a:r>
              <a:rPr lang="de-CH" sz="1000" i="1" dirty="0">
                <a:solidFill>
                  <a:schemeClr val="tx1"/>
                </a:solidFill>
              </a:rPr>
              <a:t> valid (</a:t>
            </a:r>
            <a:r>
              <a:rPr lang="de-CH" sz="1000" i="1" dirty="0" err="1">
                <a:solidFill>
                  <a:schemeClr val="tx1"/>
                </a:solidFill>
              </a:rPr>
              <a:t>pos</a:t>
            </a:r>
            <a:r>
              <a:rPr lang="de-CH" sz="1000" i="1" dirty="0">
                <a:solidFill>
                  <a:schemeClr val="tx1"/>
                </a:solidFill>
              </a:rPr>
              <a:t> outside </a:t>
            </a:r>
            <a:r>
              <a:rPr lang="de-CH" sz="1000" i="1" dirty="0" err="1">
                <a:solidFill>
                  <a:schemeClr val="tx1"/>
                </a:solidFill>
              </a:rPr>
              <a:t>grid</a:t>
            </a:r>
            <a:r>
              <a:rPr lang="de-CH" sz="1000" i="1" dirty="0">
                <a:solidFill>
                  <a:schemeClr val="tx1"/>
                </a:solidFill>
              </a:rPr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Player </a:t>
            </a:r>
            <a:r>
              <a:rPr lang="de-CH" sz="1000" i="1" dirty="0" err="1">
                <a:solidFill>
                  <a:schemeClr val="tx1"/>
                </a:solidFill>
              </a:rPr>
              <a:t>comp</a:t>
            </a:r>
            <a:r>
              <a:rPr lang="de-CH" sz="1000" i="1" dirty="0">
                <a:solidFill>
                  <a:schemeClr val="tx1"/>
                </a:solidFill>
              </a:rPr>
              <a:t> checkt ob </a:t>
            </a:r>
            <a:r>
              <a:rPr lang="de-CH" sz="1000" i="1" dirty="0" err="1">
                <a:solidFill>
                  <a:schemeClr val="tx1"/>
                </a:solidFill>
              </a:rPr>
              <a:t>shot</a:t>
            </a:r>
            <a:r>
              <a:rPr lang="de-CH" sz="1000" i="1" dirty="0">
                <a:solidFill>
                  <a:schemeClr val="tx1"/>
                </a:solidFill>
              </a:rPr>
              <a:t> valid (</a:t>
            </a:r>
            <a:r>
              <a:rPr lang="de-CH" sz="1000" i="1" dirty="0" err="1">
                <a:solidFill>
                  <a:schemeClr val="tx1"/>
                </a:solidFill>
              </a:rPr>
              <a:t>feld</a:t>
            </a:r>
            <a:r>
              <a:rPr lang="de-CH" sz="1000" i="1" dirty="0">
                <a:solidFill>
                  <a:schemeClr val="tx1"/>
                </a:solidFill>
              </a:rPr>
              <a:t> schon geschossen?)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Player </a:t>
            </a:r>
            <a:r>
              <a:rPr lang="de-CH" sz="1000" i="1" dirty="0" err="1">
                <a:solidFill>
                  <a:schemeClr val="tx1"/>
                </a:solidFill>
              </a:rPr>
              <a:t>comp</a:t>
            </a:r>
            <a:r>
              <a:rPr lang="de-CH" sz="1000" i="1" dirty="0">
                <a:solidFill>
                  <a:schemeClr val="tx1"/>
                </a:solidFill>
              </a:rPr>
              <a:t> holt Feedback </a:t>
            </a:r>
            <a:r>
              <a:rPr lang="de-CH" sz="1000" i="1" dirty="0" err="1">
                <a:solidFill>
                  <a:schemeClr val="tx1"/>
                </a:solidFill>
              </a:rPr>
              <a:t>what</a:t>
            </a:r>
            <a:r>
              <a:rPr lang="de-CH" sz="1000" i="1" dirty="0">
                <a:solidFill>
                  <a:schemeClr val="tx1"/>
                </a:solidFill>
              </a:rPr>
              <a:t> type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Player </a:t>
            </a:r>
            <a:r>
              <a:rPr lang="de-CH" sz="1000" i="1" dirty="0" err="1">
                <a:solidFill>
                  <a:schemeClr val="tx1"/>
                </a:solidFill>
              </a:rPr>
              <a:t>comp</a:t>
            </a:r>
            <a:r>
              <a:rPr lang="de-CH" sz="1000" i="1" dirty="0">
                <a:solidFill>
                  <a:schemeClr val="tx1"/>
                </a:solidFill>
              </a:rPr>
              <a:t> updatet seinen </a:t>
            </a:r>
            <a:r>
              <a:rPr lang="de-CH" sz="1000" i="1" dirty="0" err="1">
                <a:solidFill>
                  <a:schemeClr val="tx1"/>
                </a:solidFill>
              </a:rPr>
              <a:t>ocean</a:t>
            </a:r>
            <a:r>
              <a:rPr lang="de-CH" sz="1000" i="1" dirty="0">
                <a:solidFill>
                  <a:schemeClr val="tx1"/>
                </a:solidFill>
              </a:rPr>
              <a:t> </a:t>
            </a:r>
            <a:r>
              <a:rPr lang="de-CH" sz="1000" i="1" dirty="0" err="1">
                <a:solidFill>
                  <a:schemeClr val="tx1"/>
                </a:solidFill>
              </a:rPr>
              <a:t>grid</a:t>
            </a:r>
            <a:endParaRPr lang="de-CH" sz="10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Player human updatet seinen </a:t>
            </a:r>
            <a:r>
              <a:rPr lang="de-CH" sz="1000" i="1" dirty="0" err="1">
                <a:solidFill>
                  <a:schemeClr val="tx1"/>
                </a:solidFill>
              </a:rPr>
              <a:t>target</a:t>
            </a:r>
            <a:r>
              <a:rPr lang="de-CH" sz="1000" i="1" dirty="0">
                <a:solidFill>
                  <a:schemeClr val="tx1"/>
                </a:solidFill>
              </a:rPr>
              <a:t> </a:t>
            </a:r>
            <a:r>
              <a:rPr lang="de-CH" sz="1000" i="1" dirty="0" err="1">
                <a:solidFill>
                  <a:schemeClr val="tx1"/>
                </a:solidFill>
              </a:rPr>
              <a:t>grid</a:t>
            </a:r>
            <a:endParaRPr lang="de-CH" sz="10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i="1" dirty="0">
                <a:solidFill>
                  <a:schemeClr val="tx1"/>
                </a:solidFill>
              </a:rPr>
              <a:t>Player </a:t>
            </a:r>
            <a:r>
              <a:rPr lang="de-CH" sz="1000" i="1" dirty="0" err="1">
                <a:solidFill>
                  <a:schemeClr val="tx1"/>
                </a:solidFill>
              </a:rPr>
              <a:t>comp</a:t>
            </a:r>
            <a:r>
              <a:rPr lang="de-CH" sz="1000" i="1" dirty="0">
                <a:solidFill>
                  <a:schemeClr val="tx1"/>
                </a:solidFill>
              </a:rPr>
              <a:t> checkt ob er verloren hat</a:t>
            </a:r>
          </a:p>
          <a:p>
            <a:endParaRPr lang="de-CH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200B860-4D7C-969D-3B53-FBACC4985320}"/>
              </a:ext>
            </a:extLst>
          </p:cNvPr>
          <p:cNvGrpSpPr/>
          <p:nvPr/>
        </p:nvGrpSpPr>
        <p:grpSpPr>
          <a:xfrm>
            <a:off x="391156" y="412326"/>
            <a:ext cx="2160000" cy="1760872"/>
            <a:chOff x="2846973" y="682292"/>
            <a:chExt cx="2160000" cy="166103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CF4BB17-42D6-419B-D005-427183909991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Game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D4A21AF-2F5D-5283-D298-F658793D0CE8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04B518C-8314-29FC-1E06-2541AA3663CD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130A2E4-91EC-66BC-F6BB-59C7F8B77CC7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1121034"/>
              <a:chOff x="2846973" y="1650218"/>
              <a:chExt cx="2160000" cy="112103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8956342-1E58-9593-1935-E4B8C4E7C5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>
                    <a:solidFill>
                      <a:schemeClr val="tx1"/>
                    </a:solidFill>
                  </a:rPr>
                  <a:t>Initialize Game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>
                    <a:solidFill>
                      <a:schemeClr val="tx1"/>
                    </a:solidFill>
                  </a:rPr>
                  <a:t>Play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game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A9D6D5A-E22D-B5A8-44EA-8FC712E586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FF3A3F8-6E85-8B66-ED6D-B0865DE87D40}"/>
              </a:ext>
            </a:extLst>
          </p:cNvPr>
          <p:cNvGrpSpPr/>
          <p:nvPr/>
        </p:nvGrpSpPr>
        <p:grpSpPr>
          <a:xfrm>
            <a:off x="2981956" y="412326"/>
            <a:ext cx="2160000" cy="1760872"/>
            <a:chOff x="2846973" y="682292"/>
            <a:chExt cx="2160000" cy="1661035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01427E-C095-CC6C-3901-29B5761F132B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Player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29F783B-C393-B72C-0725-5E7722B47B32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9E6FDEC-8CD1-5981-4826-EB16205A3E0C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r>
                <a:rPr lang="de-CH" sz="700" dirty="0">
                  <a:solidFill>
                    <a:schemeClr val="tx1"/>
                  </a:solidFill>
                </a:rPr>
                <a:t>: </a:t>
              </a:r>
              <a:r>
                <a:rPr lang="de-CH" sz="700" dirty="0" err="1">
                  <a:solidFill>
                    <a:schemeClr val="tx1"/>
                  </a:solidFill>
                </a:rPr>
                <a:t>HumanPlayer</a:t>
              </a:r>
              <a:r>
                <a:rPr lang="de-CH" sz="700" dirty="0">
                  <a:solidFill>
                    <a:schemeClr val="tx1"/>
                  </a:solidFill>
                </a:rPr>
                <a:t>, </a:t>
              </a:r>
              <a:r>
                <a:rPr lang="de-CH" sz="700" dirty="0" err="1">
                  <a:solidFill>
                    <a:schemeClr val="tx1"/>
                  </a:solidFill>
                </a:rPr>
                <a:t>ComputerPlayer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85E287E3-ECA3-3816-DA89-217E32301D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1121034"/>
              <a:chOff x="2846973" y="1650218"/>
              <a:chExt cx="2160000" cy="1121034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736E993-9D71-75E5-A7C2-0CB63F0B0B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 err="1">
                    <a:solidFill>
                      <a:schemeClr val="tx1"/>
                    </a:solidFill>
                  </a:rPr>
                  <a:t>place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fleet</a:t>
                </a: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 err="1">
                    <a:solidFill>
                      <a:schemeClr val="tx1"/>
                    </a:solidFill>
                  </a:rPr>
                  <a:t>call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position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(shoot)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grid</a:t>
                </a: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>
                    <a:solidFill>
                      <a:schemeClr val="tx1"/>
                    </a:solidFill>
                  </a:rPr>
                  <a:t>check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lost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5EC7FEE-9558-0D39-D6A1-A1D6454BD2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0BA183E-6633-CEE7-E568-6E8BD6D48E55}"/>
              </a:ext>
            </a:extLst>
          </p:cNvPr>
          <p:cNvGrpSpPr/>
          <p:nvPr/>
        </p:nvGrpSpPr>
        <p:grpSpPr>
          <a:xfrm>
            <a:off x="5725156" y="256747"/>
            <a:ext cx="2160000" cy="880435"/>
            <a:chOff x="2846973" y="682292"/>
            <a:chExt cx="2160000" cy="830517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DDDCDD3-88BA-78B8-32FB-3A992548299F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</a:t>
              </a:r>
              <a:r>
                <a:rPr lang="de-CH" sz="700" dirty="0" err="1">
                  <a:solidFill>
                    <a:schemeClr val="tx1"/>
                  </a:solidFill>
                </a:rPr>
                <a:t>HumanPlayer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F8EF348-0C15-2FDC-2C78-881D0948E3DF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39DD2FF-8F13-083C-42CD-FE4E7F9E570D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r>
                <a:rPr lang="de-CH" sz="700" dirty="0">
                  <a:solidFill>
                    <a:schemeClr val="tx1"/>
                  </a:solidFill>
                </a:rPr>
                <a:t>: </a:t>
              </a:r>
              <a:r>
                <a:rPr lang="de-CH" sz="700" dirty="0" err="1">
                  <a:solidFill>
                    <a:schemeClr val="tx1"/>
                  </a:solidFill>
                </a:rPr>
                <a:t>HumanPlayer</a:t>
              </a:r>
              <a:r>
                <a:rPr lang="de-CH" sz="700" dirty="0">
                  <a:solidFill>
                    <a:schemeClr val="tx1"/>
                  </a:solidFill>
                </a:rPr>
                <a:t>, </a:t>
              </a:r>
              <a:r>
                <a:rPr lang="de-CH" sz="700" dirty="0" err="1">
                  <a:solidFill>
                    <a:schemeClr val="tx1"/>
                  </a:solidFill>
                </a:rPr>
                <a:t>ComputerPlayer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9799C270-372F-DEDB-5FB9-06925FBB66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290516"/>
              <a:chOff x="2846973" y="1650218"/>
              <a:chExt cx="2160000" cy="290516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4614B34C-75F6-854B-21BA-9A5FE63503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2905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2487653B-05E8-9A6A-A520-0F38D8F6D5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2905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9887B14-B87B-FD66-E1BD-B7051E5044CA}"/>
              </a:ext>
            </a:extLst>
          </p:cNvPr>
          <p:cNvGrpSpPr/>
          <p:nvPr/>
        </p:nvGrpSpPr>
        <p:grpSpPr>
          <a:xfrm>
            <a:off x="5725156" y="1292763"/>
            <a:ext cx="2160000" cy="880435"/>
            <a:chOff x="2846973" y="682292"/>
            <a:chExt cx="2160000" cy="830517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468D6C7-127F-F91E-BE24-757C8D2F842B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</a:t>
              </a:r>
              <a:r>
                <a:rPr lang="de-CH" sz="700" dirty="0" err="1">
                  <a:solidFill>
                    <a:schemeClr val="tx1"/>
                  </a:solidFill>
                </a:rPr>
                <a:t>ComputerPlayer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0F1D98C-DB0E-13F5-A4AD-85AFC450AD9D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5A46B1B-F945-2D19-9848-C097772E92D3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r>
                <a:rPr lang="de-CH" sz="700" dirty="0">
                  <a:solidFill>
                    <a:schemeClr val="tx1"/>
                  </a:solidFill>
                </a:rPr>
                <a:t>: </a:t>
              </a:r>
              <a:r>
                <a:rPr lang="de-CH" sz="700" dirty="0" err="1">
                  <a:solidFill>
                    <a:schemeClr val="tx1"/>
                  </a:solidFill>
                </a:rPr>
                <a:t>HumanPlayer</a:t>
              </a:r>
              <a:r>
                <a:rPr lang="de-CH" sz="700" dirty="0">
                  <a:solidFill>
                    <a:schemeClr val="tx1"/>
                  </a:solidFill>
                </a:rPr>
                <a:t>, </a:t>
              </a:r>
              <a:r>
                <a:rPr lang="de-CH" sz="700" dirty="0" err="1">
                  <a:solidFill>
                    <a:schemeClr val="tx1"/>
                  </a:solidFill>
                </a:rPr>
                <a:t>ComputerPlayer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1FE03547-F290-F52D-1FC8-50C5E8226CC7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290516"/>
              <a:chOff x="2846973" y="1650218"/>
              <a:chExt cx="2160000" cy="290516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ABCB6884-D4C5-E4EB-1A26-1F253D7820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2905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8E2ABAD7-9753-8E89-B6F9-4B6F551DA9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2905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D88DC2D-1DC5-2F02-C317-A207FB0D5D8C}"/>
              </a:ext>
            </a:extLst>
          </p:cNvPr>
          <p:cNvCxnSpPr/>
          <p:nvPr/>
        </p:nvCxnSpPr>
        <p:spPr>
          <a:xfrm flipV="1">
            <a:off x="5232400" y="793964"/>
            <a:ext cx="492756" cy="49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B768A2D-882E-B643-B82D-C1DAAC65309E}"/>
              </a:ext>
            </a:extLst>
          </p:cNvPr>
          <p:cNvCxnSpPr>
            <a:endCxn id="42" idx="1"/>
          </p:cNvCxnSpPr>
          <p:nvPr/>
        </p:nvCxnSpPr>
        <p:spPr>
          <a:xfrm>
            <a:off x="5141956" y="1371600"/>
            <a:ext cx="583200" cy="39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EF1498D-A287-1521-4B91-F6C199F24EEC}"/>
              </a:ext>
            </a:extLst>
          </p:cNvPr>
          <p:cNvGrpSpPr/>
          <p:nvPr/>
        </p:nvGrpSpPr>
        <p:grpSpPr>
          <a:xfrm>
            <a:off x="891512" y="2766906"/>
            <a:ext cx="2160000" cy="1760872"/>
            <a:chOff x="2846973" y="682292"/>
            <a:chExt cx="2160000" cy="1661035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5FE4BE3-3D0C-7031-84E6-ED906CAEE152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CD8B0A5-F348-F5BF-7F5D-EF840F4F6CB9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F7EEFB0A-6809-C7B1-E5D4-9F98FEDAA199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25F36A0B-B4EF-339D-CD24-262828DA05E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1121034"/>
              <a:chOff x="2846973" y="1650218"/>
              <a:chExt cx="2160000" cy="1121034"/>
            </a:xfrm>
          </p:grpSpPr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0628B3E1-7684-4E32-0393-CF5DDC6A3D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 err="1">
                    <a:solidFill>
                      <a:schemeClr val="tx1"/>
                    </a:solidFill>
                  </a:rPr>
                  <a:t>determine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validity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pos</a:t>
                </a: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 err="1">
                    <a:solidFill>
                      <a:schemeClr val="tx1"/>
                    </a:solidFill>
                  </a:rPr>
                  <a:t>determine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hit</a:t>
                </a: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D9AEDDE4-6EC8-AAD5-BC8E-4BD1883FFA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6F23106-E16B-C383-1110-624162AD36AA}"/>
              </a:ext>
            </a:extLst>
          </p:cNvPr>
          <p:cNvGrpSpPr/>
          <p:nvPr/>
        </p:nvGrpSpPr>
        <p:grpSpPr>
          <a:xfrm>
            <a:off x="3398492" y="2766906"/>
            <a:ext cx="2160000" cy="1760872"/>
            <a:chOff x="2846973" y="682292"/>
            <a:chExt cx="2160000" cy="1661035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176942F-83F8-D2C5-1F6B-85036D2ACD0E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Block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29AD417-F187-8B0E-9068-17C86953E535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A7943499-E3D7-8C17-5451-8A1FDA16A746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A68FCBC5-6C79-2534-2BC1-4017FD4E893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1121034"/>
              <a:chOff x="2846973" y="1650218"/>
              <a:chExt cx="2160000" cy="1121034"/>
            </a:xfrm>
          </p:grpSpPr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61A71452-BA5C-6F3B-445E-90FE4A6B1B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 err="1">
                    <a:solidFill>
                      <a:schemeClr val="tx1"/>
                    </a:solidFill>
                  </a:rPr>
                  <a:t>determine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status</a:t>
                </a: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3C4F3BFC-C53F-3DEB-838E-A36388509A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308E9E6-399C-AC65-E046-0B7E726870AC}"/>
              </a:ext>
            </a:extLst>
          </p:cNvPr>
          <p:cNvGrpSpPr/>
          <p:nvPr/>
        </p:nvGrpSpPr>
        <p:grpSpPr>
          <a:xfrm>
            <a:off x="6347432" y="2766906"/>
            <a:ext cx="2160000" cy="1760872"/>
            <a:chOff x="2846973" y="682292"/>
            <a:chExt cx="2160000" cy="1661035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BCB864F6-AF77-50A0-E739-BB1FED59D155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Fleet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4E185F66-4866-727F-E5FB-6542F3977644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F43D8D74-CCD5-F09A-66EB-9EBB981D0218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CC39018-2455-DB5F-4D0A-7CE36856DC8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1121034"/>
              <a:chOff x="2846973" y="1650218"/>
              <a:chExt cx="2160000" cy="1121034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C4E1E0FA-8517-5297-E1BB-2570E759C07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>
                    <a:solidFill>
                      <a:schemeClr val="tx1"/>
                    </a:solidFill>
                  </a:rPr>
                  <a:t>check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placed</a:t>
                </a: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>
                    <a:solidFill>
                      <a:schemeClr val="tx1"/>
                    </a:solidFill>
                  </a:rPr>
                  <a:t>check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destroyed</a:t>
                </a: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82E53A5F-757C-83AB-335B-CA71BA68C0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5AB853E1-87D2-C7FB-0D8D-9A83DDC79B7A}"/>
              </a:ext>
            </a:extLst>
          </p:cNvPr>
          <p:cNvGrpSpPr/>
          <p:nvPr/>
        </p:nvGrpSpPr>
        <p:grpSpPr>
          <a:xfrm>
            <a:off x="8755352" y="2766906"/>
            <a:ext cx="2160000" cy="1760872"/>
            <a:chOff x="2846973" y="682292"/>
            <a:chExt cx="2160000" cy="1661035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929720D-19CB-DA6B-1790-32637B5C02DB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Boat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F416085-9676-0889-454E-3A7A5A941E0E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ECB674F7-B5A1-D555-6504-CC23B8795316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r>
                <a:rPr lang="de-CH" sz="700" dirty="0">
                  <a:solidFill>
                    <a:schemeClr val="tx1"/>
                  </a:solidFill>
                </a:rPr>
                <a:t>: Carrier, </a:t>
              </a:r>
              <a:r>
                <a:rPr lang="de-CH" sz="700" dirty="0" err="1">
                  <a:solidFill>
                    <a:schemeClr val="tx1"/>
                  </a:solidFill>
                </a:rPr>
                <a:t>Battleship</a:t>
              </a:r>
              <a:r>
                <a:rPr lang="de-CH" sz="700" dirty="0">
                  <a:solidFill>
                    <a:schemeClr val="tx1"/>
                  </a:solidFill>
                </a:rPr>
                <a:t>, Submarine, Patrol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8BA3E1D3-D2A2-3ED1-7A50-28C2BC84591E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1121034"/>
              <a:chOff x="2846973" y="1650218"/>
              <a:chExt cx="2160000" cy="1121034"/>
            </a:xfrm>
          </p:grpSpPr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D4EAEF6D-443A-813E-1AA5-4763CF03EF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>
                    <a:solidFill>
                      <a:schemeClr val="tx1"/>
                    </a:solidFill>
                  </a:rPr>
                  <a:t>check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i="1" dirty="0">
                    <a:solidFill>
                      <a:schemeClr val="tx1"/>
                    </a:solidFill>
                  </a:rPr>
                  <a:t> </a:t>
                </a:r>
                <a:r>
                  <a:rPr lang="de-CH" sz="700" i="1" dirty="0" err="1">
                    <a:solidFill>
                      <a:schemeClr val="tx1"/>
                    </a:solidFill>
                  </a:rPr>
                  <a:t>destroyed</a:t>
                </a: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346F5B-9086-6E01-CF24-E4657E5F0A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FC2F333-225D-27B5-29F3-FE9A23CAB8C9}"/>
              </a:ext>
            </a:extLst>
          </p:cNvPr>
          <p:cNvGrpSpPr/>
          <p:nvPr/>
        </p:nvGrpSpPr>
        <p:grpSpPr>
          <a:xfrm>
            <a:off x="1971512" y="4739848"/>
            <a:ext cx="2160000" cy="1760872"/>
            <a:chOff x="2846973" y="682292"/>
            <a:chExt cx="2160000" cy="1661035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B609D3B-27EE-0048-6F01-252AAAA4B11F}"/>
                </a:ext>
              </a:extLst>
            </p:cNvPr>
            <p:cNvSpPr/>
            <p:nvPr/>
          </p:nvSpPr>
          <p:spPr>
            <a:xfrm>
              <a:off x="2846973" y="68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Position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A2830826-C7B1-1745-E41C-3E73A17E34FA}"/>
                </a:ext>
              </a:extLst>
            </p:cNvPr>
            <p:cNvSpPr/>
            <p:nvPr/>
          </p:nvSpPr>
          <p:spPr>
            <a:xfrm>
              <a:off x="2846973" y="86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Superclass</a:t>
              </a:r>
              <a:r>
                <a:rPr lang="de-CH" sz="700" dirty="0">
                  <a:solidFill>
                    <a:schemeClr val="tx1"/>
                  </a:solidFill>
                </a:rPr>
                <a:t>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CB021B3F-187B-6BDC-8C2E-1305642BC9E8}"/>
                </a:ext>
              </a:extLst>
            </p:cNvPr>
            <p:cNvSpPr/>
            <p:nvPr/>
          </p:nvSpPr>
          <p:spPr>
            <a:xfrm>
              <a:off x="2846973" y="1042292"/>
              <a:ext cx="2160000" cy="18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7E6C8AA4-93C5-65DB-579E-48C883F313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46973" y="1222293"/>
              <a:ext cx="2160000" cy="1121034"/>
              <a:chOff x="2846973" y="1650218"/>
              <a:chExt cx="2160000" cy="1121034"/>
            </a:xfrm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2287024E-5100-1015-C5B1-E64DE39BDF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EC500472-E72D-D2CA-1191-C9F64AAB34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11210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259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4DB1F8-65FE-B716-E245-D6650839DF5E}"/>
              </a:ext>
            </a:extLst>
          </p:cNvPr>
          <p:cNvGrpSpPr/>
          <p:nvPr/>
        </p:nvGrpSpPr>
        <p:grpSpPr>
          <a:xfrm>
            <a:off x="504367" y="386201"/>
            <a:ext cx="1895933" cy="1568931"/>
            <a:chOff x="504367" y="386201"/>
            <a:chExt cx="4050216" cy="156893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F5C1354-CF4D-3B84-90E6-B2CBDBD01FCB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3258B33C-F7AD-B393-EC5A-D3AC4089A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7"/>
              <a:ext cx="4050216" cy="924085"/>
              <a:chOff x="2846973" y="1650218"/>
              <a:chExt cx="2160000" cy="515892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DB8DAE1-F8D3-8CCA-D478-5E307603C5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0" cy="51589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 err="1">
                    <a:solidFill>
                      <a:schemeClr val="tx1"/>
                    </a:solidFill>
                  </a:rPr>
                  <a:t>adsf</a:t>
                </a: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9BF9F0F-7E00-70F3-41AC-5A97A21912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50218"/>
                <a:ext cx="1080000" cy="51589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700" i="1" dirty="0" err="1">
                    <a:solidFill>
                      <a:schemeClr val="tx1"/>
                    </a:solidFill>
                  </a:rPr>
                  <a:t>asdf</a:t>
                </a:r>
                <a:endParaRPr lang="de-CH" sz="7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0B04BE2-CF56-6FCB-263C-E53958D87A1A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1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C04044-0F49-E906-2485-B1692F151F63}"/>
              </a:ext>
            </a:extLst>
          </p:cNvPr>
          <p:cNvGrpSpPr/>
          <p:nvPr/>
        </p:nvGrpSpPr>
        <p:grpSpPr>
          <a:xfrm>
            <a:off x="675213" y="3434847"/>
            <a:ext cx="1895937" cy="2126919"/>
            <a:chOff x="504367" y="386201"/>
            <a:chExt cx="4050224" cy="222950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BE86ACC-3E28-9360-0A73-581BB26189CA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Fleet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3313E501-1A05-3302-DF92-D3D19620012A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5"/>
              <a:ext cx="4050224" cy="1584660"/>
              <a:chOff x="2846973" y="1650218"/>
              <a:chExt cx="2160004" cy="88467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50307042-ACF1-C8F1-8054-83AC9FCEDA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8846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Place Boat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destroyed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placed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Keep track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boats</a:t>
                </a:r>
                <a:r>
                  <a:rPr lang="de-CH" sz="700" dirty="0">
                    <a:solidFill>
                      <a:schemeClr val="tx1"/>
                    </a:solidFill>
                  </a:rPr>
                  <a:t> and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shots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Keep track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700" dirty="0">
                    <a:solidFill>
                      <a:schemeClr val="tx1"/>
                    </a:solidFill>
                  </a:rPr>
                  <a:t> Boat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destoryed</a:t>
                </a:r>
                <a:endParaRPr lang="de-CH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14143A4-9324-8D31-98E4-52A12EC5BF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8846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Boat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Boat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Boat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62F5AD2-9B1C-F899-F7C6-976ECF97DCB0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A </a:t>
              </a:r>
              <a:r>
                <a:rPr lang="de-CH" sz="700" dirty="0" err="1">
                  <a:solidFill>
                    <a:schemeClr val="tx1"/>
                  </a:solidFill>
                </a:rPr>
                <a:t>collection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of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boats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which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each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player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has</a:t>
              </a:r>
              <a:r>
                <a:rPr lang="de-CH" sz="700" dirty="0">
                  <a:solidFill>
                    <a:schemeClr val="tx1"/>
                  </a:solidFill>
                </a:rPr>
                <a:t>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ECC23F8-2BF2-38C3-8799-45C92277C757}"/>
              </a:ext>
            </a:extLst>
          </p:cNvPr>
          <p:cNvGrpSpPr/>
          <p:nvPr/>
        </p:nvGrpSpPr>
        <p:grpSpPr>
          <a:xfrm>
            <a:off x="2742003" y="3434847"/>
            <a:ext cx="1895937" cy="1709340"/>
            <a:chOff x="504367" y="386201"/>
            <a:chExt cx="4050224" cy="17917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10AE4CD-1FD0-63D7-6C34-4AAF4B64007B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Boat (aka </a:t>
              </a:r>
              <a:r>
                <a:rPr lang="de-CH" sz="700" dirty="0" err="1">
                  <a:solidFill>
                    <a:schemeClr val="tx1"/>
                  </a:solidFill>
                </a:rPr>
                <a:t>Ship</a:t>
              </a:r>
              <a:r>
                <a:rPr lang="de-CH" sz="700" dirty="0">
                  <a:solidFill>
                    <a:schemeClr val="tx1"/>
                  </a:solidFill>
                </a:rPr>
                <a:t>)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EB30261-2A87-31A6-EBEF-6C9792E687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6"/>
              <a:ext cx="4050224" cy="1146939"/>
              <a:chOff x="2846973" y="1650219"/>
              <a:chExt cx="2160004" cy="640306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14149E8-BFA0-0D97-C23E-D23E6B8D09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9"/>
                <a:ext cx="1080001" cy="64030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placed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where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it’s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placed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length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destroyed</a:t>
                </a:r>
                <a:endParaRPr lang="de-CH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23178C36-809A-F56C-20C3-AB1CED57B1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9"/>
                <a:ext cx="1080001" cy="64030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F542AA-8CAC-2FAF-508A-B52FC368E085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</a:t>
              </a:r>
              <a:r>
                <a:rPr lang="de-CH" sz="700" dirty="0" err="1">
                  <a:solidFill>
                    <a:schemeClr val="tx1"/>
                  </a:solidFill>
                </a:rPr>
                <a:t>One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Ship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of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game </a:t>
              </a:r>
              <a:r>
                <a:rPr lang="de-CH" sz="700" dirty="0" err="1">
                  <a:solidFill>
                    <a:schemeClr val="tx1"/>
                  </a:solidFill>
                </a:rPr>
                <a:t>which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is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placed</a:t>
              </a:r>
              <a:r>
                <a:rPr lang="de-CH" sz="700" dirty="0">
                  <a:solidFill>
                    <a:schemeClr val="tx1"/>
                  </a:solidFill>
                </a:rPr>
                <a:t> on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r>
                <a:rPr lang="de-CH" sz="700" dirty="0">
                  <a:solidFill>
                    <a:schemeClr val="tx1"/>
                  </a:solidFill>
                </a:rPr>
                <a:t>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63DDA36-4063-A242-96F4-B38CAE074977}"/>
              </a:ext>
            </a:extLst>
          </p:cNvPr>
          <p:cNvGrpSpPr/>
          <p:nvPr/>
        </p:nvGrpSpPr>
        <p:grpSpPr>
          <a:xfrm>
            <a:off x="5264080" y="374171"/>
            <a:ext cx="1895937" cy="3096941"/>
            <a:chOff x="504367" y="386201"/>
            <a:chExt cx="4050224" cy="324631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58C5C77-B13C-690C-A112-A6111F51C91C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Game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6312B1A-1CA1-E6A7-8587-E957E44238A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142871"/>
              <a:ext cx="4050224" cy="2489640"/>
              <a:chOff x="2846973" y="1712646"/>
              <a:chExt cx="2160004" cy="1389899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321B4E7-13AA-17A9-7660-6172A100AE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712646"/>
                <a:ext cx="1080001" cy="138989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Create Players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with</a:t>
                </a:r>
                <a:r>
                  <a:rPr lang="de-CH" sz="700" dirty="0">
                    <a:solidFill>
                      <a:schemeClr val="tx1"/>
                    </a:solidFill>
                  </a:rPr>
                  <a:t> Fleets and Grids,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knowing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parameters</a:t>
                </a:r>
                <a:r>
                  <a:rPr lang="de-CH" sz="700" dirty="0">
                    <a:solidFill>
                      <a:schemeClr val="tx1"/>
                    </a:solidFill>
                  </a:rPr>
                  <a:t> like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size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Grid</a:t>
                </a:r>
                <a:r>
                  <a:rPr lang="de-CH" sz="700" dirty="0">
                    <a:solidFill>
                      <a:schemeClr val="tx1"/>
                    </a:solidFill>
                  </a:rPr>
                  <a:t> and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Boats</a:t>
                </a:r>
                <a:r>
                  <a:rPr lang="de-CH" sz="700" dirty="0">
                    <a:solidFill>
                      <a:schemeClr val="tx1"/>
                    </a:solidFill>
                  </a:rPr>
                  <a:t> in Fleet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Determine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700" dirty="0">
                    <a:solidFill>
                      <a:schemeClr val="tx1"/>
                    </a:solidFill>
                  </a:rPr>
                  <a:t> Player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starts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Play a turn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with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attacker</a:t>
                </a:r>
                <a:r>
                  <a:rPr lang="de-CH" sz="700" dirty="0">
                    <a:solidFill>
                      <a:schemeClr val="tx1"/>
                    </a:solidFill>
                  </a:rPr>
                  <a:t> and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defender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Check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that</a:t>
                </a:r>
                <a:r>
                  <a:rPr lang="de-CH" sz="700" dirty="0">
                    <a:solidFill>
                      <a:schemeClr val="tx1"/>
                    </a:solidFill>
                  </a:rPr>
                  <a:t> human Player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calls</a:t>
                </a:r>
                <a:r>
                  <a:rPr lang="de-CH" sz="700" dirty="0">
                    <a:solidFill>
                      <a:schemeClr val="tx1"/>
                    </a:solidFill>
                  </a:rPr>
                  <a:t> valid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shots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Terminate</a:t>
                </a:r>
                <a:r>
                  <a:rPr lang="de-CH" sz="700" dirty="0">
                    <a:solidFill>
                      <a:schemeClr val="tx1"/>
                    </a:solidFill>
                  </a:rPr>
                  <a:t> game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as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soon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as</a:t>
                </a:r>
                <a:r>
                  <a:rPr lang="de-CH" sz="700" dirty="0">
                    <a:solidFill>
                      <a:schemeClr val="tx1"/>
                    </a:solidFill>
                  </a:rPr>
                  <a:t> a Player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has</a:t>
                </a:r>
                <a:r>
                  <a:rPr lang="de-CH" sz="700" dirty="0">
                    <a:solidFill>
                      <a:schemeClr val="tx1"/>
                    </a:solidFill>
                  </a:rPr>
                  <a:t> lost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700" dirty="0">
                    <a:solidFill>
                      <a:schemeClr val="tx1"/>
                    </a:solidFill>
                  </a:rPr>
                  <a:t> game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5D5937C-D6F6-03DB-AA16-2FB6296A5F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712647"/>
                <a:ext cx="1080001" cy="13898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Player,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Grid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Player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Player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5FFE351-FFE6-E51A-AFB3-99C57848B5B2}"/>
                </a:ext>
              </a:extLst>
            </p:cNvPr>
            <p:cNvSpPr/>
            <p:nvPr/>
          </p:nvSpPr>
          <p:spPr>
            <a:xfrm>
              <a:off x="504367" y="708624"/>
              <a:ext cx="4050215" cy="434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The Game </a:t>
              </a:r>
              <a:r>
                <a:rPr lang="de-CH" sz="700" dirty="0" err="1">
                  <a:solidFill>
                    <a:schemeClr val="tx1"/>
                  </a:solidFill>
                </a:rPr>
                <a:t>runs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game, </a:t>
              </a:r>
              <a:r>
                <a:rPr lang="de-CH" sz="700" dirty="0" err="1">
                  <a:solidFill>
                    <a:schemeClr val="tx1"/>
                  </a:solidFill>
                </a:rPr>
                <a:t>enforces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rules</a:t>
              </a:r>
              <a:r>
                <a:rPr lang="de-CH" sz="700" dirty="0">
                  <a:solidFill>
                    <a:schemeClr val="tx1"/>
                  </a:solidFill>
                </a:rPr>
                <a:t> and </a:t>
              </a:r>
              <a:r>
                <a:rPr lang="de-CH" sz="700" dirty="0" err="1">
                  <a:solidFill>
                    <a:schemeClr val="tx1"/>
                  </a:solidFill>
                </a:rPr>
                <a:t>makes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sure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that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players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play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their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turns</a:t>
              </a:r>
              <a:r>
                <a:rPr lang="de-CH" sz="700" dirty="0">
                  <a:solidFill>
                    <a:schemeClr val="tx1"/>
                  </a:solidFill>
                </a:rPr>
                <a:t>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CDE91DF-49A2-3B10-10F7-63F63637F9F2}"/>
              </a:ext>
            </a:extLst>
          </p:cNvPr>
          <p:cNvGrpSpPr/>
          <p:nvPr/>
        </p:nvGrpSpPr>
        <p:grpSpPr>
          <a:xfrm>
            <a:off x="1623182" y="374171"/>
            <a:ext cx="1895937" cy="2929437"/>
            <a:chOff x="1623182" y="374171"/>
            <a:chExt cx="1895937" cy="292943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F5C1354-CF4D-3B84-90E6-B2CBDBD01FCB}"/>
                </a:ext>
              </a:extLst>
            </p:cNvPr>
            <p:cNvSpPr/>
            <p:nvPr/>
          </p:nvSpPr>
          <p:spPr>
            <a:xfrm>
              <a:off x="1623182" y="374171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Player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3258B33C-F7AD-B393-EC5A-D3AC4089A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23182" y="1296234"/>
              <a:ext cx="1895937" cy="2007374"/>
              <a:chOff x="2846973" y="1650218"/>
              <a:chExt cx="2160004" cy="117471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DB8DAE1-F8D3-8CCA-D478-5E307603C5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117471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Call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shots</a:t>
                </a:r>
                <a:r>
                  <a:rPr lang="de-CH" sz="700" dirty="0">
                    <a:solidFill>
                      <a:schemeClr val="tx1"/>
                    </a:solidFill>
                  </a:rPr>
                  <a:t> on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opponents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Grid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Place Fleet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he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has</a:t>
                </a:r>
                <a:r>
                  <a:rPr lang="de-CH" sz="700" dirty="0">
                    <a:solidFill>
                      <a:schemeClr val="tx1"/>
                    </a:solidFill>
                  </a:rPr>
                  <a:t> lost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700" dirty="0">
                    <a:solidFill>
                      <a:schemeClr val="tx1"/>
                    </a:solidFill>
                  </a:rPr>
                  <a:t> game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to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opponents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shots</a:t>
                </a:r>
                <a:r>
                  <a:rPr lang="de-CH" sz="700" dirty="0">
                    <a:solidFill>
                      <a:schemeClr val="tx1"/>
                    </a:solidFill>
                  </a:rPr>
                  <a:t>,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they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are</a:t>
                </a:r>
                <a:r>
                  <a:rPr lang="de-CH" sz="700" dirty="0">
                    <a:solidFill>
                      <a:schemeClr val="tx1"/>
                    </a:solidFill>
                  </a:rPr>
                  <a:t> a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hit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or</a:t>
                </a:r>
                <a:r>
                  <a:rPr lang="de-CH" sz="700" dirty="0">
                    <a:solidFill>
                      <a:schemeClr val="tx1"/>
                    </a:solidFill>
                  </a:rPr>
                  <a:t> miss and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a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has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been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destroyed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Show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Grid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to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opponent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Grid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9BF9F0F-7E00-70F3-41AC-5A97A21912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117471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Game, Position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Fleet, Position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Game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Game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Grid</a:t>
                </a:r>
                <a:endParaRPr lang="de-CH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0B04BE2-CF56-6FCB-263C-E53958D87A1A}"/>
                </a:ext>
              </a:extLst>
            </p:cNvPr>
            <p:cNvSpPr/>
            <p:nvPr/>
          </p:nvSpPr>
          <p:spPr>
            <a:xfrm>
              <a:off x="1623182" y="988646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</a:t>
              </a:r>
              <a:r>
                <a:rPr lang="de-CH" sz="700" dirty="0" err="1">
                  <a:solidFill>
                    <a:schemeClr val="tx1"/>
                  </a:solidFill>
                </a:rPr>
                <a:t>One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of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two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players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playing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game.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2DB0F24-2235-10D6-3ED5-678AA17D1BDB}"/>
                </a:ext>
              </a:extLst>
            </p:cNvPr>
            <p:cNvSpPr/>
            <p:nvPr/>
          </p:nvSpPr>
          <p:spPr>
            <a:xfrm>
              <a:off x="1623182" y="681756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Subclasses</a:t>
              </a:r>
              <a:r>
                <a:rPr lang="de-CH" sz="700" dirty="0">
                  <a:solidFill>
                    <a:schemeClr val="tx1"/>
                  </a:solidFill>
                </a:rPr>
                <a:t>: Human Player, Computer Player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62C8E44-6A8C-19DE-4E06-EB909009662C}"/>
              </a:ext>
            </a:extLst>
          </p:cNvPr>
          <p:cNvGrpSpPr/>
          <p:nvPr/>
        </p:nvGrpSpPr>
        <p:grpSpPr>
          <a:xfrm>
            <a:off x="8420640" y="835550"/>
            <a:ext cx="1895937" cy="2289698"/>
            <a:chOff x="1623182" y="374171"/>
            <a:chExt cx="1895937" cy="228969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377188D-A91F-0C2E-AE75-06AB751BADC7}"/>
                </a:ext>
              </a:extLst>
            </p:cNvPr>
            <p:cNvSpPr/>
            <p:nvPr/>
          </p:nvSpPr>
          <p:spPr>
            <a:xfrm>
              <a:off x="1623182" y="374171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11C870E6-61F8-1699-6009-2507331E2A2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23182" y="1484330"/>
              <a:ext cx="1895937" cy="1179539"/>
              <a:chOff x="2846973" y="1760291"/>
              <a:chExt cx="2160004" cy="690266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759C6885-EAB0-6A4A-4E4B-60914D3B36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760293"/>
                <a:ext cx="1080001" cy="6902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Update Blocks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Determine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a Position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part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Grid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Print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itself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itself</a:t>
                </a:r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CC87C410-F996-8AE7-BEA7-1452BA7B2F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760291"/>
                <a:ext cx="1080001" cy="6902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Block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Position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DD5B4AA-B0BF-51DD-C41E-9642C04B855C}"/>
                </a:ext>
              </a:extLst>
            </p:cNvPr>
            <p:cNvSpPr/>
            <p:nvPr/>
          </p:nvSpPr>
          <p:spPr>
            <a:xfrm>
              <a:off x="1623182" y="988645"/>
              <a:ext cx="1895933" cy="4956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A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consisting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of</a:t>
              </a:r>
              <a:r>
                <a:rPr lang="de-CH" sz="700" dirty="0">
                  <a:solidFill>
                    <a:schemeClr val="tx1"/>
                  </a:solidFill>
                </a:rPr>
                <a:t> Blocks </a:t>
              </a:r>
              <a:r>
                <a:rPr lang="de-CH" sz="700" dirty="0" err="1">
                  <a:solidFill>
                    <a:schemeClr val="tx1"/>
                  </a:solidFill>
                </a:rPr>
                <a:t>recording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placed</a:t>
              </a:r>
              <a:r>
                <a:rPr lang="de-CH" sz="700" dirty="0">
                  <a:solidFill>
                    <a:schemeClr val="tx1"/>
                  </a:solidFill>
                </a:rPr>
                <a:t> Fleet, </a:t>
              </a:r>
              <a:r>
                <a:rPr lang="de-CH" sz="700" dirty="0" err="1">
                  <a:solidFill>
                    <a:schemeClr val="tx1"/>
                  </a:solidFill>
                </a:rPr>
                <a:t>where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players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shot</a:t>
              </a:r>
              <a:r>
                <a:rPr lang="de-CH" sz="700" dirty="0">
                  <a:solidFill>
                    <a:schemeClr val="tx1"/>
                  </a:solidFill>
                </a:rPr>
                <a:t> at and </a:t>
              </a:r>
              <a:r>
                <a:rPr lang="de-CH" sz="700" dirty="0" err="1">
                  <a:solidFill>
                    <a:schemeClr val="tx1"/>
                  </a:solidFill>
                </a:rPr>
                <a:t>which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boats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are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destroyed</a:t>
              </a:r>
              <a:r>
                <a:rPr lang="de-CH" sz="700" dirty="0">
                  <a:solidFill>
                    <a:schemeClr val="tx1"/>
                  </a:solidFill>
                </a:rPr>
                <a:t>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2EECC62-9EA5-5E8E-5896-87B271541BE7}"/>
                </a:ext>
              </a:extLst>
            </p:cNvPr>
            <p:cNvSpPr/>
            <p:nvPr/>
          </p:nvSpPr>
          <p:spPr>
            <a:xfrm>
              <a:off x="1623182" y="681756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 err="1">
                  <a:solidFill>
                    <a:schemeClr val="tx1"/>
                  </a:solidFill>
                </a:rPr>
                <a:t>Subclasses</a:t>
              </a:r>
              <a:r>
                <a:rPr lang="de-CH" sz="700" dirty="0">
                  <a:solidFill>
                    <a:schemeClr val="tx1"/>
                  </a:solidFill>
                </a:rPr>
                <a:t>: Ocean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r>
                <a:rPr lang="de-CH" sz="700" dirty="0">
                  <a:solidFill>
                    <a:schemeClr val="tx1"/>
                  </a:solidFill>
                </a:rPr>
                <a:t>, Target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0FAC1B6-42E0-910F-9249-1E32F961D981}"/>
              </a:ext>
            </a:extLst>
          </p:cNvPr>
          <p:cNvGrpSpPr/>
          <p:nvPr/>
        </p:nvGrpSpPr>
        <p:grpSpPr>
          <a:xfrm>
            <a:off x="7724911" y="3236972"/>
            <a:ext cx="1895936" cy="1907220"/>
            <a:chOff x="504365" y="386201"/>
            <a:chExt cx="4050222" cy="1999206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1B8299E-3CDB-ADF7-83FD-1680A254B617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Block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FDCE4183-2461-7703-4705-E077DE32F76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5" y="1118346"/>
              <a:ext cx="4050222" cy="1267061"/>
              <a:chOff x="2846972" y="1698952"/>
              <a:chExt cx="2160003" cy="707366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D87C60-C5BD-808F-723A-FD41D27744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2" y="1698952"/>
                <a:ext cx="1080002" cy="7073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been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shot</a:t>
                </a:r>
                <a:r>
                  <a:rPr lang="de-CH" sz="700" dirty="0">
                    <a:solidFill>
                      <a:schemeClr val="tx1"/>
                    </a:solidFill>
                  </a:rPr>
                  <a:t> at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a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placed</a:t>
                </a:r>
                <a:r>
                  <a:rPr lang="de-CH" sz="700" dirty="0">
                    <a:solidFill>
                      <a:schemeClr val="tx1"/>
                    </a:solidFill>
                  </a:rPr>
                  <a:t> on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status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shot</a:t>
                </a:r>
                <a:r>
                  <a:rPr lang="de-CH" sz="700" dirty="0">
                    <a:solidFill>
                      <a:schemeClr val="tx1"/>
                    </a:solidFill>
                  </a:rPr>
                  <a:t> at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status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700" dirty="0">
                    <a:solidFill>
                      <a:schemeClr val="tx1"/>
                    </a:solidFill>
                  </a:rPr>
                  <a:t> on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B851976-5FDC-7626-EC6A-F1E653BCFA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98953"/>
                <a:ext cx="1080002" cy="7073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54F9504-7131-9825-09F5-F71D2EDF4555}"/>
                </a:ext>
              </a:extLst>
            </p:cNvPr>
            <p:cNvSpPr/>
            <p:nvPr/>
          </p:nvSpPr>
          <p:spPr>
            <a:xfrm>
              <a:off x="504367" y="708625"/>
              <a:ext cx="4050215" cy="40972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An </a:t>
              </a:r>
              <a:r>
                <a:rPr lang="de-CH" sz="700" dirty="0" err="1">
                  <a:solidFill>
                    <a:schemeClr val="tx1"/>
                  </a:solidFill>
                </a:rPr>
                <a:t>Object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storing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where</a:t>
              </a:r>
              <a:r>
                <a:rPr lang="de-CH" sz="700" dirty="0">
                  <a:solidFill>
                    <a:schemeClr val="tx1"/>
                  </a:solidFill>
                </a:rPr>
                <a:t> in </a:t>
              </a:r>
              <a:r>
                <a:rPr lang="de-CH" sz="700" dirty="0" err="1">
                  <a:solidFill>
                    <a:schemeClr val="tx1"/>
                  </a:solidFill>
                </a:rPr>
                <a:t>the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it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is</a:t>
              </a:r>
              <a:r>
                <a:rPr lang="de-CH" sz="700" dirty="0">
                  <a:solidFill>
                    <a:schemeClr val="tx1"/>
                  </a:solidFill>
                </a:rPr>
                <a:t> (</a:t>
              </a:r>
              <a:r>
                <a:rPr lang="de-CH" sz="700" dirty="0" err="1">
                  <a:solidFill>
                    <a:schemeClr val="tx1"/>
                  </a:solidFill>
                </a:rPr>
                <a:t>its</a:t>
              </a:r>
              <a:r>
                <a:rPr lang="de-CH" sz="700" dirty="0">
                  <a:solidFill>
                    <a:schemeClr val="tx1"/>
                  </a:solidFill>
                </a:rPr>
                <a:t> Position) </a:t>
              </a:r>
              <a:r>
                <a:rPr lang="de-CH" sz="700" dirty="0" err="1">
                  <a:solidFill>
                    <a:schemeClr val="tx1"/>
                  </a:solidFill>
                </a:rPr>
                <a:t>as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well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as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if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it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has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been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shot</a:t>
              </a:r>
              <a:r>
                <a:rPr lang="de-CH" sz="700" dirty="0">
                  <a:solidFill>
                    <a:schemeClr val="tx1"/>
                  </a:solidFill>
                </a:rPr>
                <a:t> at and </a:t>
              </a:r>
              <a:r>
                <a:rPr lang="de-CH" sz="700" dirty="0" err="1">
                  <a:solidFill>
                    <a:schemeClr val="tx1"/>
                  </a:solidFill>
                </a:rPr>
                <a:t>if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it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contains</a:t>
              </a:r>
              <a:r>
                <a:rPr lang="de-CH" sz="700" dirty="0">
                  <a:solidFill>
                    <a:schemeClr val="tx1"/>
                  </a:solidFill>
                </a:rPr>
                <a:t> a </a:t>
              </a:r>
              <a:r>
                <a:rPr lang="de-CH" sz="700" dirty="0" err="1">
                  <a:solidFill>
                    <a:schemeClr val="tx1"/>
                  </a:solidFill>
                </a:rPr>
                <a:t>boat</a:t>
              </a:r>
              <a:r>
                <a:rPr lang="de-CH" sz="700" dirty="0">
                  <a:solidFill>
                    <a:schemeClr val="tx1"/>
                  </a:solidFill>
                </a:rPr>
                <a:t>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7BC079F-01BA-BBD1-B725-5FE3ADA0DDAB}"/>
              </a:ext>
            </a:extLst>
          </p:cNvPr>
          <p:cNvGrpSpPr/>
          <p:nvPr/>
        </p:nvGrpSpPr>
        <p:grpSpPr>
          <a:xfrm>
            <a:off x="5260160" y="3544557"/>
            <a:ext cx="1895937" cy="1020245"/>
            <a:chOff x="504367" y="386201"/>
            <a:chExt cx="4050224" cy="1069453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C341299F-01B0-A85E-28A4-34C5A04D89BB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</a:t>
              </a:r>
              <a:r>
                <a:rPr lang="de-CH" sz="700" dirty="0" err="1">
                  <a:solidFill>
                    <a:schemeClr val="tx1"/>
                  </a:solidFill>
                </a:rPr>
                <a:t>Row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E23509FE-EA63-CB01-4436-AA67B9FE0918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5"/>
              <a:ext cx="4050224" cy="424609"/>
              <a:chOff x="2846973" y="1650218"/>
              <a:chExt cx="2160004" cy="237048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75D596D6-CA37-AACB-8A59-19711E1B2C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237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position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is</a:t>
                </a:r>
                <a:r>
                  <a:rPr lang="de-CH" sz="700" dirty="0">
                    <a:solidFill>
                      <a:schemeClr val="tx1"/>
                    </a:solidFill>
                  </a:rPr>
                  <a:t> at</a:t>
                </a: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E67DCB8-41AD-C077-5EC3-1C9337262C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237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8B8EA15-B655-E9AD-0911-FA5AFB02F54B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A </a:t>
              </a:r>
              <a:r>
                <a:rPr lang="de-CH" sz="700" dirty="0" err="1">
                  <a:solidFill>
                    <a:schemeClr val="tx1"/>
                  </a:solidFill>
                </a:rPr>
                <a:t>row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position</a:t>
              </a:r>
              <a:r>
                <a:rPr lang="de-CH" sz="700" dirty="0">
                  <a:solidFill>
                    <a:schemeClr val="tx1"/>
                  </a:solidFill>
                </a:rPr>
                <a:t> in a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r>
                <a:rPr lang="de-CH" sz="700" dirty="0">
                  <a:solidFill>
                    <a:schemeClr val="tx1"/>
                  </a:solidFill>
                </a:rPr>
                <a:t>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42291CA9-E4D4-D6CB-9EFF-72551111D481}"/>
              </a:ext>
            </a:extLst>
          </p:cNvPr>
          <p:cNvGrpSpPr/>
          <p:nvPr/>
        </p:nvGrpSpPr>
        <p:grpSpPr>
          <a:xfrm>
            <a:off x="5260160" y="4730765"/>
            <a:ext cx="1895937" cy="1020245"/>
            <a:chOff x="504367" y="386201"/>
            <a:chExt cx="4050224" cy="1069453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B8C1A82-0799-6107-B85B-8F10BCE6A4E3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Col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74C56152-CB42-885D-FFF3-93BF9C46B3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5"/>
              <a:ext cx="4050224" cy="424609"/>
              <a:chOff x="2846973" y="1650218"/>
              <a:chExt cx="2160004" cy="237048"/>
            </a:xfrm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5D4F41F-CFDF-8E1A-19A1-5CDE22860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237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position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is</a:t>
                </a:r>
                <a:r>
                  <a:rPr lang="de-CH" sz="700" dirty="0">
                    <a:solidFill>
                      <a:schemeClr val="tx1"/>
                    </a:solidFill>
                  </a:rPr>
                  <a:t> at</a:t>
                </a:r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7C1A40F-B373-8039-F1A3-1DD5A1D6F4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237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98A1552-C117-2728-42D3-28B8D9133EA6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A </a:t>
              </a:r>
              <a:r>
                <a:rPr lang="de-CH" sz="700" dirty="0" err="1">
                  <a:solidFill>
                    <a:schemeClr val="tx1"/>
                  </a:solidFill>
                </a:rPr>
                <a:t>column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position</a:t>
              </a:r>
              <a:r>
                <a:rPr lang="de-CH" sz="700" dirty="0">
                  <a:solidFill>
                    <a:schemeClr val="tx1"/>
                  </a:solidFill>
                </a:rPr>
                <a:t> in a </a:t>
              </a:r>
              <a:r>
                <a:rPr lang="de-CH" sz="700" dirty="0" err="1">
                  <a:solidFill>
                    <a:schemeClr val="tx1"/>
                  </a:solidFill>
                </a:rPr>
                <a:t>Grid</a:t>
              </a:r>
              <a:r>
                <a:rPr lang="de-CH" sz="700" dirty="0">
                  <a:solidFill>
                    <a:schemeClr val="tx1"/>
                  </a:solidFill>
                </a:rPr>
                <a:t>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DBE12C2-76EF-F41F-BB1E-24362BB13EF1}"/>
              </a:ext>
            </a:extLst>
          </p:cNvPr>
          <p:cNvGrpSpPr/>
          <p:nvPr/>
        </p:nvGrpSpPr>
        <p:grpSpPr>
          <a:xfrm>
            <a:off x="9810506" y="3236969"/>
            <a:ext cx="1895936" cy="1907220"/>
            <a:chOff x="504365" y="386201"/>
            <a:chExt cx="4050222" cy="1999206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55DFB5C-6D56-53DF-C1C3-B1F37F4E0DE2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Position (aka </a:t>
              </a:r>
              <a:r>
                <a:rPr lang="de-CH" sz="700" dirty="0" err="1">
                  <a:solidFill>
                    <a:schemeClr val="tx1"/>
                  </a:solidFill>
                </a:rPr>
                <a:t>Coordinate</a:t>
              </a:r>
              <a:r>
                <a:rPr lang="de-CH" sz="700" dirty="0">
                  <a:solidFill>
                    <a:schemeClr val="tx1"/>
                  </a:solidFill>
                </a:rPr>
                <a:t>)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4E05FB6C-9F8C-D7E6-A6FF-B0BC1DB2090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5" y="1118346"/>
              <a:ext cx="4050222" cy="1267061"/>
              <a:chOff x="2846972" y="1698952"/>
              <a:chExt cx="2160003" cy="707366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901DA327-7847-07A9-260C-BD1235A4D0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2" y="1698952"/>
                <a:ext cx="1080002" cy="7073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been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shot</a:t>
                </a:r>
                <a:r>
                  <a:rPr lang="de-CH" sz="700" dirty="0">
                    <a:solidFill>
                      <a:schemeClr val="tx1"/>
                    </a:solidFill>
                  </a:rPr>
                  <a:t> at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 err="1">
                    <a:solidFill>
                      <a:schemeClr val="tx1"/>
                    </a:solidFill>
                  </a:rPr>
                  <a:t>Answer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if</a:t>
                </a:r>
                <a:r>
                  <a:rPr lang="de-CH" sz="700" dirty="0">
                    <a:solidFill>
                      <a:schemeClr val="tx1"/>
                    </a:solidFill>
                  </a:rPr>
                  <a:t> a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is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placed</a:t>
                </a:r>
                <a:r>
                  <a:rPr lang="de-CH" sz="700" dirty="0">
                    <a:solidFill>
                      <a:schemeClr val="tx1"/>
                    </a:solidFill>
                  </a:rPr>
                  <a:t> on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status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shot</a:t>
                </a:r>
                <a:r>
                  <a:rPr lang="de-CH" sz="700" dirty="0">
                    <a:solidFill>
                      <a:schemeClr val="tx1"/>
                    </a:solidFill>
                  </a:rPr>
                  <a:t> at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r>
                  <a:rPr lang="de-CH" sz="700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status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700" dirty="0">
                    <a:solidFill>
                      <a:schemeClr val="tx1"/>
                    </a:solidFill>
                  </a:rPr>
                  <a:t> on</a:t>
                </a: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8F21A601-921D-23F0-9A77-5E743ADA24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98953"/>
                <a:ext cx="1080002" cy="7073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endParaRPr lang="de-CH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E2520281-197A-73CC-4544-942A1206B68C}"/>
                </a:ext>
              </a:extLst>
            </p:cNvPr>
            <p:cNvSpPr/>
            <p:nvPr/>
          </p:nvSpPr>
          <p:spPr>
            <a:xfrm>
              <a:off x="504367" y="708625"/>
              <a:ext cx="4050215" cy="40972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An </a:t>
              </a:r>
              <a:r>
                <a:rPr lang="de-CH" sz="700" dirty="0" err="1">
                  <a:solidFill>
                    <a:schemeClr val="tx1"/>
                  </a:solidFill>
                </a:rPr>
                <a:t>Object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storing</a:t>
              </a:r>
              <a:r>
                <a:rPr lang="de-CH" sz="700" dirty="0">
                  <a:solidFill>
                    <a:schemeClr val="tx1"/>
                  </a:solidFill>
                </a:rPr>
                <a:t> 2D </a:t>
              </a:r>
              <a:r>
                <a:rPr lang="de-CH" sz="700" dirty="0" err="1">
                  <a:solidFill>
                    <a:schemeClr val="tx1"/>
                  </a:solidFill>
                </a:rPr>
                <a:t>Coordiantes</a:t>
              </a:r>
              <a:r>
                <a:rPr lang="de-CH" sz="700" dirty="0">
                  <a:solidFill>
                    <a:schemeClr val="tx1"/>
                  </a:solidFill>
                </a:rPr>
                <a:t>.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721B4B5-A8AF-3E4A-A131-D27184C93E0E}"/>
              </a:ext>
            </a:extLst>
          </p:cNvPr>
          <p:cNvGrpSpPr/>
          <p:nvPr/>
        </p:nvGrpSpPr>
        <p:grpSpPr>
          <a:xfrm>
            <a:off x="675213" y="5685402"/>
            <a:ext cx="1895937" cy="980091"/>
            <a:chOff x="504367" y="386201"/>
            <a:chExt cx="4050224" cy="102736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9CD7CBC-7B70-CE06-B191-7AA4DDB2B00B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</a:t>
              </a:r>
              <a:r>
                <a:rPr lang="de-CH" sz="700" dirty="0" err="1">
                  <a:solidFill>
                    <a:schemeClr val="tx1"/>
                  </a:solidFill>
                </a:rPr>
                <a:t>FleetSpecification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7CECA58F-ADA3-72C6-5E1F-E4078C4666A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3"/>
              <a:ext cx="4050224" cy="382520"/>
              <a:chOff x="2846973" y="1650218"/>
              <a:chExt cx="2160004" cy="213551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00BE0D92-317B-FBEB-49E9-D70FEF1D5B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21355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 err="1">
                    <a:solidFill>
                      <a:schemeClr val="tx1"/>
                    </a:solidFill>
                  </a:rPr>
                  <a:t>Know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how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many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make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up</a:t>
                </a:r>
                <a:r>
                  <a:rPr lang="de-CH" sz="700" dirty="0">
                    <a:solidFill>
                      <a:schemeClr val="tx1"/>
                    </a:solidFill>
                  </a:rPr>
                  <a:t> a Fleet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BADF0DF8-8ECA-7455-7C1D-1E9CF21A59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21355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Boat Type, Fleet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A8D7983-0B7E-E648-E47F-A431DDC808A6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A </a:t>
              </a:r>
              <a:r>
                <a:rPr lang="de-CH" sz="700" dirty="0" err="1">
                  <a:solidFill>
                    <a:schemeClr val="tx1"/>
                  </a:solidFill>
                </a:rPr>
                <a:t>collection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of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information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which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describes</a:t>
              </a:r>
              <a:r>
                <a:rPr lang="de-CH" sz="700" dirty="0">
                  <a:solidFill>
                    <a:schemeClr val="tx1"/>
                  </a:solidFill>
                </a:rPr>
                <a:t> a </a:t>
              </a:r>
              <a:r>
                <a:rPr lang="de-CH" sz="700" dirty="0" err="1">
                  <a:solidFill>
                    <a:schemeClr val="tx1"/>
                  </a:solidFill>
                </a:rPr>
                <a:t>fleet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16E80F6-B9E0-2B34-7ABF-B946FD90A81E}"/>
              </a:ext>
            </a:extLst>
          </p:cNvPr>
          <p:cNvGrpSpPr/>
          <p:nvPr/>
        </p:nvGrpSpPr>
        <p:grpSpPr>
          <a:xfrm>
            <a:off x="2742003" y="5320483"/>
            <a:ext cx="1895937" cy="1345010"/>
            <a:chOff x="504367" y="386201"/>
            <a:chExt cx="4050224" cy="140988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72659A8-8B1A-418A-CA37-52B0638EED60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Class Name: Boat Type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C961040-EDC6-5FF1-313D-6C69F018B4E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3"/>
              <a:ext cx="4050224" cy="765040"/>
              <a:chOff x="2846973" y="1650218"/>
              <a:chExt cx="2160004" cy="427102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E9021753-DED6-5E25-E94F-B996DDAEC1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4271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 err="1">
                    <a:solidFill>
                      <a:schemeClr val="tx1"/>
                    </a:solidFill>
                  </a:rPr>
                  <a:t>Describe</a:t>
                </a:r>
                <a:r>
                  <a:rPr lang="de-CH" sz="700" dirty="0">
                    <a:solidFill>
                      <a:schemeClr val="tx1"/>
                    </a:solidFill>
                  </a:rPr>
                  <a:t> different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Boats</a:t>
                </a:r>
                <a:r>
                  <a:rPr lang="de-CH" sz="700" dirty="0">
                    <a:solidFill>
                      <a:schemeClr val="tx1"/>
                    </a:solidFill>
                  </a:rPr>
                  <a:t> in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terms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700" dirty="0">
                    <a:solidFill>
                      <a:schemeClr val="tx1"/>
                    </a:solidFill>
                  </a:rPr>
                  <a:t>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length</a:t>
                </a:r>
                <a:r>
                  <a:rPr lang="de-CH" sz="700" dirty="0">
                    <a:solidFill>
                      <a:schemeClr val="tx1"/>
                    </a:solidFill>
                  </a:rPr>
                  <a:t> and </a:t>
                </a:r>
                <a:r>
                  <a:rPr lang="de-CH" sz="700" dirty="0" err="1">
                    <a:solidFill>
                      <a:schemeClr val="tx1"/>
                    </a:solidFill>
                  </a:rPr>
                  <a:t>description</a:t>
                </a:r>
                <a:r>
                  <a:rPr lang="de-CH" sz="700" dirty="0">
                    <a:solidFill>
                      <a:schemeClr val="tx1"/>
                    </a:solidFill>
                  </a:rPr>
                  <a:t> (e.g. Name)</a:t>
                </a: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3F0DA76-2ABE-A0A3-2A99-35DA00E59D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42710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/>
              <a:lstStyle/>
              <a:p>
                <a:r>
                  <a:rPr lang="de-CH" sz="700" dirty="0">
                    <a:solidFill>
                      <a:schemeClr val="tx1"/>
                    </a:solidFill>
                  </a:rPr>
                  <a:t>Boat</a:t>
                </a: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7D859B1-0463-ED49-8F68-DC6EA82A7B40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/>
            <a:lstStyle/>
            <a:p>
              <a:r>
                <a:rPr lang="de-CH" sz="700" dirty="0">
                  <a:solidFill>
                    <a:schemeClr val="tx1"/>
                  </a:solidFill>
                </a:rPr>
                <a:t>Description: A </a:t>
              </a:r>
              <a:r>
                <a:rPr lang="de-CH" sz="700" dirty="0" err="1">
                  <a:solidFill>
                    <a:schemeClr val="tx1"/>
                  </a:solidFill>
                </a:rPr>
                <a:t>blueprint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of</a:t>
              </a:r>
              <a:r>
                <a:rPr lang="de-CH" sz="700" dirty="0">
                  <a:solidFill>
                    <a:schemeClr val="tx1"/>
                  </a:solidFill>
                </a:rPr>
                <a:t> different </a:t>
              </a:r>
              <a:r>
                <a:rPr lang="de-CH" sz="700" dirty="0" err="1">
                  <a:solidFill>
                    <a:schemeClr val="tx1"/>
                  </a:solidFill>
                </a:rPr>
                <a:t>kinds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of</a:t>
              </a:r>
              <a:r>
                <a:rPr lang="de-CH" sz="700" dirty="0">
                  <a:solidFill>
                    <a:schemeClr val="tx1"/>
                  </a:solidFill>
                </a:rPr>
                <a:t> </a:t>
              </a:r>
              <a:r>
                <a:rPr lang="de-CH" sz="700" dirty="0" err="1">
                  <a:solidFill>
                    <a:schemeClr val="tx1"/>
                  </a:solidFill>
                </a:rPr>
                <a:t>Boats</a:t>
              </a:r>
              <a:endParaRPr lang="de-CH" sz="7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9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801</Words>
  <Application>Microsoft Macintosh PowerPoint</Application>
  <PresentationFormat>Widescreen</PresentationFormat>
  <Paragraphs>262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Arnold Dominik</dc:creator>
  <cp:lastModifiedBy>Dominik Johann Arnold</cp:lastModifiedBy>
  <cp:revision>16</cp:revision>
  <dcterms:created xsi:type="dcterms:W3CDTF">2022-10-13T13:30:39Z</dcterms:created>
  <dcterms:modified xsi:type="dcterms:W3CDTF">2022-11-05T09:24:43Z</dcterms:modified>
</cp:coreProperties>
</file>