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83" r:id="rId17"/>
    <p:sldId id="270" r:id="rId18"/>
    <p:sldId id="272" r:id="rId19"/>
    <p:sldId id="284" r:id="rId20"/>
    <p:sldId id="285" r:id="rId21"/>
    <p:sldId id="286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36A6B-B469-4025-9B77-8E80AFF45045}" v="67" dt="2021-11-09T20:58:45.1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3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Woźniczak" userId="177149b3705d29c0" providerId="LiveId" clId="{85F36A6B-B469-4025-9B77-8E80AFF45045}"/>
    <pc:docChg chg="undo custSel addSld delSld modSld sldOrd">
      <pc:chgData name="Michał Woźniczak" userId="177149b3705d29c0" providerId="LiveId" clId="{85F36A6B-B469-4025-9B77-8E80AFF45045}" dt="2021-11-11T14:49:37.801" v="217" actId="1076"/>
      <pc:docMkLst>
        <pc:docMk/>
      </pc:docMkLst>
      <pc:sldChg chg="modAnim">
        <pc:chgData name="Michał Woźniczak" userId="177149b3705d29c0" providerId="LiveId" clId="{85F36A6B-B469-4025-9B77-8E80AFF45045}" dt="2021-11-06T13:02:59.693" v="18"/>
        <pc:sldMkLst>
          <pc:docMk/>
          <pc:sldMk cId="0" sldId="257"/>
        </pc:sldMkLst>
      </pc:sldChg>
      <pc:sldChg chg="addSp modSp mod modAnim">
        <pc:chgData name="Michał Woźniczak" userId="177149b3705d29c0" providerId="LiveId" clId="{85F36A6B-B469-4025-9B77-8E80AFF45045}" dt="2021-11-06T13:02:28.098" v="17"/>
        <pc:sldMkLst>
          <pc:docMk/>
          <pc:sldMk cId="0" sldId="259"/>
        </pc:sldMkLst>
        <pc:spChg chg="mod">
          <ac:chgData name="Michał Woźniczak" userId="177149b3705d29c0" providerId="LiveId" clId="{85F36A6B-B469-4025-9B77-8E80AFF45045}" dt="2021-11-06T13:02:00.893" v="15" actId="20577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Michał Woźniczak" userId="177149b3705d29c0" providerId="LiveId" clId="{85F36A6B-B469-4025-9B77-8E80AFF45045}" dt="2021-11-06T13:02:23.004" v="16" actId="164"/>
          <ac:spMkLst>
            <pc:docMk/>
            <pc:sldMk cId="0" sldId="259"/>
            <ac:spMk id="10" creationId="{8A52B679-01C8-454E-8833-1BB1FF519DAE}"/>
          </ac:spMkLst>
        </pc:spChg>
        <pc:grpChg chg="mod">
          <ac:chgData name="Michał Woźniczak" userId="177149b3705d29c0" providerId="LiveId" clId="{85F36A6B-B469-4025-9B77-8E80AFF45045}" dt="2021-11-06T13:01:38.507" v="13" actId="1076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Michał Woźniczak" userId="177149b3705d29c0" providerId="LiveId" clId="{85F36A6B-B469-4025-9B77-8E80AFF45045}" dt="2021-11-06T13:02:23.004" v="16" actId="164"/>
          <ac:grpSpMkLst>
            <pc:docMk/>
            <pc:sldMk cId="0" sldId="259"/>
            <ac:grpSpMk id="6" creationId="{00000000-0000-0000-0000-000000000000}"/>
          </ac:grpSpMkLst>
        </pc:grpChg>
        <pc:grpChg chg="add mod">
          <ac:chgData name="Michał Woźniczak" userId="177149b3705d29c0" providerId="LiveId" clId="{85F36A6B-B469-4025-9B77-8E80AFF45045}" dt="2021-11-06T13:02:23.004" v="16" actId="164"/>
          <ac:grpSpMkLst>
            <pc:docMk/>
            <pc:sldMk cId="0" sldId="259"/>
            <ac:grpSpMk id="11" creationId="{EE580A8E-FDAA-48BE-8837-8177C153D1F6}"/>
          </ac:grpSpMkLst>
        </pc:grpChg>
      </pc:sldChg>
      <pc:sldChg chg="addSp modSp mod modAnim">
        <pc:chgData name="Michał Woźniczak" userId="177149b3705d29c0" providerId="LiveId" clId="{85F36A6B-B469-4025-9B77-8E80AFF45045}" dt="2021-11-06T13:57:47.055" v="127" actId="14100"/>
        <pc:sldMkLst>
          <pc:docMk/>
          <pc:sldMk cId="0" sldId="261"/>
        </pc:sldMkLst>
        <pc:spChg chg="mod">
          <ac:chgData name="Michał Woźniczak" userId="177149b3705d29c0" providerId="LiveId" clId="{85F36A6B-B469-4025-9B77-8E80AFF45045}" dt="2021-11-06T13:06:43.178" v="25" actId="20577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Michał Woźniczak" userId="177149b3705d29c0" providerId="LiveId" clId="{85F36A6B-B469-4025-9B77-8E80AFF45045}" dt="2021-11-06T13:57:47.055" v="127" actId="14100"/>
          <ac:spMkLst>
            <pc:docMk/>
            <pc:sldMk cId="0" sldId="261"/>
            <ac:spMk id="10" creationId="{246F932C-F490-4CB7-A66D-BD38D031CBDF}"/>
          </ac:spMkLst>
        </pc:spChg>
        <pc:spChg chg="add mod">
          <ac:chgData name="Michał Woźniczak" userId="177149b3705d29c0" providerId="LiveId" clId="{85F36A6B-B469-4025-9B77-8E80AFF45045}" dt="2021-11-06T13:07:48.070" v="34" actId="1076"/>
          <ac:spMkLst>
            <pc:docMk/>
            <pc:sldMk cId="0" sldId="261"/>
            <ac:spMk id="11" creationId="{CE720A84-E1A3-4C10-9789-6C2AFD9914E0}"/>
          </ac:spMkLst>
        </pc:spChg>
        <pc:grpChg chg="mod">
          <ac:chgData name="Michał Woźniczak" userId="177149b3705d29c0" providerId="LiveId" clId="{85F36A6B-B469-4025-9B77-8E80AFF45045}" dt="2021-11-06T13:08:03.035" v="36" actId="164"/>
          <ac:grpSpMkLst>
            <pc:docMk/>
            <pc:sldMk cId="0" sldId="261"/>
            <ac:grpSpMk id="6" creationId="{00000000-0000-0000-0000-000000000000}"/>
          </ac:grpSpMkLst>
        </pc:grpChg>
        <pc:grpChg chg="add mod">
          <ac:chgData name="Michał Woźniczak" userId="177149b3705d29c0" providerId="LiveId" clId="{85F36A6B-B469-4025-9B77-8E80AFF45045}" dt="2021-11-06T13:08:03.035" v="36" actId="164"/>
          <ac:grpSpMkLst>
            <pc:docMk/>
            <pc:sldMk cId="0" sldId="261"/>
            <ac:grpSpMk id="12" creationId="{177599C5-FDDF-4BF5-A848-3C1D475B8FCE}"/>
          </ac:grpSpMkLst>
        </pc:grpChg>
      </pc:sldChg>
      <pc:sldChg chg="modAnim">
        <pc:chgData name="Michał Woźniczak" userId="177149b3705d29c0" providerId="LiveId" clId="{85F36A6B-B469-4025-9B77-8E80AFF45045}" dt="2021-11-06T13:57:11.360" v="124"/>
        <pc:sldMkLst>
          <pc:docMk/>
          <pc:sldMk cId="0" sldId="262"/>
        </pc:sldMkLst>
      </pc:sldChg>
      <pc:sldChg chg="addSp delSp modSp mod modAnim">
        <pc:chgData name="Michał Woźniczak" userId="177149b3705d29c0" providerId="LiveId" clId="{85F36A6B-B469-4025-9B77-8E80AFF45045}" dt="2021-11-09T20:58:45.172" v="208" actId="20577"/>
        <pc:sldMkLst>
          <pc:docMk/>
          <pc:sldMk cId="0" sldId="264"/>
        </pc:sldMkLst>
        <pc:spChg chg="mod">
          <ac:chgData name="Michał Woźniczak" userId="177149b3705d29c0" providerId="LiveId" clId="{85F36A6B-B469-4025-9B77-8E80AFF45045}" dt="2021-11-06T13:12:05.857" v="49" actId="113"/>
          <ac:spMkLst>
            <pc:docMk/>
            <pc:sldMk cId="0" sldId="264"/>
            <ac:spMk id="5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3:13:03.819" v="56" actId="20577"/>
          <ac:spMkLst>
            <pc:docMk/>
            <pc:sldMk cId="0" sldId="264"/>
            <ac:spMk id="6" creationId="{00000000-0000-0000-0000-000000000000}"/>
          </ac:spMkLst>
        </pc:spChg>
        <pc:spChg chg="add del mod">
          <ac:chgData name="Michał Woźniczak" userId="177149b3705d29c0" providerId="LiveId" clId="{85F36A6B-B469-4025-9B77-8E80AFF45045}" dt="2021-11-06T13:12:25.013" v="51"/>
          <ac:spMkLst>
            <pc:docMk/>
            <pc:sldMk cId="0" sldId="264"/>
            <ac:spMk id="7" creationId="{D8E9B5BF-D8A6-4849-BDDB-099F45F91C92}"/>
          </ac:spMkLst>
        </pc:spChg>
        <pc:spChg chg="add mod">
          <ac:chgData name="Michał Woźniczak" userId="177149b3705d29c0" providerId="LiveId" clId="{85F36A6B-B469-4025-9B77-8E80AFF45045}" dt="2021-11-09T20:58:45.172" v="208" actId="20577"/>
          <ac:spMkLst>
            <pc:docMk/>
            <pc:sldMk cId="0" sldId="264"/>
            <ac:spMk id="8" creationId="{BDF2BFAB-CC2E-4BD2-9D2A-9D5BB7F5AAD8}"/>
          </ac:spMkLst>
        </pc:spChg>
      </pc:sldChg>
      <pc:sldChg chg="modSp mod">
        <pc:chgData name="Michał Woźniczak" userId="177149b3705d29c0" providerId="LiveId" clId="{85F36A6B-B469-4025-9B77-8E80AFF45045}" dt="2021-11-06T13:55:53.527" v="115" actId="20577"/>
        <pc:sldMkLst>
          <pc:docMk/>
          <pc:sldMk cId="0" sldId="266"/>
        </pc:sldMkLst>
        <pc:spChg chg="mod">
          <ac:chgData name="Michał Woźniczak" userId="177149b3705d29c0" providerId="LiveId" clId="{85F36A6B-B469-4025-9B77-8E80AFF45045}" dt="2021-11-06T13:55:53.527" v="115" actId="20577"/>
          <ac:spMkLst>
            <pc:docMk/>
            <pc:sldMk cId="0" sldId="266"/>
            <ac:spMk id="7" creationId="{00000000-0000-0000-0000-000000000000}"/>
          </ac:spMkLst>
        </pc:spChg>
      </pc:sldChg>
      <pc:sldChg chg="modSp mod">
        <pc:chgData name="Michał Woźniczak" userId="177149b3705d29c0" providerId="LiveId" clId="{85F36A6B-B469-4025-9B77-8E80AFF45045}" dt="2021-11-06T13:13:37.644" v="58" actId="113"/>
        <pc:sldMkLst>
          <pc:docMk/>
          <pc:sldMk cId="0" sldId="267"/>
        </pc:sldMkLst>
        <pc:spChg chg="mod">
          <ac:chgData name="Michał Woźniczak" userId="177149b3705d29c0" providerId="LiveId" clId="{85F36A6B-B469-4025-9B77-8E80AFF45045}" dt="2021-11-06T13:13:37.644" v="58" actId="113"/>
          <ac:spMkLst>
            <pc:docMk/>
            <pc:sldMk cId="0" sldId="267"/>
            <ac:spMk id="6" creationId="{00000000-0000-0000-0000-000000000000}"/>
          </ac:spMkLst>
        </pc:spChg>
      </pc:sldChg>
      <pc:sldChg chg="addSp delSp modSp mod modAnim">
        <pc:chgData name="Michał Woźniczak" userId="177149b3705d29c0" providerId="LiveId" clId="{85F36A6B-B469-4025-9B77-8E80AFF45045}" dt="2021-11-06T13:15:32.498" v="70"/>
        <pc:sldMkLst>
          <pc:docMk/>
          <pc:sldMk cId="0" sldId="268"/>
        </pc:sldMkLst>
        <pc:spChg chg="mod">
          <ac:chgData name="Michał Woźniczak" userId="177149b3705d29c0" providerId="LiveId" clId="{85F36A6B-B469-4025-9B77-8E80AFF45045}" dt="2021-11-06T13:15:15.649" v="68" actId="20577"/>
          <ac:spMkLst>
            <pc:docMk/>
            <pc:sldMk cId="0" sldId="268"/>
            <ac:spMk id="9" creationId="{00000000-0000-0000-0000-000000000000}"/>
          </ac:spMkLst>
        </pc:spChg>
        <pc:spChg chg="add del mod">
          <ac:chgData name="Michał Woźniczak" userId="177149b3705d29c0" providerId="LiveId" clId="{85F36A6B-B469-4025-9B77-8E80AFF45045}" dt="2021-11-06T13:14:12.240" v="60"/>
          <ac:spMkLst>
            <pc:docMk/>
            <pc:sldMk cId="0" sldId="268"/>
            <ac:spMk id="10" creationId="{AC634C3C-B65C-4DBC-970D-08A0EEAA651A}"/>
          </ac:spMkLst>
        </pc:spChg>
        <pc:spChg chg="add mod">
          <ac:chgData name="Michał Woźniczak" userId="177149b3705d29c0" providerId="LiveId" clId="{85F36A6B-B469-4025-9B77-8E80AFF45045}" dt="2021-11-06T13:15:28.416" v="69" actId="164"/>
          <ac:spMkLst>
            <pc:docMk/>
            <pc:sldMk cId="0" sldId="268"/>
            <ac:spMk id="11" creationId="{A70B6CDA-71C2-4944-86CB-AB5F4DD042F9}"/>
          </ac:spMkLst>
        </pc:spChg>
        <pc:grpChg chg="mod">
          <ac:chgData name="Michał Woźniczak" userId="177149b3705d29c0" providerId="LiveId" clId="{85F36A6B-B469-4025-9B77-8E80AFF45045}" dt="2021-11-06T13:15:28.416" v="69" actId="164"/>
          <ac:grpSpMkLst>
            <pc:docMk/>
            <pc:sldMk cId="0" sldId="268"/>
            <ac:grpSpMk id="6" creationId="{00000000-0000-0000-0000-000000000000}"/>
          </ac:grpSpMkLst>
        </pc:grpChg>
        <pc:grpChg chg="add mod">
          <ac:chgData name="Michał Woźniczak" userId="177149b3705d29c0" providerId="LiveId" clId="{85F36A6B-B469-4025-9B77-8E80AFF45045}" dt="2021-11-06T13:15:28.416" v="69" actId="164"/>
          <ac:grpSpMkLst>
            <pc:docMk/>
            <pc:sldMk cId="0" sldId="268"/>
            <ac:grpSpMk id="12" creationId="{FA5FBB9C-283E-46C9-926D-B8A2660EC0DD}"/>
          </ac:grpSpMkLst>
        </pc:grpChg>
      </pc:sldChg>
      <pc:sldChg chg="modSp del mod">
        <pc:chgData name="Michał Woźniczak" userId="177149b3705d29c0" providerId="LiveId" clId="{85F36A6B-B469-4025-9B77-8E80AFF45045}" dt="2021-11-06T13:48:21.282" v="78" actId="47"/>
        <pc:sldMkLst>
          <pc:docMk/>
          <pc:sldMk cId="0" sldId="269"/>
        </pc:sldMkLst>
        <pc:spChg chg="mod">
          <ac:chgData name="Michał Woźniczak" userId="177149b3705d29c0" providerId="LiveId" clId="{85F36A6B-B469-4025-9B77-8E80AFF45045}" dt="2021-11-06T13:15:53.073" v="72" actId="20577"/>
          <ac:spMkLst>
            <pc:docMk/>
            <pc:sldMk cId="0" sldId="269"/>
            <ac:spMk id="12" creationId="{00000000-0000-0000-0000-000000000000}"/>
          </ac:spMkLst>
        </pc:spChg>
      </pc:sldChg>
      <pc:sldChg chg="modSp mod ord">
        <pc:chgData name="Michał Woźniczak" userId="177149b3705d29c0" providerId="LiveId" clId="{85F36A6B-B469-4025-9B77-8E80AFF45045}" dt="2021-11-09T20:56:43.547" v="192"/>
        <pc:sldMkLst>
          <pc:docMk/>
          <pc:sldMk cId="0" sldId="271"/>
        </pc:sldMkLst>
        <pc:spChg chg="mod">
          <ac:chgData name="Michał Woźniczak" userId="177149b3705d29c0" providerId="LiveId" clId="{85F36A6B-B469-4025-9B77-8E80AFF45045}" dt="2021-11-06T14:01:35.012" v="156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9T20:56:14.302" v="190" actId="313"/>
          <ac:spMkLst>
            <pc:docMk/>
            <pc:sldMk cId="0" sldId="271"/>
            <ac:spMk id="6" creationId="{00000000-0000-0000-0000-000000000000}"/>
          </ac:spMkLst>
        </pc:spChg>
      </pc:sldChg>
      <pc:sldChg chg="modSp mod">
        <pc:chgData name="Michał Woźniczak" userId="177149b3705d29c0" providerId="LiveId" clId="{85F36A6B-B469-4025-9B77-8E80AFF45045}" dt="2021-11-06T14:01:45.010" v="176" actId="20577"/>
        <pc:sldMkLst>
          <pc:docMk/>
          <pc:sldMk cId="0" sldId="272"/>
        </pc:sldMkLst>
        <pc:spChg chg="mod">
          <ac:chgData name="Michał Woźniczak" userId="177149b3705d29c0" providerId="LiveId" clId="{85F36A6B-B469-4025-9B77-8E80AFF45045}" dt="2021-11-06T14:01:45.010" v="176" actId="20577"/>
          <ac:spMkLst>
            <pc:docMk/>
            <pc:sldMk cId="0" sldId="272"/>
            <ac:spMk id="2" creationId="{00000000-0000-0000-0000-000000000000}"/>
          </ac:spMkLst>
        </pc:spChg>
      </pc:sldChg>
      <pc:sldChg chg="del">
        <pc:chgData name="Michał Woźniczak" userId="177149b3705d29c0" providerId="LiveId" clId="{85F36A6B-B469-4025-9B77-8E80AFF45045}" dt="2021-11-06T13:49:05.128" v="80" actId="2696"/>
        <pc:sldMkLst>
          <pc:docMk/>
          <pc:sldMk cId="0" sldId="273"/>
        </pc:sldMkLst>
      </pc:sldChg>
      <pc:sldChg chg="modSp del mod">
        <pc:chgData name="Michał Woźniczak" userId="177149b3705d29c0" providerId="LiveId" clId="{85F36A6B-B469-4025-9B77-8E80AFF45045}" dt="2021-11-06T13:49:39.418" v="82" actId="2696"/>
        <pc:sldMkLst>
          <pc:docMk/>
          <pc:sldMk cId="0" sldId="274"/>
        </pc:sldMkLst>
        <pc:spChg chg="mod">
          <ac:chgData name="Michał Woźniczak" userId="177149b3705d29c0" providerId="LiveId" clId="{85F36A6B-B469-4025-9B77-8E80AFF45045}" dt="2021-11-06T13:20:36.344" v="74" actId="20577"/>
          <ac:spMkLst>
            <pc:docMk/>
            <pc:sldMk cId="0" sldId="274"/>
            <ac:spMk id="11" creationId="{00000000-0000-0000-0000-000000000000}"/>
          </ac:spMkLst>
        </pc:spChg>
      </pc:sldChg>
      <pc:sldChg chg="modSp del mod">
        <pc:chgData name="Michał Woźniczak" userId="177149b3705d29c0" providerId="LiveId" clId="{85F36A6B-B469-4025-9B77-8E80AFF45045}" dt="2021-11-06T13:50:20.611" v="86" actId="2696"/>
        <pc:sldMkLst>
          <pc:docMk/>
          <pc:sldMk cId="0" sldId="275"/>
        </pc:sldMkLst>
        <pc:spChg chg="mod">
          <ac:chgData name="Michał Woźniczak" userId="177149b3705d29c0" providerId="LiveId" clId="{85F36A6B-B469-4025-9B77-8E80AFF45045}" dt="2021-11-06T13:50:04.651" v="84"/>
          <ac:spMkLst>
            <pc:docMk/>
            <pc:sldMk cId="0" sldId="275"/>
            <ac:spMk id="6" creationId="{00000000-0000-0000-0000-000000000000}"/>
          </ac:spMkLst>
        </pc:spChg>
      </pc:sldChg>
      <pc:sldChg chg="modSp mod modAnim">
        <pc:chgData name="Michał Woźniczak" userId="177149b3705d29c0" providerId="LiveId" clId="{85F36A6B-B469-4025-9B77-8E80AFF45045}" dt="2021-11-09T20:51:57.502" v="182" actId="14100"/>
        <pc:sldMkLst>
          <pc:docMk/>
          <pc:sldMk cId="0" sldId="280"/>
        </pc:sldMkLst>
        <pc:spChg chg="mod">
          <ac:chgData name="Michał Woźniczak" userId="177149b3705d29c0" providerId="LiveId" clId="{85F36A6B-B469-4025-9B77-8E80AFF45045}" dt="2021-11-09T20:51:57.502" v="182" actId="14100"/>
          <ac:spMkLst>
            <pc:docMk/>
            <pc:sldMk cId="0" sldId="280"/>
            <ac:spMk id="9" creationId="{00000000-0000-0000-0000-000000000000}"/>
          </ac:spMkLst>
        </pc:spChg>
      </pc:sldChg>
      <pc:sldChg chg="addSp delSp modSp mod">
        <pc:chgData name="Michał Woźniczak" userId="177149b3705d29c0" providerId="LiveId" clId="{85F36A6B-B469-4025-9B77-8E80AFF45045}" dt="2021-11-11T14:49:37.801" v="217" actId="1076"/>
        <pc:sldMkLst>
          <pc:docMk/>
          <pc:sldMk cId="0" sldId="282"/>
        </pc:sldMkLst>
        <pc:spChg chg="add del mod">
          <ac:chgData name="Michał Woźniczak" userId="177149b3705d29c0" providerId="LiveId" clId="{85F36A6B-B469-4025-9B77-8E80AFF45045}" dt="2021-11-11T14:49:25.952" v="214" actId="22"/>
          <ac:spMkLst>
            <pc:docMk/>
            <pc:sldMk cId="0" sldId="282"/>
            <ac:spMk id="4" creationId="{EA323C95-7B7B-43CF-9A59-C1505A7D3306}"/>
          </ac:spMkLst>
        </pc:spChg>
        <pc:spChg chg="add mod">
          <ac:chgData name="Michał Woźniczak" userId="177149b3705d29c0" providerId="LiveId" clId="{85F36A6B-B469-4025-9B77-8E80AFF45045}" dt="2021-11-11T14:49:37.801" v="217" actId="1076"/>
          <ac:spMkLst>
            <pc:docMk/>
            <pc:sldMk cId="0" sldId="282"/>
            <ac:spMk id="6" creationId="{953F1863-A63A-4238-AD9B-638A90895039}"/>
          </ac:spMkLst>
        </pc:spChg>
      </pc:sldChg>
      <pc:sldChg chg="addSp modSp add del mod modAnim">
        <pc:chgData name="Michał Woźniczak" userId="177149b3705d29c0" providerId="LiveId" clId="{85F36A6B-B469-4025-9B77-8E80AFF45045}" dt="2021-11-06T14:01:15.202" v="138" actId="1036"/>
        <pc:sldMkLst>
          <pc:docMk/>
          <pc:sldMk cId="0" sldId="283"/>
        </pc:sldMkLst>
        <pc:spChg chg="mod">
          <ac:chgData name="Michał Woźniczak" userId="177149b3705d29c0" providerId="LiveId" clId="{85F36A6B-B469-4025-9B77-8E80AFF45045}" dt="2021-11-06T14:00:01.813" v="129" actId="164"/>
          <ac:spMkLst>
            <pc:docMk/>
            <pc:sldMk cId="0" sldId="283"/>
            <ac:spMk id="5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3:59:51.998" v="128" actId="164"/>
          <ac:spMkLst>
            <pc:docMk/>
            <pc:sldMk cId="0" sldId="283"/>
            <ac:spMk id="6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3:59:51.998" v="128" actId="164"/>
          <ac:spMkLst>
            <pc:docMk/>
            <pc:sldMk cId="0" sldId="283"/>
            <ac:spMk id="9" creationId="{00000000-0000-0000-0000-000000000000}"/>
          </ac:spMkLst>
        </pc:spChg>
        <pc:spChg chg="mod">
          <ac:chgData name="Michał Woźniczak" userId="177149b3705d29c0" providerId="LiveId" clId="{85F36A6B-B469-4025-9B77-8E80AFF45045}" dt="2021-11-06T14:00:14.309" v="130" actId="164"/>
          <ac:spMkLst>
            <pc:docMk/>
            <pc:sldMk cId="0" sldId="283"/>
            <ac:spMk id="12" creationId="{00000000-0000-0000-0000-000000000000}"/>
          </ac:spMkLst>
        </pc:spChg>
        <pc:grpChg chg="add mod">
          <ac:chgData name="Michał Woźniczak" userId="177149b3705d29c0" providerId="LiveId" clId="{85F36A6B-B469-4025-9B77-8E80AFF45045}" dt="2021-11-06T13:59:51.998" v="128" actId="164"/>
          <ac:grpSpMkLst>
            <pc:docMk/>
            <pc:sldMk cId="0" sldId="283"/>
            <ac:grpSpMk id="14" creationId="{518A7E53-A33C-4DF5-B73E-9D84A8121EB7}"/>
          </ac:grpSpMkLst>
        </pc:grpChg>
        <pc:grpChg chg="add mod">
          <ac:chgData name="Michał Woźniczak" userId="177149b3705d29c0" providerId="LiveId" clId="{85F36A6B-B469-4025-9B77-8E80AFF45045}" dt="2021-11-06T14:00:01.813" v="129" actId="164"/>
          <ac:grpSpMkLst>
            <pc:docMk/>
            <pc:sldMk cId="0" sldId="283"/>
            <ac:grpSpMk id="15" creationId="{004CCA6F-3CD3-4513-B96C-CDAEC413A22A}"/>
          </ac:grpSpMkLst>
        </pc:grpChg>
        <pc:grpChg chg="add mod">
          <ac:chgData name="Michał Woźniczak" userId="177149b3705d29c0" providerId="LiveId" clId="{85F36A6B-B469-4025-9B77-8E80AFF45045}" dt="2021-11-06T14:01:15.202" v="138" actId="1036"/>
          <ac:grpSpMkLst>
            <pc:docMk/>
            <pc:sldMk cId="0" sldId="283"/>
            <ac:grpSpMk id="16" creationId="{F0AC4462-BF87-4F3D-9170-FC4F13F4401D}"/>
          </ac:grpSpMkLst>
        </pc:grpChg>
        <pc:picChg chg="mod">
          <ac:chgData name="Michał Woźniczak" userId="177149b3705d29c0" providerId="LiveId" clId="{85F36A6B-B469-4025-9B77-8E80AFF45045}" dt="2021-11-06T14:00:01.813" v="129" actId="164"/>
          <ac:picMkLst>
            <pc:docMk/>
            <pc:sldMk cId="0" sldId="283"/>
            <ac:picMk id="3" creationId="{00000000-0000-0000-0000-000000000000}"/>
          </ac:picMkLst>
        </pc:picChg>
        <pc:picChg chg="mod">
          <ac:chgData name="Michał Woźniczak" userId="177149b3705d29c0" providerId="LiveId" clId="{85F36A6B-B469-4025-9B77-8E80AFF45045}" dt="2021-11-06T14:00:14.309" v="130" actId="164"/>
          <ac:picMkLst>
            <pc:docMk/>
            <pc:sldMk cId="0" sldId="283"/>
            <ac:picMk id="10" creationId="{00000000-0000-0000-0000-000000000000}"/>
          </ac:picMkLst>
        </pc:picChg>
        <pc:picChg chg="mod">
          <ac:chgData name="Michał Woźniczak" userId="177149b3705d29c0" providerId="LiveId" clId="{85F36A6B-B469-4025-9B77-8E80AFF45045}" dt="2021-11-06T14:00:14.309" v="130" actId="164"/>
          <ac:picMkLst>
            <pc:docMk/>
            <pc:sldMk cId="0" sldId="283"/>
            <ac:picMk id="13" creationId="{00000000-0000-0000-0000-000000000000}"/>
          </ac:picMkLst>
        </pc:picChg>
      </pc:sldChg>
      <pc:sldChg chg="add">
        <pc:chgData name="Michał Woźniczak" userId="177149b3705d29c0" providerId="LiveId" clId="{85F36A6B-B469-4025-9B77-8E80AFF45045}" dt="2021-11-06T13:48:56.784" v="79"/>
        <pc:sldMkLst>
          <pc:docMk/>
          <pc:sldMk cId="0" sldId="284"/>
        </pc:sldMkLst>
      </pc:sldChg>
      <pc:sldChg chg="add">
        <pc:chgData name="Michał Woźniczak" userId="177149b3705d29c0" providerId="LiveId" clId="{85F36A6B-B469-4025-9B77-8E80AFF45045}" dt="2021-11-06T13:49:33.642" v="81"/>
        <pc:sldMkLst>
          <pc:docMk/>
          <pc:sldMk cId="0" sldId="285"/>
        </pc:sldMkLst>
      </pc:sldChg>
      <pc:sldChg chg="add">
        <pc:chgData name="Michał Woźniczak" userId="177149b3705d29c0" providerId="LiveId" clId="{85F36A6B-B469-4025-9B77-8E80AFF45045}" dt="2021-11-06T13:50:15.525" v="85"/>
        <pc:sldMkLst>
          <pc:docMk/>
          <pc:sldMk cId="0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600007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6F41C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562383"/>
            <a:ext cx="8415655" cy="30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4292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2552858"/>
            <a:ext cx="9180195" cy="30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4292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809" y="2336474"/>
            <a:ext cx="10406380" cy="299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6F41C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3088639"/>
            <a:ext cx="10721975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1446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50" y="3302251"/>
            <a:ext cx="6259830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08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vscode-resource://file/c%3A/Users/micha/OneDrive/knowitowe/kds2021.pptx" TargetMode="External"/><Relationship Id="rId2" Type="http://schemas.openxmlformats.org/officeDocument/2006/relationships/hyperlink" Target="http://mwozniczak.github.io/kds2021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040889"/>
            <a:ext cx="10401935" cy="1642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85"/>
              </a:spcBef>
            </a:pPr>
            <a:r>
              <a:rPr sz="3450" b="1" spc="-35" dirty="0">
                <a:solidFill>
                  <a:srgbClr val="214466"/>
                </a:solidFill>
                <a:latin typeface="Arial"/>
                <a:cs typeface="Arial"/>
              </a:rPr>
              <a:t>Taking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a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page from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functional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programming: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how </a:t>
            </a:r>
            <a:r>
              <a:rPr sz="3450" b="1" spc="-944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to burn spaghetti and become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20% </a:t>
            </a:r>
            <a:r>
              <a:rPr sz="3450" b="1" spc="-20" dirty="0">
                <a:solidFill>
                  <a:srgbClr val="214466"/>
                </a:solidFill>
                <a:latin typeface="Arial"/>
                <a:cs typeface="Arial"/>
              </a:rPr>
              <a:t>cooler,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a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case </a:t>
            </a:r>
            <a:r>
              <a:rPr sz="3450" b="1" spc="-944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study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012" y="4190682"/>
            <a:ext cx="307086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solidFill>
                  <a:srgbClr val="24292E"/>
                </a:solidFill>
                <a:latin typeface="Arial"/>
                <a:cs typeface="Arial"/>
              </a:rPr>
              <a:t>Michał</a:t>
            </a:r>
            <a:r>
              <a:rPr sz="2800" b="1" spc="-7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Woźniczak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64"/>
            <a:ext cx="32169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6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problem(s)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221739"/>
            <a:ext cx="970661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 main processing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function</a:t>
            </a:r>
            <a:r>
              <a:rPr lang="en-US" sz="3450" b="1" spc="5" dirty="0">
                <a:solidFill>
                  <a:srgbClr val="214466"/>
                </a:solidFill>
                <a:latin typeface="Arial"/>
                <a:cs typeface="Arial"/>
              </a:rPr>
              <a:t> at a glance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076449"/>
            <a:ext cx="10696575" cy="3524250"/>
            <a:chOff x="752474" y="2076449"/>
            <a:chExt cx="10696575" cy="3524250"/>
          </a:xfrm>
        </p:grpSpPr>
        <p:sp>
          <p:nvSpPr>
            <p:cNvPr id="4" name="object 4"/>
            <p:cNvSpPr/>
            <p:nvPr/>
          </p:nvSpPr>
          <p:spPr>
            <a:xfrm>
              <a:off x="757237" y="208121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10638100" y="3514724"/>
                  </a:moveTo>
                  <a:lnTo>
                    <a:pt x="48947" y="3514724"/>
                  </a:lnTo>
                  <a:lnTo>
                    <a:pt x="45540" y="3514388"/>
                  </a:lnTo>
                  <a:lnTo>
                    <a:pt x="10739" y="3494302"/>
                  </a:lnTo>
                  <a:lnTo>
                    <a:pt x="0" y="3465776"/>
                  </a:lnTo>
                  <a:lnTo>
                    <a:pt x="0" y="3462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3465776"/>
                  </a:lnTo>
                  <a:lnTo>
                    <a:pt x="10669272" y="3501812"/>
                  </a:lnTo>
                  <a:lnTo>
                    <a:pt x="10641507" y="3514388"/>
                  </a:lnTo>
                  <a:lnTo>
                    <a:pt x="10638100" y="3514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08121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0" y="3462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62337"/>
                  </a:lnTo>
                  <a:lnTo>
                    <a:pt x="10687049" y="3465776"/>
                  </a:lnTo>
                  <a:lnTo>
                    <a:pt x="10686713" y="3469183"/>
                  </a:lnTo>
                  <a:lnTo>
                    <a:pt x="10666625" y="3503984"/>
                  </a:lnTo>
                  <a:lnTo>
                    <a:pt x="10634661" y="3514724"/>
                  </a:lnTo>
                  <a:lnTo>
                    <a:pt x="52387" y="3514724"/>
                  </a:lnTo>
                  <a:lnTo>
                    <a:pt x="15343" y="3499380"/>
                  </a:lnTo>
                  <a:lnTo>
                    <a:pt x="12911" y="3496948"/>
                  </a:lnTo>
                  <a:lnTo>
                    <a:pt x="10739" y="3494302"/>
                  </a:lnTo>
                  <a:lnTo>
                    <a:pt x="8828" y="3491441"/>
                  </a:lnTo>
                  <a:lnTo>
                    <a:pt x="6917" y="3488581"/>
                  </a:lnTo>
                  <a:lnTo>
                    <a:pt x="1006" y="3472556"/>
                  </a:lnTo>
                  <a:lnTo>
                    <a:pt x="335" y="3469183"/>
                  </a:lnTo>
                  <a:lnTo>
                    <a:pt x="0" y="3465776"/>
                  </a:lnTo>
                  <a:lnTo>
                    <a:pt x="0" y="3462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190908"/>
            <a:ext cx="10147300" cy="330282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5945" marR="4793615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for</a:t>
            </a:r>
            <a:r>
              <a:rPr sz="1850" spc="-1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element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in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elements:</a:t>
            </a:r>
            <a:endParaRPr sz="1850" dirty="0">
              <a:latin typeface="Courier New"/>
              <a:cs typeface="Courier New"/>
            </a:endParaRPr>
          </a:p>
          <a:p>
            <a:pPr marL="1702435" marR="225806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2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not</a:t>
            </a:r>
            <a:r>
              <a:rPr sz="1850" spc="2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passes_eligibility_check(element):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elements.pop(element)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Courier New"/>
              <a:cs typeface="Courier New"/>
            </a:endParaRPr>
          </a:p>
          <a:p>
            <a:pPr marL="1139190" marR="634238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 not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elements: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3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[]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Courier New"/>
              <a:cs typeface="Courier New"/>
            </a:endParaRPr>
          </a:p>
          <a:p>
            <a:pPr marL="575945">
              <a:lnSpc>
                <a:spcPts val="216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do_something(elements)</a:t>
            </a:r>
            <a:endParaRPr sz="1850" dirty="0">
              <a:latin typeface="Courier New"/>
              <a:cs typeface="Courier New"/>
            </a:endParaRPr>
          </a:p>
          <a:p>
            <a:pPr marL="1139190" marR="5080" indent="-563880">
              <a:lnSpc>
                <a:spcPts val="2100"/>
              </a:lnSpc>
              <a:spcBef>
                <a:spcPts val="110"/>
              </a:spcBef>
            </a:pPr>
            <a:r>
              <a:rPr lang="en-US" sz="1850" spc="-5" dirty="0">
                <a:solidFill>
                  <a:srgbClr val="D63A49"/>
                </a:solidFill>
                <a:latin typeface="Courier New"/>
                <a:cs typeface="Courier New"/>
              </a:rPr>
              <a:t>for </a:t>
            </a:r>
            <a:r>
              <a:rPr lang="en-US" sz="1850" spc="-5" dirty="0">
                <a:solidFill>
                  <a:srgbClr val="24292E"/>
                </a:solidFill>
                <a:latin typeface="Courier New"/>
                <a:cs typeface="Courier New"/>
              </a:rPr>
              <a:t>element </a:t>
            </a:r>
            <a:r>
              <a:rPr lang="en-US" sz="1850" spc="-5" dirty="0">
                <a:solidFill>
                  <a:srgbClr val="D63A49"/>
                </a:solidFill>
                <a:latin typeface="Courier New"/>
                <a:cs typeface="Courier New"/>
              </a:rPr>
              <a:t>in </a:t>
            </a:r>
            <a:r>
              <a:rPr lang="en-US"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elements:</a:t>
            </a:r>
            <a:r>
              <a:rPr lang="en-US"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lang="en-US" sz="1850" spc="-5" dirty="0">
                <a:solidFill>
                  <a:srgbClr val="959895"/>
                </a:solidFill>
                <a:latin typeface="Courier New"/>
                <a:cs typeface="Courier New"/>
              </a:rPr>
              <a:t># </a:t>
            </a:r>
            <a:r>
              <a:rPr lang="en-US" sz="1850" spc="-10" dirty="0">
                <a:solidFill>
                  <a:srgbClr val="959895"/>
                </a:solidFill>
                <a:latin typeface="Courier New"/>
                <a:cs typeface="Courier New"/>
              </a:rPr>
              <a:t>Abbreviated; we’ll get there in a moment!</a:t>
            </a:r>
            <a:r>
              <a:rPr lang="en-US" sz="1850" spc="-5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lang="en-US" sz="1850" spc="-1095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lang="en-US"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ExternalAPI.process_an_element</a:t>
            </a:r>
            <a:r>
              <a:rPr lang="en-US"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(element)</a:t>
            </a:r>
            <a:endParaRPr lang="en-US" sz="1850" dirty="0">
              <a:latin typeface="Courier New"/>
              <a:cs typeface="Courier New"/>
            </a:endParaRPr>
          </a:p>
          <a:p>
            <a:pPr marL="575945">
              <a:lnSpc>
                <a:spcPts val="2050"/>
              </a:lnSpc>
            </a:pPr>
            <a:r>
              <a:rPr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SomeOtherExternalThing.process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3299" y="2676525"/>
            <a:ext cx="1419225" cy="400050"/>
          </a:xfrm>
          <a:custGeom>
            <a:avLst/>
            <a:gdLst/>
            <a:ahLst/>
            <a:cxnLst/>
            <a:rect l="l" t="t" r="r" b="b"/>
            <a:pathLst>
              <a:path w="1419225" h="400050">
                <a:moveTo>
                  <a:pt x="1365827" y="400049"/>
                </a:moveTo>
                <a:lnTo>
                  <a:pt x="53397" y="400049"/>
                </a:lnTo>
                <a:lnTo>
                  <a:pt x="49680" y="399683"/>
                </a:lnTo>
                <a:lnTo>
                  <a:pt x="14084" y="380657"/>
                </a:lnTo>
                <a:lnTo>
                  <a:pt x="0" y="346652"/>
                </a:lnTo>
                <a:lnTo>
                  <a:pt x="0" y="34289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1365827" y="0"/>
                </a:lnTo>
                <a:lnTo>
                  <a:pt x="1405139" y="19391"/>
                </a:lnTo>
                <a:lnTo>
                  <a:pt x="1419224" y="53397"/>
                </a:lnTo>
                <a:lnTo>
                  <a:pt x="1419224" y="346652"/>
                </a:lnTo>
                <a:lnTo>
                  <a:pt x="1399831" y="385964"/>
                </a:lnTo>
                <a:lnTo>
                  <a:pt x="1369543" y="399683"/>
                </a:lnTo>
                <a:lnTo>
                  <a:pt x="1365827" y="4000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5012" y="2600007"/>
            <a:ext cx="79863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80834" algn="l"/>
              </a:tabLst>
            </a:pPr>
            <a:r>
              <a:rPr sz="2800" b="1" spc="10" dirty="0">
                <a:solidFill>
                  <a:srgbClr val="24292E"/>
                </a:solidFill>
                <a:latin typeface="Arial"/>
                <a:cs typeface="Arial"/>
              </a:rPr>
              <a:t>Changin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g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 th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e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4487CC"/>
                </a:solidFill>
                <a:latin typeface="Arial"/>
                <a:cs typeface="Arial"/>
              </a:rPr>
              <a:t>whol</a:t>
            </a:r>
            <a:r>
              <a:rPr sz="2800" b="1" spc="15" dirty="0">
                <a:solidFill>
                  <a:srgbClr val="4487CC"/>
                </a:solidFill>
                <a:latin typeface="Arial"/>
                <a:cs typeface="Arial"/>
              </a:rPr>
              <a:t>e</a:t>
            </a:r>
            <a:r>
              <a:rPr sz="2800" b="1" spc="5" dirty="0">
                <a:solidFill>
                  <a:srgbClr val="4487CC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element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s</a:t>
            </a:r>
            <a:r>
              <a:rPr sz="2800" b="1" spc="5" dirty="0">
                <a:solidFill>
                  <a:srgbClr val="24292E"/>
                </a:solidFill>
                <a:latin typeface="Arial"/>
                <a:cs typeface="Arial"/>
              </a:rPr>
              <a:t> list wit</a:t>
            </a:r>
            <a:r>
              <a:rPr sz="2800" b="1" spc="15" dirty="0">
                <a:solidFill>
                  <a:srgbClr val="24292E"/>
                </a:solidFill>
                <a:latin typeface="Arial"/>
                <a:cs typeface="Arial"/>
              </a:rPr>
              <a:t>h</a:t>
            </a:r>
            <a:r>
              <a:rPr sz="2800" b="1" dirty="0">
                <a:solidFill>
                  <a:srgbClr val="24292E"/>
                </a:solidFill>
                <a:latin typeface="Arial"/>
                <a:cs typeface="Arial"/>
              </a:rPr>
              <a:t>	</a:t>
            </a:r>
            <a:r>
              <a:rPr sz="2800" b="1" spc="10" dirty="0">
                <a:solidFill>
                  <a:srgbClr val="24292E"/>
                </a:solidFill>
                <a:latin typeface="Courier New"/>
                <a:cs typeface="Courier New"/>
              </a:rPr>
              <a:t>.pop(</a:t>
            </a:r>
            <a:r>
              <a:rPr sz="2800" b="1" spc="1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4" y="3371849"/>
            <a:ext cx="10696575" cy="857250"/>
            <a:chOff x="752474" y="3371849"/>
            <a:chExt cx="10696575" cy="857250"/>
          </a:xfrm>
        </p:grpSpPr>
        <p:sp>
          <p:nvSpPr>
            <p:cNvPr id="5" name="object 5"/>
            <p:cNvSpPr/>
            <p:nvPr/>
          </p:nvSpPr>
          <p:spPr>
            <a:xfrm>
              <a:off x="757237" y="337661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8"/>
                  </a:lnTo>
                  <a:lnTo>
                    <a:pt x="10739" y="827301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2"/>
                  </a:lnTo>
                  <a:lnTo>
                    <a:pt x="10641507" y="847388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237" y="337661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1"/>
                  </a:lnTo>
                  <a:lnTo>
                    <a:pt x="10680129" y="26141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23282" y="838895"/>
                  </a:lnTo>
                  <a:lnTo>
                    <a:pt x="20422" y="836984"/>
                  </a:lnTo>
                  <a:lnTo>
                    <a:pt x="8828" y="824441"/>
                  </a:lnTo>
                  <a:lnTo>
                    <a:pt x="6917" y="821581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1700" y="3486308"/>
            <a:ext cx="10375900" cy="61491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5945" marR="5080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1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some_</a:t>
            </a:r>
            <a:r>
              <a:rPr lang="en-US"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heavy_duty_library</a:t>
            </a:r>
            <a:r>
              <a:rPr sz="1850" spc="-10" dirty="0" err="1">
                <a:solidFill>
                  <a:srgbClr val="24292E"/>
                </a:solidFill>
                <a:latin typeface="Courier New"/>
                <a:cs typeface="Courier New"/>
              </a:rPr>
              <a:t>.somefunction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(element):</a:t>
            </a:r>
            <a:endParaRPr lang="en-US" sz="1850" spc="-10" dirty="0">
              <a:solidFill>
                <a:srgbClr val="24292E"/>
              </a:solidFill>
              <a:latin typeface="Courier New"/>
              <a:cs typeface="Courier New"/>
            </a:endParaRPr>
          </a:p>
          <a:p>
            <a:pPr marL="575945" marR="5080" indent="-563880">
              <a:lnSpc>
                <a:spcPts val="2100"/>
              </a:lnSpc>
              <a:spcBef>
                <a:spcPts val="265"/>
              </a:spcBef>
            </a:pPr>
            <a:r>
              <a:rPr lang="en-US" sz="1850" spc="-10" dirty="0">
                <a:solidFill>
                  <a:srgbClr val="24292E"/>
                </a:solidFill>
                <a:latin typeface="Courier New"/>
                <a:cs typeface="Courier New"/>
              </a:rPr>
              <a:t>   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elements.pop(element)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952307"/>
            <a:ext cx="850328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Changing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elements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list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with...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whatever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this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686049"/>
            <a:ext cx="10696575" cy="2190750"/>
            <a:chOff x="752474" y="2686049"/>
            <a:chExt cx="10696575" cy="2190750"/>
          </a:xfrm>
        </p:grpSpPr>
        <p:sp>
          <p:nvSpPr>
            <p:cNvPr id="4" name="object 4"/>
            <p:cNvSpPr/>
            <p:nvPr/>
          </p:nvSpPr>
          <p:spPr>
            <a:xfrm>
              <a:off x="757237" y="2690812"/>
              <a:ext cx="10687050" cy="2181225"/>
            </a:xfrm>
            <a:custGeom>
              <a:avLst/>
              <a:gdLst/>
              <a:ahLst/>
              <a:cxnLst/>
              <a:rect l="l" t="t" r="r" b="b"/>
              <a:pathLst>
                <a:path w="10687050" h="2181225">
                  <a:moveTo>
                    <a:pt x="10638100" y="2181224"/>
                  </a:moveTo>
                  <a:lnTo>
                    <a:pt x="48947" y="2181224"/>
                  </a:lnTo>
                  <a:lnTo>
                    <a:pt x="45540" y="2180889"/>
                  </a:lnTo>
                  <a:lnTo>
                    <a:pt x="10739" y="2160801"/>
                  </a:lnTo>
                  <a:lnTo>
                    <a:pt x="0" y="2132276"/>
                  </a:lnTo>
                  <a:lnTo>
                    <a:pt x="0" y="21288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132276"/>
                  </a:lnTo>
                  <a:lnTo>
                    <a:pt x="10669272" y="2168312"/>
                  </a:lnTo>
                  <a:lnTo>
                    <a:pt x="10641507" y="2180889"/>
                  </a:lnTo>
                  <a:lnTo>
                    <a:pt x="10638100" y="21812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690812"/>
              <a:ext cx="10687050" cy="2181225"/>
            </a:xfrm>
            <a:custGeom>
              <a:avLst/>
              <a:gdLst/>
              <a:ahLst/>
              <a:cxnLst/>
              <a:rect l="l" t="t" r="r" b="b"/>
              <a:pathLst>
                <a:path w="10687050" h="2181225">
                  <a:moveTo>
                    <a:pt x="0" y="21288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128837"/>
                  </a:lnTo>
                  <a:lnTo>
                    <a:pt x="10687049" y="2132276"/>
                  </a:lnTo>
                  <a:lnTo>
                    <a:pt x="10686713" y="2135683"/>
                  </a:lnTo>
                  <a:lnTo>
                    <a:pt x="10666625" y="2170484"/>
                  </a:lnTo>
                  <a:lnTo>
                    <a:pt x="10634661" y="2181224"/>
                  </a:lnTo>
                  <a:lnTo>
                    <a:pt x="52387" y="2181224"/>
                  </a:lnTo>
                  <a:lnTo>
                    <a:pt x="23282" y="2172395"/>
                  </a:lnTo>
                  <a:lnTo>
                    <a:pt x="20422" y="2170484"/>
                  </a:lnTo>
                  <a:lnTo>
                    <a:pt x="1006" y="2139057"/>
                  </a:lnTo>
                  <a:lnTo>
                    <a:pt x="335" y="2135683"/>
                  </a:lnTo>
                  <a:lnTo>
                    <a:pt x="0" y="2132276"/>
                  </a:lnTo>
                  <a:lnTo>
                    <a:pt x="0" y="21288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800508"/>
            <a:ext cx="6645275" cy="1907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  <a:p>
            <a:pPr marL="575945" marR="5080" indent="-56388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for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(i,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element)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in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enumerate(elements.copy()):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try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:</a:t>
            </a:r>
            <a:endParaRPr sz="1850" dirty="0">
              <a:latin typeface="Courier New"/>
              <a:cs typeface="Courier New"/>
            </a:endParaRPr>
          </a:p>
          <a:p>
            <a:pPr marL="575945" marR="5080" indent="563245">
              <a:lnSpc>
                <a:spcPts val="210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ExternalAPI.process_an_element(element)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except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Exception:</a:t>
            </a:r>
            <a:endParaRPr sz="1850" dirty="0">
              <a:latin typeface="Courier New"/>
              <a:cs typeface="Courier New"/>
            </a:endParaRPr>
          </a:p>
          <a:p>
            <a:pPr marL="1139190">
              <a:lnSpc>
                <a:spcPts val="1989"/>
              </a:lnSpc>
            </a:pPr>
            <a:r>
              <a:rPr sz="1850" b="1" spc="-10" dirty="0">
                <a:solidFill>
                  <a:srgbClr val="24292E"/>
                </a:solidFill>
                <a:latin typeface="Courier New"/>
                <a:cs typeface="Courier New"/>
              </a:rPr>
              <a:t>elements[i:i+</a:t>
            </a:r>
            <a:r>
              <a:rPr sz="1850" b="1" spc="-10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b="1" spc="-10" dirty="0">
                <a:solidFill>
                  <a:srgbClr val="24292E"/>
                </a:solidFill>
                <a:latin typeface="Courier New"/>
                <a:cs typeface="Courier New"/>
              </a:rPr>
              <a:t>]</a:t>
            </a:r>
            <a:r>
              <a:rPr sz="1850" b="1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b="1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b="1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b="1" spc="-5" dirty="0">
                <a:solidFill>
                  <a:srgbClr val="24292E"/>
                </a:solidFill>
                <a:latin typeface="Courier New"/>
                <a:cs typeface="Courier New"/>
              </a:rPr>
              <a:t>[]</a:t>
            </a:r>
            <a:endParaRPr sz="1850" b="1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161738"/>
            <a:ext cx="475361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Spooky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action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at </a:t>
            </a:r>
            <a:r>
              <a:rPr sz="2800" b="1" spc="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distance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1905005"/>
            <a:ext cx="10696575" cy="1123950"/>
            <a:chOff x="752474" y="1905005"/>
            <a:chExt cx="10696575" cy="1123950"/>
          </a:xfrm>
        </p:grpSpPr>
        <p:sp>
          <p:nvSpPr>
            <p:cNvPr id="4" name="object 4"/>
            <p:cNvSpPr/>
            <p:nvPr/>
          </p:nvSpPr>
          <p:spPr>
            <a:xfrm>
              <a:off x="757237" y="1909768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10638100" y="1114424"/>
                  </a:moveTo>
                  <a:lnTo>
                    <a:pt x="48947" y="1114424"/>
                  </a:lnTo>
                  <a:lnTo>
                    <a:pt x="45540" y="1114089"/>
                  </a:lnTo>
                  <a:lnTo>
                    <a:pt x="10739" y="1094002"/>
                  </a:lnTo>
                  <a:lnTo>
                    <a:pt x="0" y="1065476"/>
                  </a:lnTo>
                  <a:lnTo>
                    <a:pt x="0" y="10620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1065476"/>
                  </a:lnTo>
                  <a:lnTo>
                    <a:pt x="10669272" y="1101513"/>
                  </a:lnTo>
                  <a:lnTo>
                    <a:pt x="10641507" y="1114089"/>
                  </a:lnTo>
                  <a:lnTo>
                    <a:pt x="10638100" y="11144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1909768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0" y="1062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062037"/>
                  </a:lnTo>
                  <a:lnTo>
                    <a:pt x="10687049" y="1065476"/>
                  </a:lnTo>
                  <a:lnTo>
                    <a:pt x="10686713" y="1068883"/>
                  </a:lnTo>
                  <a:lnTo>
                    <a:pt x="10666625" y="1103684"/>
                  </a:lnTo>
                  <a:lnTo>
                    <a:pt x="10634661" y="1114424"/>
                  </a:lnTo>
                  <a:lnTo>
                    <a:pt x="52387" y="1114424"/>
                  </a:lnTo>
                  <a:lnTo>
                    <a:pt x="23282" y="1105595"/>
                  </a:lnTo>
                  <a:lnTo>
                    <a:pt x="20422" y="1103684"/>
                  </a:lnTo>
                  <a:lnTo>
                    <a:pt x="17776" y="1101513"/>
                  </a:lnTo>
                  <a:lnTo>
                    <a:pt x="15343" y="1099080"/>
                  </a:lnTo>
                  <a:lnTo>
                    <a:pt x="12911" y="1096648"/>
                  </a:lnTo>
                  <a:lnTo>
                    <a:pt x="3987" y="1082084"/>
                  </a:lnTo>
                  <a:lnTo>
                    <a:pt x="2671" y="1078907"/>
                  </a:lnTo>
                  <a:lnTo>
                    <a:pt x="1677" y="1075631"/>
                  </a:lnTo>
                  <a:lnTo>
                    <a:pt x="1006" y="1072257"/>
                  </a:lnTo>
                  <a:lnTo>
                    <a:pt x="335" y="1068883"/>
                  </a:lnTo>
                  <a:lnTo>
                    <a:pt x="0" y="1065476"/>
                  </a:lnTo>
                  <a:lnTo>
                    <a:pt x="0" y="10620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2019464"/>
            <a:ext cx="5826125" cy="8463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>
              <a:lnSpc>
                <a:spcPts val="216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  <a:p>
            <a:pPr marL="179070">
              <a:lnSpc>
                <a:spcPts val="210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SomeOtherExternalThing.process(elements)</a:t>
            </a:r>
            <a:endParaRPr sz="1850" dirty="0">
              <a:latin typeface="Courier New"/>
              <a:cs typeface="Courier New"/>
            </a:endParaRPr>
          </a:p>
          <a:p>
            <a:pPr marL="179070">
              <a:lnSpc>
                <a:spcPts val="216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5FBB9C-283E-46C9-926D-B8A2660EC0DD}"/>
              </a:ext>
            </a:extLst>
          </p:cNvPr>
          <p:cNvGrpSpPr/>
          <p:nvPr/>
        </p:nvGrpSpPr>
        <p:grpSpPr>
          <a:xfrm>
            <a:off x="735012" y="3200400"/>
            <a:ext cx="10714037" cy="2466980"/>
            <a:chOff x="735012" y="3200400"/>
            <a:chExt cx="10714037" cy="2466980"/>
          </a:xfrm>
        </p:grpSpPr>
        <p:grpSp>
          <p:nvGrpSpPr>
            <p:cNvPr id="6" name="object 6"/>
            <p:cNvGrpSpPr/>
            <p:nvPr/>
          </p:nvGrpSpPr>
          <p:grpSpPr>
            <a:xfrm>
              <a:off x="752474" y="3743330"/>
              <a:ext cx="10696575" cy="1924050"/>
              <a:chOff x="752474" y="3743330"/>
              <a:chExt cx="10696575" cy="19240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757237" y="3748093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10638100" y="1914524"/>
                    </a:moveTo>
                    <a:lnTo>
                      <a:pt x="48947" y="1914524"/>
                    </a:lnTo>
                    <a:lnTo>
                      <a:pt x="45540" y="1914188"/>
                    </a:lnTo>
                    <a:lnTo>
                      <a:pt x="10739" y="1894101"/>
                    </a:lnTo>
                    <a:lnTo>
                      <a:pt x="0" y="1865576"/>
                    </a:lnTo>
                    <a:lnTo>
                      <a:pt x="0" y="1862137"/>
                    </a:lnTo>
                    <a:lnTo>
                      <a:pt x="0" y="48947"/>
                    </a:lnTo>
                    <a:lnTo>
                      <a:pt x="17776" y="12911"/>
                    </a:lnTo>
                    <a:lnTo>
                      <a:pt x="48947" y="0"/>
                    </a:lnTo>
                    <a:lnTo>
                      <a:pt x="10638100" y="0"/>
                    </a:lnTo>
                    <a:lnTo>
                      <a:pt x="10674136" y="17775"/>
                    </a:lnTo>
                    <a:lnTo>
                      <a:pt x="10687049" y="48947"/>
                    </a:lnTo>
                    <a:lnTo>
                      <a:pt x="10687049" y="1865576"/>
                    </a:lnTo>
                    <a:lnTo>
                      <a:pt x="10669272" y="1901612"/>
                    </a:lnTo>
                    <a:lnTo>
                      <a:pt x="10641507" y="1914188"/>
                    </a:lnTo>
                    <a:lnTo>
                      <a:pt x="10638100" y="1914524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57237" y="3748093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0" y="1862137"/>
                    </a:moveTo>
                    <a:lnTo>
                      <a:pt x="0" y="52387"/>
                    </a:lnTo>
                    <a:lnTo>
                      <a:pt x="0" y="48947"/>
                    </a:lnTo>
                    <a:lnTo>
                      <a:pt x="335" y="45540"/>
                    </a:lnTo>
                    <a:lnTo>
                      <a:pt x="1006" y="42166"/>
                    </a:lnTo>
                    <a:lnTo>
                      <a:pt x="1677" y="38792"/>
                    </a:lnTo>
                    <a:lnTo>
                      <a:pt x="2671" y="35517"/>
                    </a:lnTo>
                    <a:lnTo>
                      <a:pt x="3987" y="32339"/>
                    </a:lnTo>
                    <a:lnTo>
                      <a:pt x="5304" y="29161"/>
                    </a:lnTo>
                    <a:lnTo>
                      <a:pt x="6917" y="26142"/>
                    </a:lnTo>
                    <a:lnTo>
                      <a:pt x="8828" y="23282"/>
                    </a:lnTo>
                    <a:lnTo>
                      <a:pt x="10739" y="20421"/>
                    </a:lnTo>
                    <a:lnTo>
                      <a:pt x="12911" y="17775"/>
                    </a:lnTo>
                    <a:lnTo>
                      <a:pt x="15343" y="15343"/>
                    </a:lnTo>
                    <a:lnTo>
                      <a:pt x="17776" y="12911"/>
                    </a:lnTo>
                    <a:lnTo>
                      <a:pt x="20422" y="10739"/>
                    </a:lnTo>
                    <a:lnTo>
                      <a:pt x="23282" y="8828"/>
                    </a:lnTo>
                    <a:lnTo>
                      <a:pt x="26142" y="6917"/>
                    </a:lnTo>
                    <a:lnTo>
                      <a:pt x="29161" y="5303"/>
                    </a:lnTo>
                    <a:lnTo>
                      <a:pt x="32339" y="3987"/>
                    </a:lnTo>
                    <a:lnTo>
                      <a:pt x="35517" y="2671"/>
                    </a:lnTo>
                    <a:lnTo>
                      <a:pt x="38793" y="1677"/>
                    </a:lnTo>
                    <a:lnTo>
                      <a:pt x="42167" y="1006"/>
                    </a:lnTo>
                    <a:lnTo>
                      <a:pt x="45540" y="335"/>
                    </a:lnTo>
                    <a:lnTo>
                      <a:pt x="48947" y="0"/>
                    </a:lnTo>
                    <a:lnTo>
                      <a:pt x="52387" y="0"/>
                    </a:lnTo>
                    <a:lnTo>
                      <a:pt x="10634661" y="0"/>
                    </a:lnTo>
                    <a:lnTo>
                      <a:pt x="10638100" y="0"/>
                    </a:lnTo>
                    <a:lnTo>
                      <a:pt x="10641507" y="335"/>
                    </a:lnTo>
                    <a:lnTo>
                      <a:pt x="10663765" y="8828"/>
                    </a:lnTo>
                    <a:lnTo>
                      <a:pt x="10666625" y="10739"/>
                    </a:lnTo>
                    <a:lnTo>
                      <a:pt x="10678218" y="23282"/>
                    </a:lnTo>
                    <a:lnTo>
                      <a:pt x="10680129" y="26142"/>
                    </a:lnTo>
                    <a:lnTo>
                      <a:pt x="10687049" y="48947"/>
                    </a:lnTo>
                    <a:lnTo>
                      <a:pt x="10687049" y="52387"/>
                    </a:lnTo>
                    <a:lnTo>
                      <a:pt x="10687049" y="1862137"/>
                    </a:lnTo>
                    <a:lnTo>
                      <a:pt x="10687049" y="1865576"/>
                    </a:lnTo>
                    <a:lnTo>
                      <a:pt x="10686713" y="1868983"/>
                    </a:lnTo>
                    <a:lnTo>
                      <a:pt x="10666625" y="1903784"/>
                    </a:lnTo>
                    <a:lnTo>
                      <a:pt x="10634661" y="1914524"/>
                    </a:lnTo>
                    <a:lnTo>
                      <a:pt x="52387" y="1914524"/>
                    </a:lnTo>
                    <a:lnTo>
                      <a:pt x="23282" y="1905695"/>
                    </a:lnTo>
                    <a:lnTo>
                      <a:pt x="20422" y="1903784"/>
                    </a:lnTo>
                    <a:lnTo>
                      <a:pt x="17776" y="1901612"/>
                    </a:lnTo>
                    <a:lnTo>
                      <a:pt x="15343" y="1899180"/>
                    </a:lnTo>
                    <a:lnTo>
                      <a:pt x="12911" y="1896748"/>
                    </a:lnTo>
                    <a:lnTo>
                      <a:pt x="10739" y="1894101"/>
                    </a:lnTo>
                    <a:lnTo>
                      <a:pt x="8828" y="1891241"/>
                    </a:lnTo>
                    <a:lnTo>
                      <a:pt x="6917" y="1888381"/>
                    </a:lnTo>
                    <a:lnTo>
                      <a:pt x="1006" y="1872357"/>
                    </a:lnTo>
                    <a:lnTo>
                      <a:pt x="335" y="1868983"/>
                    </a:lnTo>
                    <a:lnTo>
                      <a:pt x="0" y="1865576"/>
                    </a:lnTo>
                    <a:lnTo>
                      <a:pt x="0" y="1862137"/>
                    </a:lnTo>
                    <a:close/>
                  </a:path>
                </a:pathLst>
              </a:custGeom>
              <a:ln w="9524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70B6CDA-71C2-4944-86CB-AB5F4DD042F9}"/>
                </a:ext>
              </a:extLst>
            </p:cNvPr>
            <p:cNvSpPr txBox="1"/>
            <p:nvPr/>
          </p:nvSpPr>
          <p:spPr>
            <a:xfrm>
              <a:off x="735012" y="3200400"/>
              <a:ext cx="5826125" cy="234230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50" spc="10" dirty="0">
                  <a:solidFill>
                    <a:srgbClr val="24292E"/>
                  </a:solidFill>
                  <a:latin typeface="Arial"/>
                  <a:cs typeface="Arial"/>
                </a:rPr>
                <a:t>...meanwhile,</a:t>
              </a:r>
              <a:r>
                <a:rPr sz="2150" dirty="0">
                  <a:solidFill>
                    <a:srgbClr val="24292E"/>
                  </a:solidFill>
                  <a:latin typeface="Arial"/>
                  <a:cs typeface="Arial"/>
                </a:rPr>
                <a:t> </a:t>
              </a:r>
              <a:r>
                <a:rPr sz="2150" spc="5" dirty="0">
                  <a:solidFill>
                    <a:srgbClr val="24292E"/>
                  </a:solidFill>
                  <a:latin typeface="Arial"/>
                  <a:cs typeface="Arial"/>
                </a:rPr>
                <a:t>in</a:t>
              </a:r>
              <a:r>
                <a:rPr sz="2150" dirty="0">
                  <a:solidFill>
                    <a:srgbClr val="24292E"/>
                  </a:solidFill>
                  <a:latin typeface="Arial"/>
                  <a:cs typeface="Arial"/>
                </a:rPr>
                <a:t> </a:t>
              </a:r>
              <a:r>
                <a:rPr sz="2150" spc="10" dirty="0">
                  <a:solidFill>
                    <a:srgbClr val="24292E"/>
                  </a:solidFill>
                  <a:latin typeface="Arial"/>
                  <a:cs typeface="Arial"/>
                </a:rPr>
                <a:t>SomeOtherExternalThing:</a:t>
              </a:r>
              <a:endParaRPr sz="215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2300" dirty="0">
                <a:latin typeface="Arial"/>
                <a:cs typeface="Arial"/>
              </a:endParaRPr>
            </a:p>
            <a:p>
              <a:pPr marL="179070">
                <a:lnSpc>
                  <a:spcPts val="2160"/>
                </a:lnSpc>
              </a:pP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def</a:t>
              </a:r>
              <a:r>
                <a:rPr sz="1850" spc="-20" dirty="0">
                  <a:solidFill>
                    <a:srgbClr val="D63A49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6F41C1"/>
                  </a:solidFill>
                  <a:latin typeface="Courier New"/>
                  <a:cs typeface="Courier New"/>
                </a:rPr>
                <a:t>process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(elements):</a:t>
              </a:r>
              <a:endParaRPr sz="1850" dirty="0">
                <a:latin typeface="Courier New"/>
                <a:cs typeface="Courier New"/>
              </a:endParaRPr>
            </a:p>
            <a:p>
              <a:pPr marL="1305560" marR="1694814" indent="-563880">
                <a:lnSpc>
                  <a:spcPts val="2100"/>
                </a:lnSpc>
                <a:spcBef>
                  <a:spcPts val="110"/>
                </a:spcBef>
              </a:pP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for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element </a:t>
              </a: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in 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elements: </a:t>
              </a:r>
              <a:r>
                <a:rPr sz="1850" spc="-110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try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:</a:t>
              </a:r>
              <a:endParaRPr sz="1850" dirty="0">
                <a:latin typeface="Courier New"/>
                <a:cs typeface="Courier New"/>
              </a:endParaRPr>
            </a:p>
            <a:p>
              <a:pPr marL="1305560" marR="1131570" indent="563245">
                <a:lnSpc>
                  <a:spcPts val="2100"/>
                </a:lnSpc>
              </a:pP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process_one(element) </a:t>
              </a:r>
              <a:r>
                <a:rPr sz="1850" spc="-110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D63A49"/>
                  </a:solidFill>
                  <a:latin typeface="Courier New"/>
                  <a:cs typeface="Courier New"/>
                </a:rPr>
                <a:t>except</a:t>
              </a:r>
              <a:r>
                <a:rPr sz="1850" spc="-15" dirty="0">
                  <a:solidFill>
                    <a:srgbClr val="D63A49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Exception:</a:t>
              </a:r>
              <a:endParaRPr sz="1850" dirty="0">
                <a:latin typeface="Courier New"/>
                <a:cs typeface="Courier New"/>
              </a:endParaRPr>
            </a:p>
            <a:p>
              <a:pPr marL="1869439">
                <a:lnSpc>
                  <a:spcPts val="2050"/>
                </a:lnSpc>
              </a:pP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elements.pop(element)</a:t>
              </a:r>
              <a:endParaRPr sz="185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507489"/>
            <a:ext cx="448437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Summary</a:t>
            </a:r>
            <a:r>
              <a:rPr spc="-25" dirty="0"/>
              <a:t> </a:t>
            </a:r>
            <a:r>
              <a:rPr spc="-20" dirty="0"/>
              <a:t>of</a:t>
            </a:r>
            <a:r>
              <a:rPr spc="-25" dirty="0"/>
              <a:t> </a:t>
            </a:r>
            <a:r>
              <a:rPr spc="10" dirty="0"/>
              <a:t>problems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437" y="2919412"/>
            <a:ext cx="104775" cy="1047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4CCA6F-3CD3-4513-B96C-CDAEC413A22A}"/>
              </a:ext>
            </a:extLst>
          </p:cNvPr>
          <p:cNvGrpSpPr/>
          <p:nvPr/>
        </p:nvGrpSpPr>
        <p:grpSpPr>
          <a:xfrm>
            <a:off x="1047749" y="2290445"/>
            <a:ext cx="5343843" cy="844550"/>
            <a:chOff x="1047749" y="2290445"/>
            <a:chExt cx="5343843" cy="8445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2514599"/>
              <a:ext cx="95250" cy="95249"/>
            </a:xfrm>
            <a:prstGeom prst="rect">
              <a:avLst/>
            </a:prstGeom>
          </p:spPr>
        </p:pic>
        <p:sp>
          <p:nvSpPr>
            <p:cNvPr id="5" name="object 5"/>
            <p:cNvSpPr txBox="1"/>
            <p:nvPr/>
          </p:nvSpPr>
          <p:spPr>
            <a:xfrm>
              <a:off x="1287462" y="2290445"/>
              <a:ext cx="5104130" cy="8445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564515" marR="5080" lvl="0" indent="-552450" algn="l" defTabSz="914400" rtl="0" eaLnBrk="1" fontAlgn="auto" latinLnBrk="0" hangingPunct="1">
                <a:lnSpc>
                  <a:spcPct val="125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Can't speed things up with 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parallelization: </a:t>
              </a:r>
              <a:r>
                <a:rPr kumimoji="0" sz="2150" b="0" i="0" u="none" strike="noStrike" kern="1200" cap="none" spc="-57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The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elements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list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keeps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changing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4800599" y="3209924"/>
            <a:ext cx="2752725" cy="371475"/>
          </a:xfrm>
          <a:custGeom>
            <a:avLst/>
            <a:gdLst/>
            <a:ahLst/>
            <a:cxnLst/>
            <a:rect l="l" t="t" r="r" b="b"/>
            <a:pathLst>
              <a:path w="2752725" h="371475">
                <a:moveTo>
                  <a:pt x="2727938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727938" y="0"/>
                </a:lnTo>
                <a:lnTo>
                  <a:pt x="2752724" y="24785"/>
                </a:lnTo>
                <a:lnTo>
                  <a:pt x="2752724" y="346689"/>
                </a:lnTo>
                <a:lnTo>
                  <a:pt x="2731583" y="370749"/>
                </a:lnTo>
                <a:lnTo>
                  <a:pt x="2727938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6452" y="3229133"/>
            <a:ext cx="26073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elements[i:i+1]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=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[]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A7E53-A33C-4DF5-B73E-9D84A8121EB7}"/>
              </a:ext>
            </a:extLst>
          </p:cNvPr>
          <p:cNvGrpSpPr/>
          <p:nvPr/>
        </p:nvGrpSpPr>
        <p:grpSpPr>
          <a:xfrm>
            <a:off x="2152649" y="3187700"/>
            <a:ext cx="6013768" cy="356870"/>
            <a:chOff x="2152649" y="3187700"/>
            <a:chExt cx="6013768" cy="356870"/>
          </a:xfrm>
        </p:grpSpPr>
        <p:sp>
          <p:nvSpPr>
            <p:cNvPr id="6" name="object 6"/>
            <p:cNvSpPr/>
            <p:nvPr/>
          </p:nvSpPr>
          <p:spPr>
            <a:xfrm>
              <a:off x="2152649" y="33337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24292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392362" y="3187700"/>
              <a:ext cx="5774055" cy="35687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239385" algn="l"/>
                </a:tabLst>
                <a:defRPr/>
              </a:pP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especially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with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that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	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trick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437" y="4214812"/>
            <a:ext cx="104775" cy="10477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0AC4462-BF87-4F3D-9170-FC4F13F4401D}"/>
              </a:ext>
            </a:extLst>
          </p:cNvPr>
          <p:cNvGrpSpPr/>
          <p:nvPr/>
        </p:nvGrpSpPr>
        <p:grpSpPr>
          <a:xfrm>
            <a:off x="1047749" y="3585844"/>
            <a:ext cx="10208578" cy="1730375"/>
            <a:chOff x="1047749" y="3585844"/>
            <a:chExt cx="10208578" cy="17303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3809999"/>
              <a:ext cx="95250" cy="95249"/>
            </a:xfrm>
            <a:prstGeom prst="rect">
              <a:avLst/>
            </a:prstGeom>
          </p:spPr>
        </p:pic>
        <p:sp>
          <p:nvSpPr>
            <p:cNvPr id="12" name="object 12"/>
            <p:cNvSpPr txBox="1"/>
            <p:nvPr/>
          </p:nvSpPr>
          <p:spPr>
            <a:xfrm>
              <a:off x="1287462" y="3585844"/>
              <a:ext cx="9968865" cy="1730375"/>
            </a:xfrm>
            <a:prstGeom prst="rect">
              <a:avLst/>
            </a:prstGeom>
          </p:spPr>
          <p:txBody>
            <a:bodyPr vert="horz" wrap="square" lIns="0" tIns="9398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Keeping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track of what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the current status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is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would make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debugging </a:t>
              </a:r>
              <a:r>
                <a:rPr kumimoji="0" sz="2150" b="0" i="0" u="none" strike="noStrike" kern="1200" cap="none" spc="1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much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easier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  <a:p>
              <a:pPr marL="564515" marR="508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...But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right </a:t>
              </a:r>
              <a:r>
                <a:rPr kumimoji="0" sz="2150" b="0" i="0" u="none" strike="noStrike" kern="1200" cap="none" spc="1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now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several functions in other modules are playing keepaway with </a:t>
              </a:r>
              <a:r>
                <a:rPr kumimoji="0" sz="2150" b="0" i="0" u="none" strike="noStrike" kern="1200" cap="none" spc="-58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it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Feedback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we've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gathered</a:t>
              </a:r>
              <a:r>
                <a:rPr kumimoji="0" sz="2150" b="0" i="0" u="none" strike="noStrike" kern="1200" cap="none" spc="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indicates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need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for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better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status</a:t>
              </a:r>
              <a:r>
                <a:rPr kumimoji="0" sz="2150" b="0" i="0" u="none" strike="noStrike" kern="1200" cap="none" spc="5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 </a:t>
              </a:r>
              <a:r>
                <a:rPr kumimoji="0" sz="2150" b="0" i="0" u="none" strike="noStrike" kern="1200" cap="none" spc="10" normalizeH="0" baseline="0" noProof="0" dirty="0">
                  <a:ln>
                    <a:noFill/>
                  </a:ln>
                  <a:solidFill>
                    <a:srgbClr val="24292E"/>
                  </a:solidFill>
                  <a:effectLst/>
                  <a:uLnTx/>
                  <a:uFillTx/>
                  <a:latin typeface="Segoe UI"/>
                  <a:ea typeface="+mn-ea"/>
                  <a:cs typeface="Segoe UI"/>
                </a:rPr>
                <a:t>indication</a:t>
              </a:r>
              <a:endParaRPr kumimoji="0" sz="2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9" y="5105399"/>
              <a:ext cx="95250" cy="952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70"/>
            <a:ext cx="581152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dirty="0">
                <a:solidFill>
                  <a:srgbClr val="214466"/>
                </a:solidFill>
                <a:latin typeface="Arial"/>
                <a:cs typeface="Arial"/>
              </a:rPr>
              <a:t>Working</a:t>
            </a:r>
            <a:r>
              <a:rPr sz="3450" b="1" spc="-1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towards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a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solution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685607"/>
            <a:ext cx="808355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main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processing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function</a:t>
            </a:r>
            <a:r>
              <a:rPr sz="2800" b="1" spc="5">
                <a:latin typeface="Arial"/>
                <a:cs typeface="Arial"/>
              </a:rPr>
              <a:t>:</a:t>
            </a:r>
            <a:r>
              <a:rPr lang="en-US" sz="2800" b="1" spc="5">
                <a:latin typeface="Arial"/>
                <a:cs typeface="Arial"/>
              </a:rPr>
              <a:t> bird’s eye view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419349"/>
            <a:ext cx="10696575" cy="2724150"/>
            <a:chOff x="752474" y="2419349"/>
            <a:chExt cx="10696575" cy="2724150"/>
          </a:xfrm>
        </p:grpSpPr>
        <p:sp>
          <p:nvSpPr>
            <p:cNvPr id="4" name="object 4"/>
            <p:cNvSpPr/>
            <p:nvPr/>
          </p:nvSpPr>
          <p:spPr>
            <a:xfrm>
              <a:off x="757237" y="2424112"/>
              <a:ext cx="10687050" cy="2714625"/>
            </a:xfrm>
            <a:custGeom>
              <a:avLst/>
              <a:gdLst/>
              <a:ahLst/>
              <a:cxnLst/>
              <a:rect l="l" t="t" r="r" b="b"/>
              <a:pathLst>
                <a:path w="10687050" h="2714625">
                  <a:moveTo>
                    <a:pt x="10638100" y="2714624"/>
                  </a:moveTo>
                  <a:lnTo>
                    <a:pt x="48947" y="2714624"/>
                  </a:lnTo>
                  <a:lnTo>
                    <a:pt x="45540" y="2714288"/>
                  </a:lnTo>
                  <a:lnTo>
                    <a:pt x="10739" y="2694201"/>
                  </a:lnTo>
                  <a:lnTo>
                    <a:pt x="0" y="2665676"/>
                  </a:lnTo>
                  <a:lnTo>
                    <a:pt x="0" y="2662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665676"/>
                  </a:lnTo>
                  <a:lnTo>
                    <a:pt x="10669272" y="2701712"/>
                  </a:lnTo>
                  <a:lnTo>
                    <a:pt x="10641507" y="2714288"/>
                  </a:lnTo>
                  <a:lnTo>
                    <a:pt x="10638100" y="27146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424112"/>
              <a:ext cx="10687050" cy="2714625"/>
            </a:xfrm>
            <a:custGeom>
              <a:avLst/>
              <a:gdLst/>
              <a:ahLst/>
              <a:cxnLst/>
              <a:rect l="l" t="t" r="r" b="b"/>
              <a:pathLst>
                <a:path w="10687050" h="2714625">
                  <a:moveTo>
                    <a:pt x="0" y="2662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662237"/>
                  </a:lnTo>
                  <a:lnTo>
                    <a:pt x="10687049" y="2665676"/>
                  </a:lnTo>
                  <a:lnTo>
                    <a:pt x="10686713" y="2669083"/>
                  </a:lnTo>
                  <a:lnTo>
                    <a:pt x="10666625" y="2703884"/>
                  </a:lnTo>
                  <a:lnTo>
                    <a:pt x="10634661" y="2714624"/>
                  </a:lnTo>
                  <a:lnTo>
                    <a:pt x="52387" y="2714624"/>
                  </a:lnTo>
                  <a:lnTo>
                    <a:pt x="48947" y="2714624"/>
                  </a:lnTo>
                  <a:lnTo>
                    <a:pt x="45540" y="2714288"/>
                  </a:lnTo>
                  <a:lnTo>
                    <a:pt x="42167" y="2713617"/>
                  </a:lnTo>
                  <a:lnTo>
                    <a:pt x="38793" y="2712946"/>
                  </a:lnTo>
                  <a:lnTo>
                    <a:pt x="15343" y="2699280"/>
                  </a:lnTo>
                  <a:lnTo>
                    <a:pt x="12911" y="2696847"/>
                  </a:lnTo>
                  <a:lnTo>
                    <a:pt x="10739" y="2694201"/>
                  </a:lnTo>
                  <a:lnTo>
                    <a:pt x="8828" y="2691341"/>
                  </a:lnTo>
                  <a:lnTo>
                    <a:pt x="6917" y="2688481"/>
                  </a:lnTo>
                  <a:lnTo>
                    <a:pt x="5304" y="2685462"/>
                  </a:lnTo>
                  <a:lnTo>
                    <a:pt x="3987" y="2682284"/>
                  </a:lnTo>
                  <a:lnTo>
                    <a:pt x="2671" y="2679106"/>
                  </a:lnTo>
                  <a:lnTo>
                    <a:pt x="1677" y="2675830"/>
                  </a:lnTo>
                  <a:lnTo>
                    <a:pt x="1006" y="2672457"/>
                  </a:lnTo>
                  <a:lnTo>
                    <a:pt x="335" y="2669083"/>
                  </a:lnTo>
                  <a:lnTo>
                    <a:pt x="0" y="2665676"/>
                  </a:lnTo>
                  <a:lnTo>
                    <a:pt x="0" y="2662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533808"/>
            <a:ext cx="5236845" cy="24409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5945" marR="849630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spc="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#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 discriminator:</a:t>
            </a:r>
            <a:endParaRPr sz="1850">
              <a:latin typeface="Courier New"/>
              <a:cs typeface="Courier New"/>
            </a:endParaRPr>
          </a:p>
          <a:p>
            <a:pPr marL="1139190" marR="508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not</a:t>
            </a:r>
            <a:r>
              <a:rPr sz="1850" spc="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any_processable(elements):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[]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urier New"/>
              <a:cs typeface="Courier New"/>
            </a:endParaRPr>
          </a:p>
          <a:p>
            <a:pPr marL="575945" marR="567690" indent="-635">
              <a:lnSpc>
                <a:spcPts val="2100"/>
              </a:lnSpc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# actual 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processing: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do_something(elements)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do_something_else(elements)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do_some_other_stuff(elements)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6049" y="1276349"/>
            <a:ext cx="3590925" cy="581025"/>
          </a:xfrm>
          <a:custGeom>
            <a:avLst/>
            <a:gdLst/>
            <a:ahLst/>
            <a:cxnLst/>
            <a:rect l="l" t="t" r="r" b="b"/>
            <a:pathLst>
              <a:path w="3590925" h="581025">
                <a:moveTo>
                  <a:pt x="3566138" y="581024"/>
                </a:moveTo>
                <a:lnTo>
                  <a:pt x="24785" y="581024"/>
                </a:lnTo>
                <a:lnTo>
                  <a:pt x="21140" y="580299"/>
                </a:lnTo>
                <a:lnTo>
                  <a:pt x="0" y="556239"/>
                </a:lnTo>
                <a:lnTo>
                  <a:pt x="0" y="552449"/>
                </a:lnTo>
                <a:lnTo>
                  <a:pt x="0" y="24785"/>
                </a:lnTo>
                <a:lnTo>
                  <a:pt x="24785" y="0"/>
                </a:lnTo>
                <a:lnTo>
                  <a:pt x="3566138" y="0"/>
                </a:lnTo>
                <a:lnTo>
                  <a:pt x="3590925" y="24785"/>
                </a:lnTo>
                <a:lnTo>
                  <a:pt x="3590925" y="556239"/>
                </a:lnTo>
                <a:lnTo>
                  <a:pt x="3569783" y="580299"/>
                </a:lnTo>
                <a:lnTo>
                  <a:pt x="3566138" y="58102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012" y="1240789"/>
            <a:ext cx="70288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91689" algn="l"/>
              </a:tabLst>
            </a:pPr>
            <a:r>
              <a:rPr spc="5" dirty="0"/>
              <a:t>Enter</a:t>
            </a:r>
            <a:r>
              <a:rPr spc="15" dirty="0"/>
              <a:t> </a:t>
            </a:r>
            <a:r>
              <a:rPr spc="10" dirty="0"/>
              <a:t>the	</a:t>
            </a:r>
            <a:r>
              <a:rPr sz="2950" b="1" dirty="0">
                <a:latin typeface="Consolas"/>
                <a:cs typeface="Consolas"/>
              </a:rPr>
              <a:t>ProcessingStatus</a:t>
            </a:r>
            <a:r>
              <a:rPr sz="2950" b="1" spc="445" dirty="0">
                <a:latin typeface="Consolas"/>
                <a:cs typeface="Consolas"/>
              </a:rPr>
              <a:t> </a:t>
            </a:r>
            <a:r>
              <a:rPr spc="10" dirty="0"/>
              <a:t>object:</a:t>
            </a:r>
            <a:endParaRPr sz="29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2474" y="2085974"/>
            <a:ext cx="10696575" cy="3524250"/>
            <a:chOff x="752474" y="2085974"/>
            <a:chExt cx="10696575" cy="3524250"/>
          </a:xfrm>
        </p:grpSpPr>
        <p:sp>
          <p:nvSpPr>
            <p:cNvPr id="5" name="object 5"/>
            <p:cNvSpPr/>
            <p:nvPr/>
          </p:nvSpPr>
          <p:spPr>
            <a:xfrm>
              <a:off x="757237" y="2090737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10666394" y="3514724"/>
                  </a:moveTo>
                  <a:lnTo>
                    <a:pt x="20654" y="3514724"/>
                  </a:lnTo>
                  <a:lnTo>
                    <a:pt x="17617" y="3514120"/>
                  </a:lnTo>
                  <a:lnTo>
                    <a:pt x="0" y="3494069"/>
                  </a:lnTo>
                  <a:lnTo>
                    <a:pt x="0" y="3490912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10666394" y="0"/>
                  </a:lnTo>
                  <a:lnTo>
                    <a:pt x="10687048" y="20654"/>
                  </a:lnTo>
                  <a:lnTo>
                    <a:pt x="10687048" y="3494069"/>
                  </a:lnTo>
                  <a:lnTo>
                    <a:pt x="10669431" y="3514120"/>
                  </a:lnTo>
                  <a:lnTo>
                    <a:pt x="10666394" y="3514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57237" y="2090737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0" y="3490912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6"/>
                  </a:lnTo>
                  <a:lnTo>
                    <a:pt x="1812" y="14699"/>
                  </a:lnTo>
                  <a:lnTo>
                    <a:pt x="3021" y="11781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10663236" y="0"/>
                  </a:lnTo>
                  <a:lnTo>
                    <a:pt x="10666394" y="0"/>
                  </a:lnTo>
                  <a:lnTo>
                    <a:pt x="10669431" y="604"/>
                  </a:lnTo>
                  <a:lnTo>
                    <a:pt x="10685235" y="14699"/>
                  </a:lnTo>
                  <a:lnTo>
                    <a:pt x="10686443" y="17616"/>
                  </a:lnTo>
                  <a:lnTo>
                    <a:pt x="10687048" y="20654"/>
                  </a:lnTo>
                  <a:lnTo>
                    <a:pt x="10687049" y="23812"/>
                  </a:lnTo>
                  <a:lnTo>
                    <a:pt x="10687049" y="3490912"/>
                  </a:lnTo>
                  <a:lnTo>
                    <a:pt x="10663236" y="3514724"/>
                  </a:lnTo>
                  <a:lnTo>
                    <a:pt x="23812" y="3514724"/>
                  </a:lnTo>
                  <a:lnTo>
                    <a:pt x="0" y="3494069"/>
                  </a:lnTo>
                  <a:lnTo>
                    <a:pt x="0" y="34909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1700" y="2209958"/>
            <a:ext cx="454342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class</a:t>
            </a:r>
            <a:r>
              <a:rPr kumimoji="0" sz="1850" b="0" i="0" u="none" strike="noStrike" kern="1200" cap="none" spc="20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6F41C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ProcessingStatus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(NamedTuple):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056" y="2476658"/>
            <a:ext cx="2349500" cy="574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processables: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 </a:t>
            </a:r>
            <a:r>
              <a:rPr kumimoji="0" sz="1850" b="0" i="0" u="none" strike="noStrike" kern="1200" cap="none" spc="-100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data_failures: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6139" y="2476658"/>
            <a:ext cx="2865755" cy="574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lvl="0" indent="128270" algn="l" defTabSz="914400" rtl="0" eaLnBrk="1" fontAlgn="auto" latinLnBrk="0" hangingPunct="1">
              <a:lnSpc>
                <a:spcPts val="21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 These are basically </a:t>
            </a:r>
            <a:r>
              <a:rPr kumimoji="0" sz="1850" b="0" i="0" u="none" strike="noStrike" kern="1200" cap="none" spc="-101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just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regular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8056" y="3010058"/>
            <a:ext cx="41560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transient_failures: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set()s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98934" y="3616576"/>
          <a:ext cx="8712198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sz="1850" spc="-5" dirty="0">
                          <a:solidFill>
                            <a:srgbClr val="D63A49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45"/>
                        </a:lnSpc>
                      </a:pPr>
                      <a:r>
                        <a:rPr sz="1850" spc="-5" dirty="0">
                          <a:solidFill>
                            <a:srgbClr val="6F41C1"/>
                          </a:solidFill>
                          <a:latin typeface="Consolas"/>
                          <a:cs typeface="Consolas"/>
                        </a:rPr>
                        <a:t>fail_transiently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(self,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item):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590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</a:pPr>
                      <a:r>
                        <a:rPr sz="1850" spc="-5" dirty="0">
                          <a:solidFill>
                            <a:srgbClr val="D63A49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8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D63A49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70"/>
                        </a:lnSpc>
                      </a:pPr>
                      <a:r>
                        <a:rPr sz="1850" spc="-5" dirty="0">
                          <a:solidFill>
                            <a:srgbClr val="6F41C1"/>
                          </a:solidFill>
                          <a:latin typeface="Consolas"/>
                          <a:cs typeface="Consolas"/>
                        </a:rPr>
                        <a:t>fail_permanently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(self,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item):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6F41C1"/>
                          </a:solidFill>
                          <a:latin typeface="Consolas"/>
                          <a:cs typeface="Consolas"/>
                        </a:rPr>
                        <a:t>freeze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(self)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ProcessingStatus:</a:t>
                      </a:r>
                      <a:r>
                        <a:rPr sz="1850" dirty="0">
                          <a:solidFill>
                            <a:srgbClr val="24292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lock</a:t>
                      </a:r>
                      <a:r>
                        <a:rPr sz="1850" spc="-50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down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850" spc="-2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final</a:t>
                      </a:r>
                      <a:r>
                        <a:rPr sz="1850" spc="-20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50" spc="-5" dirty="0">
                          <a:solidFill>
                            <a:srgbClr val="959895"/>
                          </a:solidFill>
                          <a:latin typeface="Consolas"/>
                          <a:cs typeface="Consolas"/>
                        </a:rPr>
                        <a:t>results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17984" y="4876958"/>
            <a:ext cx="983615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6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959895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@staticmethod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def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srgbClr val="D63A49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6F41C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integrate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(statuses: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Iterable[ProcessingStatus])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</a:t>
            </a:r>
            <a:r>
              <a:rPr kumimoji="0" sz="18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ProcessingStatus:</a:t>
            </a:r>
            <a:r>
              <a:rPr kumimoji="0" sz="1850" b="0" i="0" u="none" strike="noStrike" kern="1200" cap="none" spc="3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...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4774" y="1428749"/>
            <a:ext cx="2914650" cy="476250"/>
          </a:xfrm>
          <a:custGeom>
            <a:avLst/>
            <a:gdLst/>
            <a:ahLst/>
            <a:cxnLst/>
            <a:rect l="l" t="t" r="r" b="b"/>
            <a:pathLst>
              <a:path w="2914650" h="476250">
                <a:moveTo>
                  <a:pt x="2889863" y="476249"/>
                </a:moveTo>
                <a:lnTo>
                  <a:pt x="24785" y="476249"/>
                </a:lnTo>
                <a:lnTo>
                  <a:pt x="21140" y="475524"/>
                </a:lnTo>
                <a:lnTo>
                  <a:pt x="0" y="451464"/>
                </a:lnTo>
                <a:lnTo>
                  <a:pt x="0" y="447674"/>
                </a:lnTo>
                <a:lnTo>
                  <a:pt x="0" y="24785"/>
                </a:lnTo>
                <a:lnTo>
                  <a:pt x="24785" y="0"/>
                </a:lnTo>
                <a:lnTo>
                  <a:pt x="2889863" y="0"/>
                </a:lnTo>
                <a:lnTo>
                  <a:pt x="2914649" y="24785"/>
                </a:lnTo>
                <a:lnTo>
                  <a:pt x="2914649" y="451464"/>
                </a:lnTo>
                <a:lnTo>
                  <a:pt x="2893508" y="475524"/>
                </a:lnTo>
                <a:lnTo>
                  <a:pt x="2889863" y="476249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39048" y="1428749"/>
            <a:ext cx="2914650" cy="476250"/>
          </a:xfrm>
          <a:custGeom>
            <a:avLst/>
            <a:gdLst/>
            <a:ahLst/>
            <a:cxnLst/>
            <a:rect l="l" t="t" r="r" b="b"/>
            <a:pathLst>
              <a:path w="2914650" h="476250">
                <a:moveTo>
                  <a:pt x="2889864" y="476249"/>
                </a:moveTo>
                <a:lnTo>
                  <a:pt x="24785" y="476249"/>
                </a:lnTo>
                <a:lnTo>
                  <a:pt x="21140" y="475524"/>
                </a:lnTo>
                <a:lnTo>
                  <a:pt x="0" y="451464"/>
                </a:lnTo>
                <a:lnTo>
                  <a:pt x="0" y="447674"/>
                </a:lnTo>
                <a:lnTo>
                  <a:pt x="0" y="24785"/>
                </a:lnTo>
                <a:lnTo>
                  <a:pt x="24785" y="0"/>
                </a:lnTo>
                <a:lnTo>
                  <a:pt x="2889864" y="0"/>
                </a:lnTo>
                <a:lnTo>
                  <a:pt x="2914650" y="24785"/>
                </a:lnTo>
                <a:lnTo>
                  <a:pt x="2914650" y="451464"/>
                </a:lnTo>
                <a:lnTo>
                  <a:pt x="2893509" y="475524"/>
                </a:lnTo>
                <a:lnTo>
                  <a:pt x="2889864" y="476249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012" y="1390332"/>
            <a:ext cx="971740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95015" algn="l"/>
                <a:tab pos="7019290" algn="l"/>
              </a:tabLst>
            </a:pPr>
            <a:r>
              <a:rPr sz="2800" spc="10" dirty="0">
                <a:solidFill>
                  <a:srgbClr val="24292E"/>
                </a:solidFill>
              </a:rPr>
              <a:t>Functions</a:t>
            </a:r>
            <a:r>
              <a:rPr sz="2800" spc="5" dirty="0">
                <a:solidFill>
                  <a:srgbClr val="24292E"/>
                </a:solidFill>
              </a:rPr>
              <a:t> </a:t>
            </a:r>
            <a:r>
              <a:rPr sz="2800" spc="10" dirty="0">
                <a:solidFill>
                  <a:srgbClr val="24292E"/>
                </a:solidFill>
              </a:rPr>
              <a:t>in</a:t>
            </a:r>
            <a:r>
              <a:rPr sz="2800" spc="5" dirty="0">
                <a:solidFill>
                  <a:srgbClr val="24292E"/>
                </a:solidFill>
              </a:rPr>
              <a:t> </a:t>
            </a:r>
            <a:r>
              <a:rPr sz="2800" spc="10" dirty="0">
                <a:solidFill>
                  <a:srgbClr val="24292E"/>
                </a:solidFill>
              </a:rPr>
              <a:t>detail:</a:t>
            </a:r>
            <a:r>
              <a:rPr sz="2800" dirty="0">
                <a:solidFill>
                  <a:srgbClr val="24292E"/>
                </a:solidFill>
              </a:rPr>
              <a:t>	</a:t>
            </a:r>
            <a:r>
              <a:rPr sz="2400" b="1" dirty="0">
                <a:solidFill>
                  <a:srgbClr val="24292E"/>
                </a:solidFill>
                <a:latin typeface="Consolas"/>
                <a:cs typeface="Consolas"/>
              </a:rPr>
              <a:t>fail_transiently</a:t>
            </a:r>
            <a:r>
              <a:rPr sz="2400" b="1" spc="355" dirty="0">
                <a:solidFill>
                  <a:srgbClr val="24292E"/>
                </a:solidFill>
                <a:latin typeface="Consolas"/>
                <a:cs typeface="Consolas"/>
              </a:rPr>
              <a:t> </a:t>
            </a:r>
            <a:r>
              <a:rPr sz="2800" spc="15" dirty="0">
                <a:solidFill>
                  <a:srgbClr val="24292E"/>
                </a:solidFill>
              </a:rPr>
              <a:t>and</a:t>
            </a:r>
            <a:r>
              <a:rPr sz="2800" dirty="0">
                <a:solidFill>
                  <a:srgbClr val="24292E"/>
                </a:solidFill>
              </a:rPr>
              <a:t>	</a:t>
            </a:r>
            <a:r>
              <a:rPr sz="2400" b="1" dirty="0">
                <a:solidFill>
                  <a:srgbClr val="24292E"/>
                </a:solidFill>
                <a:latin typeface="Consolas"/>
                <a:cs typeface="Consolas"/>
              </a:rPr>
              <a:t>fail_permanently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399" y="2914649"/>
            <a:ext cx="695325" cy="371475"/>
          </a:xfrm>
          <a:custGeom>
            <a:avLst/>
            <a:gdLst/>
            <a:ahLst/>
            <a:cxnLst/>
            <a:rect l="l" t="t" r="r" b="b"/>
            <a:pathLst>
              <a:path w="695325" h="371475">
                <a:moveTo>
                  <a:pt x="670539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670539" y="0"/>
                </a:lnTo>
                <a:lnTo>
                  <a:pt x="695324" y="24785"/>
                </a:lnTo>
                <a:lnTo>
                  <a:pt x="695324" y="346689"/>
                </a:lnTo>
                <a:lnTo>
                  <a:pt x="674184" y="370749"/>
                </a:lnTo>
                <a:lnTo>
                  <a:pt x="670539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8149" y="2914649"/>
            <a:ext cx="1714500" cy="371475"/>
          </a:xfrm>
          <a:custGeom>
            <a:avLst/>
            <a:gdLst/>
            <a:ahLst/>
            <a:cxnLst/>
            <a:rect l="l" t="t" r="r" b="b"/>
            <a:pathLst>
              <a:path w="1714500" h="371475">
                <a:moveTo>
                  <a:pt x="1689713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1689713" y="0"/>
                </a:lnTo>
                <a:lnTo>
                  <a:pt x="1714500" y="24785"/>
                </a:lnTo>
                <a:lnTo>
                  <a:pt x="1714500" y="346689"/>
                </a:lnTo>
                <a:lnTo>
                  <a:pt x="1693358" y="370749"/>
                </a:lnTo>
                <a:lnTo>
                  <a:pt x="1689713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4924" y="3400424"/>
            <a:ext cx="2228850" cy="371475"/>
          </a:xfrm>
          <a:custGeom>
            <a:avLst/>
            <a:gdLst/>
            <a:ahLst/>
            <a:cxnLst/>
            <a:rect l="l" t="t" r="r" b="b"/>
            <a:pathLst>
              <a:path w="2228850" h="371475">
                <a:moveTo>
                  <a:pt x="2204064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204064" y="0"/>
                </a:lnTo>
                <a:lnTo>
                  <a:pt x="2228849" y="24785"/>
                </a:lnTo>
                <a:lnTo>
                  <a:pt x="2228849" y="346689"/>
                </a:lnTo>
                <a:lnTo>
                  <a:pt x="2207709" y="370749"/>
                </a:lnTo>
                <a:lnTo>
                  <a:pt x="22040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12" y="2331402"/>
            <a:ext cx="10045700" cy="1403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Purpose: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  <a:p>
            <a:pPr marL="565150" marR="0" lvl="0" indent="-281305" algn="l" defTabSz="914400" rtl="0" eaLnBrk="1" fontAlgn="auto" latinLnBrk="0" hangingPunct="1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65150" algn="l"/>
                <a:tab pos="2174240" algn="l"/>
                <a:tab pos="3595370" algn="l"/>
              </a:tabLst>
              <a:defRPr/>
            </a:pP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Remove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the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item</a:t>
            </a:r>
            <a:r>
              <a:rPr kumimoji="0" sz="1850" b="0" i="0" u="none" strike="noStrike" kern="1200" cap="none" spc="26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from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processables</a:t>
            </a:r>
            <a:r>
              <a:rPr kumimoji="0" sz="1850" b="0" i="0" u="none" strike="noStrike" kern="1200" cap="none" spc="229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(obviously)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650875" marR="0" lvl="0" indent="-367030" algn="l" defTabSz="914400" rtl="0" eaLnBrk="1" fontAlgn="auto" latinLnBrk="0" hangingPunct="1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Tx/>
              <a:buSzPct val="116216"/>
              <a:buFont typeface="Segoe UI"/>
              <a:buAutoNum type="arabicPeriod"/>
              <a:tabLst>
                <a:tab pos="650240" algn="l"/>
                <a:tab pos="650875" algn="l"/>
              </a:tabLst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fail_transiently</a:t>
            </a:r>
            <a:r>
              <a:rPr kumimoji="0" sz="1850" b="0" i="0" u="none" strike="noStrike" kern="1200" cap="none" spc="26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indicates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temporary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failure;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if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an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element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didn't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already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fail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7462" y="3787775"/>
            <a:ext cx="394779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50" b="0" i="1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permanently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add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our</a:t>
            </a:r>
            <a:r>
              <a:rPr kumimoji="0" sz="21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set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5898" y="3809999"/>
            <a:ext cx="2495550" cy="371475"/>
          </a:xfrm>
          <a:custGeom>
            <a:avLst/>
            <a:gdLst/>
            <a:ahLst/>
            <a:cxnLst/>
            <a:rect l="l" t="t" r="r" b="b"/>
            <a:pathLst>
              <a:path w="2495550" h="371475">
                <a:moveTo>
                  <a:pt x="2470764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470764" y="0"/>
                </a:lnTo>
                <a:lnTo>
                  <a:pt x="2495549" y="24785"/>
                </a:lnTo>
                <a:lnTo>
                  <a:pt x="2495549" y="346689"/>
                </a:lnTo>
                <a:lnTo>
                  <a:pt x="2474408" y="370749"/>
                </a:lnTo>
                <a:lnTo>
                  <a:pt x="24707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0710" y="3829208"/>
            <a:ext cx="234950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</a:t>
            </a: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4912" y="4286250"/>
            <a:ext cx="2486025" cy="781050"/>
          </a:xfrm>
          <a:custGeom>
            <a:avLst/>
            <a:gdLst/>
            <a:ahLst/>
            <a:cxnLst/>
            <a:rect l="l" t="t" r="r" b="b"/>
            <a:pathLst>
              <a:path w="2486025" h="781050">
                <a:moveTo>
                  <a:pt x="2228850" y="24790"/>
                </a:moveTo>
                <a:lnTo>
                  <a:pt x="22040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42900"/>
                </a:lnTo>
                <a:lnTo>
                  <a:pt x="0" y="346697"/>
                </a:lnTo>
                <a:lnTo>
                  <a:pt x="24790" y="371475"/>
                </a:lnTo>
                <a:lnTo>
                  <a:pt x="2204072" y="371475"/>
                </a:lnTo>
                <a:lnTo>
                  <a:pt x="2228850" y="346697"/>
                </a:lnTo>
                <a:lnTo>
                  <a:pt x="2228850" y="24790"/>
                </a:lnTo>
                <a:close/>
              </a:path>
              <a:path w="2486025" h="781050">
                <a:moveTo>
                  <a:pt x="2486025" y="434365"/>
                </a:moveTo>
                <a:lnTo>
                  <a:pt x="2461247" y="409575"/>
                </a:lnTo>
                <a:lnTo>
                  <a:pt x="24790" y="409575"/>
                </a:lnTo>
                <a:lnTo>
                  <a:pt x="0" y="434365"/>
                </a:lnTo>
                <a:lnTo>
                  <a:pt x="0" y="752475"/>
                </a:lnTo>
                <a:lnTo>
                  <a:pt x="0" y="756272"/>
                </a:lnTo>
                <a:lnTo>
                  <a:pt x="24790" y="781050"/>
                </a:lnTo>
                <a:lnTo>
                  <a:pt x="2461247" y="781050"/>
                </a:lnTo>
                <a:lnTo>
                  <a:pt x="2486025" y="756272"/>
                </a:lnTo>
                <a:lnTo>
                  <a:pt x="2486025" y="434365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3173" y="4695824"/>
            <a:ext cx="2495550" cy="371475"/>
          </a:xfrm>
          <a:custGeom>
            <a:avLst/>
            <a:gdLst/>
            <a:ahLst/>
            <a:cxnLst/>
            <a:rect l="l" t="t" r="r" b="b"/>
            <a:pathLst>
              <a:path w="2495550" h="371475">
                <a:moveTo>
                  <a:pt x="2470764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8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470764" y="0"/>
                </a:lnTo>
                <a:lnTo>
                  <a:pt x="2495549" y="24785"/>
                </a:lnTo>
                <a:lnTo>
                  <a:pt x="2495549" y="346688"/>
                </a:lnTo>
                <a:lnTo>
                  <a:pt x="2474408" y="370749"/>
                </a:lnTo>
                <a:lnTo>
                  <a:pt x="24707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475" y="4185919"/>
            <a:ext cx="9732645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marR="5080" lvl="0" indent="-281305" algn="l" defTabSz="914400" rtl="0" eaLnBrk="1" fontAlgn="auto" latinLnBrk="0" hangingPunct="1">
              <a:lnSpc>
                <a:spcPct val="125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095" algn="l"/>
                <a:tab pos="5345430" algn="l"/>
              </a:tabLst>
              <a:defRPr/>
            </a:pPr>
            <a:r>
              <a:rPr kumimoji="0" sz="2150" b="0" i="0" u="none" strike="noStrike" kern="1200" cap="none" spc="-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3.	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fail_permanently</a:t>
            </a:r>
            <a:r>
              <a:rPr kumimoji="0" sz="1850" b="0" i="0" u="none" strike="noStrike" kern="1200" cap="none" spc="26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indicates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failure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we </a:t>
            </a:r>
            <a:r>
              <a:rPr kumimoji="0" sz="2150" b="0" i="1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really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want to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report on.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So, add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 </a:t>
            </a:r>
            <a:r>
              <a:rPr kumimoji="0" sz="2150" b="0" i="0" u="none" strike="noStrike" kern="1200" cap="none" spc="-57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permanent_failures</a:t>
            </a:r>
            <a:r>
              <a:rPr kumimoji="0" sz="1850" b="0" i="0" u="none" strike="noStrike" kern="1200" cap="none" spc="-3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and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remove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</a:t>
            </a:r>
            <a:r>
              <a:rPr kumimoji="0" sz="2150" b="0" i="0" u="none" strike="noStrike" kern="1200" cap="none" spc="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from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</a:t>
            </a:r>
            <a:r>
              <a:rPr kumimoji="0" sz="1850" b="0" i="0" u="none" strike="noStrike" kern="1200" cap="none" spc="254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remove the 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noise.</a:t>
            </a:r>
            <a:endParaRPr kumimoji="0" sz="2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07589"/>
            <a:ext cx="48133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Let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me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tell</a:t>
            </a:r>
            <a:r>
              <a:rPr sz="3450" b="1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you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about...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012" y="3371532"/>
            <a:ext cx="1591310" cy="1097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solidFill>
                  <a:srgbClr val="24292E"/>
                </a:solidFill>
                <a:latin typeface="Arial"/>
                <a:cs typeface="Arial"/>
              </a:rPr>
              <a:t>Erlang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(wait,</a:t>
            </a:r>
            <a:r>
              <a:rPr sz="2150" spc="-7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what?)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447607"/>
            <a:ext cx="309562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Functions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 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in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 </a:t>
            </a:r>
            <a:r>
              <a:rPr kumimoji="0" sz="2800" b="1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detail: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4774" y="2486024"/>
            <a:ext cx="1238250" cy="476250"/>
          </a:xfrm>
          <a:custGeom>
            <a:avLst/>
            <a:gdLst/>
            <a:ahLst/>
            <a:cxnLst/>
            <a:rect l="l" t="t" r="r" b="b"/>
            <a:pathLst>
              <a:path w="1238250" h="476250">
                <a:moveTo>
                  <a:pt x="1213463" y="476249"/>
                </a:moveTo>
                <a:lnTo>
                  <a:pt x="24785" y="476249"/>
                </a:lnTo>
                <a:lnTo>
                  <a:pt x="21140" y="475524"/>
                </a:lnTo>
                <a:lnTo>
                  <a:pt x="0" y="451464"/>
                </a:lnTo>
                <a:lnTo>
                  <a:pt x="0" y="447674"/>
                </a:lnTo>
                <a:lnTo>
                  <a:pt x="0" y="24785"/>
                </a:lnTo>
                <a:lnTo>
                  <a:pt x="24785" y="0"/>
                </a:lnTo>
                <a:lnTo>
                  <a:pt x="1213463" y="0"/>
                </a:lnTo>
                <a:lnTo>
                  <a:pt x="1238249" y="24785"/>
                </a:lnTo>
                <a:lnTo>
                  <a:pt x="1238249" y="451464"/>
                </a:lnTo>
                <a:lnTo>
                  <a:pt x="1217109" y="475524"/>
                </a:lnTo>
                <a:lnTo>
                  <a:pt x="1213463" y="476249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012" y="2501519"/>
            <a:ext cx="1032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freeze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4224" y="3228974"/>
            <a:ext cx="1724025" cy="371475"/>
          </a:xfrm>
          <a:custGeom>
            <a:avLst/>
            <a:gdLst/>
            <a:ahLst/>
            <a:cxnLst/>
            <a:rect l="l" t="t" r="r" b="b"/>
            <a:pathLst>
              <a:path w="1724025" h="371475">
                <a:moveTo>
                  <a:pt x="1699238" y="371474"/>
                </a:moveTo>
                <a:lnTo>
                  <a:pt x="24785" y="371474"/>
                </a:lnTo>
                <a:lnTo>
                  <a:pt x="21140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1699238" y="0"/>
                </a:lnTo>
                <a:lnTo>
                  <a:pt x="1724024" y="24785"/>
                </a:lnTo>
                <a:lnTo>
                  <a:pt x="1724024" y="346689"/>
                </a:lnTo>
                <a:lnTo>
                  <a:pt x="1702884" y="370749"/>
                </a:lnTo>
                <a:lnTo>
                  <a:pt x="1699238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598" y="3228974"/>
            <a:ext cx="1847850" cy="371475"/>
          </a:xfrm>
          <a:custGeom>
            <a:avLst/>
            <a:gdLst/>
            <a:ahLst/>
            <a:cxnLst/>
            <a:rect l="l" t="t" r="r" b="b"/>
            <a:pathLst>
              <a:path w="1847850" h="371475">
                <a:moveTo>
                  <a:pt x="1823064" y="371474"/>
                </a:moveTo>
                <a:lnTo>
                  <a:pt x="24786" y="371474"/>
                </a:lnTo>
                <a:lnTo>
                  <a:pt x="21141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6" y="0"/>
                </a:lnTo>
                <a:lnTo>
                  <a:pt x="1823064" y="0"/>
                </a:lnTo>
                <a:lnTo>
                  <a:pt x="1847849" y="24785"/>
                </a:lnTo>
                <a:lnTo>
                  <a:pt x="1847849" y="346689"/>
                </a:lnTo>
                <a:lnTo>
                  <a:pt x="1826708" y="370749"/>
                </a:lnTo>
                <a:lnTo>
                  <a:pt x="18230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6198" y="3228974"/>
            <a:ext cx="2495550" cy="371475"/>
          </a:xfrm>
          <a:custGeom>
            <a:avLst/>
            <a:gdLst/>
            <a:ahLst/>
            <a:cxnLst/>
            <a:rect l="l" t="t" r="r" b="b"/>
            <a:pathLst>
              <a:path w="2495550" h="371475">
                <a:moveTo>
                  <a:pt x="2470764" y="371474"/>
                </a:moveTo>
                <a:lnTo>
                  <a:pt x="24785" y="371474"/>
                </a:lnTo>
                <a:lnTo>
                  <a:pt x="21139" y="370749"/>
                </a:lnTo>
                <a:lnTo>
                  <a:pt x="0" y="346689"/>
                </a:lnTo>
                <a:lnTo>
                  <a:pt x="0" y="342899"/>
                </a:lnTo>
                <a:lnTo>
                  <a:pt x="0" y="24785"/>
                </a:lnTo>
                <a:lnTo>
                  <a:pt x="24785" y="0"/>
                </a:lnTo>
                <a:lnTo>
                  <a:pt x="2470764" y="0"/>
                </a:lnTo>
                <a:lnTo>
                  <a:pt x="2495549" y="24785"/>
                </a:lnTo>
                <a:lnTo>
                  <a:pt x="2495549" y="346689"/>
                </a:lnTo>
                <a:lnTo>
                  <a:pt x="2474408" y="370749"/>
                </a:lnTo>
                <a:lnTo>
                  <a:pt x="2470764" y="371474"/>
                </a:lnTo>
                <a:close/>
              </a:path>
            </a:pathLst>
          </a:custGeom>
          <a:solidFill>
            <a:srgbClr val="1B1F23">
              <a:alpha val="50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012" y="3128645"/>
            <a:ext cx="1059180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5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74620" algn="l"/>
                <a:tab pos="4530725" algn="l"/>
                <a:tab pos="7050405" algn="l"/>
              </a:tabLst>
              <a:defRPr/>
            </a:pP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Converts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all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the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sets: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processables</a:t>
            </a:r>
            <a:r>
              <a:rPr kumimoji="0" sz="1850" b="0" i="0" u="none" strike="noStrike" kern="1200" cap="none" spc="-32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data_failures</a:t>
            </a:r>
            <a:r>
              <a:rPr kumimoji="0" sz="1850" b="0" i="0" u="none" strike="noStrike" kern="1200" cap="none" spc="-33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,</a:t>
            </a:r>
            <a:r>
              <a:rPr kumimoji="0" sz="2150" b="0" i="0" u="none" strike="noStrike" kern="1200" cap="none" spc="2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and	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transient_failures</a:t>
            </a:r>
            <a:r>
              <a:rPr kumimoji="0" sz="1850" b="0" i="0" u="none" strike="noStrike" kern="1200" cap="none" spc="25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into </a:t>
            </a:r>
            <a:r>
              <a:rPr kumimoji="0" sz="2150" b="0" i="0" u="none" strike="noStrike" kern="1200" cap="none" spc="1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frozensets, so they can no longer be modified. This 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is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done when a processing function </a:t>
            </a:r>
            <a:r>
              <a:rPr kumimoji="0" sz="2150" b="0" i="0" u="none" strike="noStrike" kern="1200" cap="none" spc="-57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function</a:t>
            </a:r>
            <a:r>
              <a:rPr kumimoji="0" sz="215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has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completed</a:t>
            </a:r>
            <a:r>
              <a:rPr kumimoji="0" sz="2150" b="0" i="0" u="none" strike="noStrike" kern="1200" cap="none" spc="5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its </a:t>
            </a:r>
            <a:r>
              <a:rPr kumimoji="0" sz="2150" b="0" i="0" u="none" strike="noStrike" kern="1200" cap="none" spc="1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tasks.</a:t>
            </a:r>
            <a:endParaRPr kumimoji="0" sz="2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3849" y="1733549"/>
            <a:ext cx="2076450" cy="400050"/>
          </a:xfrm>
          <a:custGeom>
            <a:avLst/>
            <a:gdLst/>
            <a:ahLst/>
            <a:cxnLst/>
            <a:rect l="l" t="t" r="r" b="b"/>
            <a:pathLst>
              <a:path w="2076450" h="400050">
                <a:moveTo>
                  <a:pt x="2023052" y="400049"/>
                </a:moveTo>
                <a:lnTo>
                  <a:pt x="53397" y="400049"/>
                </a:lnTo>
                <a:lnTo>
                  <a:pt x="49681" y="399683"/>
                </a:lnTo>
                <a:lnTo>
                  <a:pt x="14085" y="380657"/>
                </a:lnTo>
                <a:lnTo>
                  <a:pt x="0" y="346652"/>
                </a:lnTo>
                <a:lnTo>
                  <a:pt x="0" y="3428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023052" y="0"/>
                </a:lnTo>
                <a:lnTo>
                  <a:pt x="2062363" y="19392"/>
                </a:lnTo>
                <a:lnTo>
                  <a:pt x="2076449" y="53397"/>
                </a:lnTo>
                <a:lnTo>
                  <a:pt x="2076449" y="346652"/>
                </a:lnTo>
                <a:lnTo>
                  <a:pt x="2057056" y="385964"/>
                </a:lnTo>
                <a:lnTo>
                  <a:pt x="2026768" y="399683"/>
                </a:lnTo>
                <a:lnTo>
                  <a:pt x="2023052" y="4000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012" y="1657032"/>
            <a:ext cx="542163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69004" algn="l"/>
              </a:tabLst>
            </a:pPr>
            <a:r>
              <a:rPr sz="2800" b="1" spc="10" dirty="0">
                <a:latin typeface="Arial"/>
                <a:cs typeface="Arial"/>
              </a:rPr>
              <a:t>Functions </a:t>
            </a:r>
            <a:r>
              <a:rPr sz="2800" b="1" spc="5" dirty="0">
                <a:latin typeface="Arial"/>
                <a:cs typeface="Arial"/>
              </a:rPr>
              <a:t>in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detail:	</a:t>
            </a:r>
            <a:r>
              <a:rPr sz="2800" b="1" spc="10" dirty="0">
                <a:latin typeface="Courier New"/>
                <a:cs typeface="Courier New"/>
              </a:rPr>
              <a:t>integrate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012" y="2347595"/>
            <a:ext cx="3204210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Creates</a:t>
            </a:r>
            <a:r>
              <a:rPr sz="2150" spc="-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24292E"/>
                </a:solidFill>
                <a:latin typeface="Arial"/>
                <a:cs typeface="Arial"/>
              </a:rPr>
              <a:t>new,</a:t>
            </a:r>
            <a:r>
              <a:rPr sz="2150" spc="-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pre-frozen </a:t>
            </a:r>
            <a:r>
              <a:rPr sz="2150" spc="-5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following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logic: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0499" y="2466974"/>
            <a:ext cx="2428875" cy="361950"/>
          </a:xfrm>
          <a:custGeom>
            <a:avLst/>
            <a:gdLst/>
            <a:ahLst/>
            <a:cxnLst/>
            <a:rect l="l" t="t" r="r" b="b"/>
            <a:pathLst>
              <a:path w="2428875" h="361950">
                <a:moveTo>
                  <a:pt x="237547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375477" y="0"/>
                </a:lnTo>
                <a:lnTo>
                  <a:pt x="2414789" y="19392"/>
                </a:lnTo>
                <a:lnTo>
                  <a:pt x="2428874" y="53397"/>
                </a:lnTo>
                <a:lnTo>
                  <a:pt x="2428874" y="308552"/>
                </a:lnTo>
                <a:lnTo>
                  <a:pt x="2409482" y="347864"/>
                </a:lnTo>
                <a:lnTo>
                  <a:pt x="2379193" y="361583"/>
                </a:lnTo>
                <a:lnTo>
                  <a:pt x="237547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5608" y="2467133"/>
            <a:ext cx="22790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ProcessingStatus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1483" y="2425700"/>
            <a:ext cx="493966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object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from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ones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provided,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using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3562349"/>
            <a:ext cx="85725" cy="857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57349" y="3438524"/>
            <a:ext cx="1857375" cy="361950"/>
          </a:xfrm>
          <a:custGeom>
            <a:avLst/>
            <a:gdLst/>
            <a:ahLst/>
            <a:cxnLst/>
            <a:rect l="l" t="t" r="r" b="b"/>
            <a:pathLst>
              <a:path w="1857375" h="361950">
                <a:moveTo>
                  <a:pt x="1803977" y="361949"/>
                </a:moveTo>
                <a:lnTo>
                  <a:pt x="53397" y="361949"/>
                </a:lnTo>
                <a:lnTo>
                  <a:pt x="49681" y="361583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1803977" y="0"/>
                </a:lnTo>
                <a:lnTo>
                  <a:pt x="1843288" y="19391"/>
                </a:lnTo>
                <a:lnTo>
                  <a:pt x="1857374" y="53397"/>
                </a:lnTo>
                <a:lnTo>
                  <a:pt x="1857374" y="308552"/>
                </a:lnTo>
                <a:lnTo>
                  <a:pt x="1837982" y="347864"/>
                </a:lnTo>
                <a:lnTo>
                  <a:pt x="1807693" y="361583"/>
                </a:lnTo>
                <a:lnTo>
                  <a:pt x="180397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6207" y="3438683"/>
            <a:ext cx="17157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processables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199" y="3438524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26092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4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60927" y="0"/>
                </a:lnTo>
                <a:lnTo>
                  <a:pt x="300239" y="19391"/>
                </a:lnTo>
                <a:lnTo>
                  <a:pt x="314324" y="53397"/>
                </a:lnTo>
                <a:lnTo>
                  <a:pt x="314324" y="308552"/>
                </a:lnTo>
                <a:lnTo>
                  <a:pt x="294931" y="347864"/>
                </a:lnTo>
                <a:lnTo>
                  <a:pt x="264643" y="361583"/>
                </a:lnTo>
                <a:lnTo>
                  <a:pt x="2609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7462" y="3242944"/>
            <a:ext cx="6529070" cy="996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8300"/>
              </a:lnSpc>
              <a:spcBef>
                <a:spcPts val="90"/>
              </a:spcBef>
              <a:tabLst>
                <a:tab pos="2303780" algn="l"/>
              </a:tabLst>
            </a:pP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all	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sets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are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intersected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(</a:t>
            </a:r>
            <a:r>
              <a:rPr sz="2150" spc="6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&amp;</a:t>
            </a:r>
            <a:r>
              <a:rPr sz="1850" spc="14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operation) </a:t>
            </a:r>
            <a:r>
              <a:rPr sz="2150" spc="-5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all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4048124"/>
            <a:ext cx="85725" cy="857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657349" y="3924299"/>
            <a:ext cx="1438275" cy="361950"/>
          </a:xfrm>
          <a:custGeom>
            <a:avLst/>
            <a:gdLst/>
            <a:ahLst/>
            <a:cxnLst/>
            <a:rect l="l" t="t" r="r" b="b"/>
            <a:pathLst>
              <a:path w="1438275" h="361950">
                <a:moveTo>
                  <a:pt x="1384877" y="361949"/>
                </a:moveTo>
                <a:lnTo>
                  <a:pt x="53397" y="361949"/>
                </a:lnTo>
                <a:lnTo>
                  <a:pt x="49681" y="361584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1384877" y="0"/>
                </a:lnTo>
                <a:lnTo>
                  <a:pt x="1424189" y="19392"/>
                </a:lnTo>
                <a:lnTo>
                  <a:pt x="1438274" y="53397"/>
                </a:lnTo>
                <a:lnTo>
                  <a:pt x="1438274" y="308552"/>
                </a:lnTo>
                <a:lnTo>
                  <a:pt x="1418882" y="347864"/>
                </a:lnTo>
                <a:lnTo>
                  <a:pt x="1388593" y="361584"/>
                </a:lnTo>
                <a:lnTo>
                  <a:pt x="138487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7624" y="3924299"/>
            <a:ext cx="2705100" cy="361950"/>
          </a:xfrm>
          <a:custGeom>
            <a:avLst/>
            <a:gdLst/>
            <a:ahLst/>
            <a:cxnLst/>
            <a:rect l="l" t="t" r="r" b="b"/>
            <a:pathLst>
              <a:path w="2705100" h="361950">
                <a:moveTo>
                  <a:pt x="2651702" y="361949"/>
                </a:moveTo>
                <a:lnTo>
                  <a:pt x="53397" y="361949"/>
                </a:lnTo>
                <a:lnTo>
                  <a:pt x="49680" y="361584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651702" y="0"/>
                </a:lnTo>
                <a:lnTo>
                  <a:pt x="2691013" y="19392"/>
                </a:lnTo>
                <a:lnTo>
                  <a:pt x="2705099" y="53397"/>
                </a:lnTo>
                <a:lnTo>
                  <a:pt x="2705099" y="308552"/>
                </a:lnTo>
                <a:lnTo>
                  <a:pt x="2685706" y="347864"/>
                </a:lnTo>
                <a:lnTo>
                  <a:pt x="2655418" y="361584"/>
                </a:lnTo>
                <a:lnTo>
                  <a:pt x="2651702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2448" y="3924299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260927" y="361949"/>
                </a:moveTo>
                <a:lnTo>
                  <a:pt x="53397" y="361949"/>
                </a:lnTo>
                <a:lnTo>
                  <a:pt x="49681" y="361584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60927" y="0"/>
                </a:lnTo>
                <a:lnTo>
                  <a:pt x="300239" y="19392"/>
                </a:lnTo>
                <a:lnTo>
                  <a:pt x="314324" y="53397"/>
                </a:lnTo>
                <a:lnTo>
                  <a:pt x="314324" y="308552"/>
                </a:lnTo>
                <a:lnTo>
                  <a:pt x="294931" y="347864"/>
                </a:lnTo>
                <a:lnTo>
                  <a:pt x="264643" y="361584"/>
                </a:lnTo>
                <a:lnTo>
                  <a:pt x="2609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26207" y="3883025"/>
            <a:ext cx="8089900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19325" algn="l"/>
              </a:tabLst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transient</a:t>
            </a:r>
            <a:r>
              <a:rPr sz="1850" spc="-42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_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and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permanent_failures</a:t>
            </a:r>
            <a:r>
              <a:rPr sz="1850" spc="17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are union'd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(</a:t>
            </a:r>
            <a:r>
              <a:rPr sz="2150" spc="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|</a:t>
            </a:r>
            <a:r>
              <a:rPr sz="1850" spc="17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operation)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4524374"/>
            <a:ext cx="85725" cy="8572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419349" y="4400549"/>
            <a:ext cx="2705100" cy="361950"/>
          </a:xfrm>
          <a:custGeom>
            <a:avLst/>
            <a:gdLst/>
            <a:ahLst/>
            <a:cxnLst/>
            <a:rect l="l" t="t" r="r" b="b"/>
            <a:pathLst>
              <a:path w="2705100" h="361950">
                <a:moveTo>
                  <a:pt x="2651702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6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2651702" y="0"/>
                </a:lnTo>
                <a:lnTo>
                  <a:pt x="2691014" y="19392"/>
                </a:lnTo>
                <a:lnTo>
                  <a:pt x="2705099" y="53397"/>
                </a:lnTo>
                <a:lnTo>
                  <a:pt x="2705099" y="308552"/>
                </a:lnTo>
                <a:lnTo>
                  <a:pt x="2685706" y="347863"/>
                </a:lnTo>
                <a:lnTo>
                  <a:pt x="2655418" y="361583"/>
                </a:lnTo>
                <a:lnTo>
                  <a:pt x="2651702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4298" y="4400549"/>
            <a:ext cx="2714625" cy="361950"/>
          </a:xfrm>
          <a:custGeom>
            <a:avLst/>
            <a:gdLst/>
            <a:ahLst/>
            <a:cxnLst/>
            <a:rect l="l" t="t" r="r" b="b"/>
            <a:pathLst>
              <a:path w="2714625" h="361950">
                <a:moveTo>
                  <a:pt x="266122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4" y="342556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2661227" y="0"/>
                </a:lnTo>
                <a:lnTo>
                  <a:pt x="2700539" y="19392"/>
                </a:lnTo>
                <a:lnTo>
                  <a:pt x="2714625" y="53397"/>
                </a:lnTo>
                <a:lnTo>
                  <a:pt x="2714625" y="308552"/>
                </a:lnTo>
                <a:lnTo>
                  <a:pt x="2695231" y="347863"/>
                </a:lnTo>
                <a:lnTo>
                  <a:pt x="2664942" y="361583"/>
                </a:lnTo>
                <a:lnTo>
                  <a:pt x="26612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0649" y="4810124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260927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6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260927" y="0"/>
                </a:lnTo>
                <a:lnTo>
                  <a:pt x="300239" y="19391"/>
                </a:lnTo>
                <a:lnTo>
                  <a:pt x="314324" y="53397"/>
                </a:lnTo>
                <a:lnTo>
                  <a:pt x="314324" y="308552"/>
                </a:lnTo>
                <a:lnTo>
                  <a:pt x="294932" y="347864"/>
                </a:lnTo>
                <a:lnTo>
                  <a:pt x="264643" y="361583"/>
                </a:lnTo>
                <a:lnTo>
                  <a:pt x="260927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7462" y="4281169"/>
            <a:ext cx="10075545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218565" algn="l"/>
                <a:tab pos="6535420" algn="l"/>
              </a:tabLst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resulting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transient_failures</a:t>
            </a:r>
            <a:r>
              <a:rPr sz="1850" spc="1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has</a:t>
            </a:r>
            <a:r>
              <a:rPr sz="2150" spc="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</a:t>
            </a:r>
            <a:r>
              <a:rPr sz="2150" spc="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overlap</a:t>
            </a:r>
            <a:r>
              <a:rPr sz="2150" spc="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with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permanent_failures</a:t>
            </a:r>
            <a:r>
              <a:rPr sz="1850" spc="16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cut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out </a:t>
            </a:r>
            <a:r>
              <a:rPr sz="2150" spc="-58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(</a:t>
            </a:r>
            <a:r>
              <a:rPr sz="2150" spc="7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-</a:t>
            </a:r>
            <a:r>
              <a:rPr sz="1850" spc="1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operation),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since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permanents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trump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transients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64"/>
            <a:ext cx="319214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3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solution(s)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285557"/>
            <a:ext cx="934021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main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processing</a:t>
            </a:r>
            <a:r>
              <a:rPr sz="2800" b="1" spc="5" dirty="0">
                <a:latin typeface="Arial"/>
                <a:cs typeface="Arial"/>
              </a:rPr>
              <a:t> function: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once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more,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with</a:t>
            </a:r>
            <a:r>
              <a:rPr sz="2800" b="1" spc="5" dirty="0">
                <a:latin typeface="Arial"/>
                <a:cs typeface="Arial"/>
              </a:rPr>
              <a:t> feeling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019299"/>
            <a:ext cx="10696575" cy="3524250"/>
            <a:chOff x="752474" y="2019299"/>
            <a:chExt cx="10696575" cy="3524250"/>
          </a:xfrm>
        </p:grpSpPr>
        <p:sp>
          <p:nvSpPr>
            <p:cNvPr id="4" name="object 4"/>
            <p:cNvSpPr/>
            <p:nvPr/>
          </p:nvSpPr>
          <p:spPr>
            <a:xfrm>
              <a:off x="757237" y="202406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10638100" y="3514724"/>
                  </a:moveTo>
                  <a:lnTo>
                    <a:pt x="48947" y="3514724"/>
                  </a:lnTo>
                  <a:lnTo>
                    <a:pt x="45540" y="3514388"/>
                  </a:lnTo>
                  <a:lnTo>
                    <a:pt x="10739" y="3494301"/>
                  </a:lnTo>
                  <a:lnTo>
                    <a:pt x="0" y="3465776"/>
                  </a:lnTo>
                  <a:lnTo>
                    <a:pt x="0" y="3462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3465776"/>
                  </a:lnTo>
                  <a:lnTo>
                    <a:pt x="10669272" y="3501812"/>
                  </a:lnTo>
                  <a:lnTo>
                    <a:pt x="10641507" y="3514388"/>
                  </a:lnTo>
                  <a:lnTo>
                    <a:pt x="10638100" y="3514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024062"/>
              <a:ext cx="10687050" cy="3514725"/>
            </a:xfrm>
            <a:custGeom>
              <a:avLst/>
              <a:gdLst/>
              <a:ahLst/>
              <a:cxnLst/>
              <a:rect l="l" t="t" r="r" b="b"/>
              <a:pathLst>
                <a:path w="10687050" h="3514725">
                  <a:moveTo>
                    <a:pt x="0" y="3462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3462337"/>
                  </a:lnTo>
                  <a:lnTo>
                    <a:pt x="10687049" y="3465776"/>
                  </a:lnTo>
                  <a:lnTo>
                    <a:pt x="10686713" y="3469183"/>
                  </a:lnTo>
                  <a:lnTo>
                    <a:pt x="10666625" y="3503984"/>
                  </a:lnTo>
                  <a:lnTo>
                    <a:pt x="10644881" y="3513717"/>
                  </a:lnTo>
                  <a:lnTo>
                    <a:pt x="10641507" y="3514388"/>
                  </a:lnTo>
                  <a:lnTo>
                    <a:pt x="10638100" y="3514724"/>
                  </a:lnTo>
                  <a:lnTo>
                    <a:pt x="10634661" y="3514724"/>
                  </a:lnTo>
                  <a:lnTo>
                    <a:pt x="52387" y="3514724"/>
                  </a:lnTo>
                  <a:lnTo>
                    <a:pt x="48947" y="3514724"/>
                  </a:lnTo>
                  <a:lnTo>
                    <a:pt x="45540" y="3514388"/>
                  </a:lnTo>
                  <a:lnTo>
                    <a:pt x="42167" y="3513717"/>
                  </a:lnTo>
                  <a:lnTo>
                    <a:pt x="38793" y="3513046"/>
                  </a:lnTo>
                  <a:lnTo>
                    <a:pt x="35517" y="3512052"/>
                  </a:lnTo>
                  <a:lnTo>
                    <a:pt x="32339" y="3510736"/>
                  </a:lnTo>
                  <a:lnTo>
                    <a:pt x="29161" y="3509419"/>
                  </a:lnTo>
                  <a:lnTo>
                    <a:pt x="26142" y="3507805"/>
                  </a:lnTo>
                  <a:lnTo>
                    <a:pt x="23282" y="3505895"/>
                  </a:lnTo>
                  <a:lnTo>
                    <a:pt x="20422" y="3503984"/>
                  </a:lnTo>
                  <a:lnTo>
                    <a:pt x="17776" y="3501812"/>
                  </a:lnTo>
                  <a:lnTo>
                    <a:pt x="15343" y="3499380"/>
                  </a:lnTo>
                  <a:lnTo>
                    <a:pt x="12911" y="3496947"/>
                  </a:lnTo>
                  <a:lnTo>
                    <a:pt x="1006" y="3472556"/>
                  </a:lnTo>
                  <a:lnTo>
                    <a:pt x="335" y="3469183"/>
                  </a:lnTo>
                  <a:lnTo>
                    <a:pt x="0" y="3465776"/>
                  </a:lnTo>
                  <a:lnTo>
                    <a:pt x="0" y="3462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2133758"/>
            <a:ext cx="5506085" cy="3241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4005" marR="836930" indent="-28194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(elements):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status =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discriminate(elements)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if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not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status.processables:</a:t>
            </a:r>
            <a:endParaRPr sz="1850">
              <a:latin typeface="Courier New"/>
              <a:cs typeface="Courier New"/>
            </a:endParaRPr>
          </a:p>
          <a:p>
            <a:pPr marL="857250">
              <a:lnSpc>
                <a:spcPts val="205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7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status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857250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ProcessingStatus.integrate(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f(status.processables)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f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in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(</a:t>
            </a:r>
            <a:endParaRPr sz="1850">
              <a:latin typeface="Courier New"/>
              <a:cs typeface="Courier New"/>
            </a:endParaRPr>
          </a:p>
          <a:p>
            <a:pPr marL="1421130" marR="1400175">
              <a:lnSpc>
                <a:spcPts val="2100"/>
              </a:lnSpc>
            </a:pP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do_something_else,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do_some_other_stuff</a:t>
            </a:r>
            <a:endParaRPr sz="1850">
              <a:latin typeface="Courier New"/>
              <a:cs typeface="Courier New"/>
            </a:endParaRPr>
          </a:p>
          <a:p>
            <a:pPr marL="857250">
              <a:lnSpc>
                <a:spcPts val="1989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>
              <a:latin typeface="Courier New"/>
              <a:cs typeface="Courier New"/>
            </a:endParaRPr>
          </a:p>
          <a:p>
            <a:pPr marL="294005">
              <a:lnSpc>
                <a:spcPts val="216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697877"/>
            <a:ext cx="275082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Gotta</a:t>
            </a:r>
            <a:r>
              <a:rPr sz="3450" b="1" spc="-3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5" dirty="0">
                <a:solidFill>
                  <a:srgbClr val="214466"/>
                </a:solidFill>
                <a:latin typeface="Arial"/>
                <a:cs typeface="Arial"/>
              </a:rPr>
              <a:t>go</a:t>
            </a:r>
            <a:r>
              <a:rPr sz="3450" b="1" spc="-3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fast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1562111"/>
            <a:ext cx="10696575" cy="857250"/>
            <a:chOff x="752474" y="1562111"/>
            <a:chExt cx="10696575" cy="857250"/>
          </a:xfrm>
        </p:grpSpPr>
        <p:sp>
          <p:nvSpPr>
            <p:cNvPr id="4" name="object 4"/>
            <p:cNvSpPr/>
            <p:nvPr/>
          </p:nvSpPr>
          <p:spPr>
            <a:xfrm>
              <a:off x="757237" y="1566874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2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3"/>
                  </a:lnTo>
                  <a:lnTo>
                    <a:pt x="10641507" y="847389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1566874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8100" y="84772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48947" y="847724"/>
                  </a:lnTo>
                  <a:lnTo>
                    <a:pt x="45540" y="847389"/>
                  </a:lnTo>
                  <a:lnTo>
                    <a:pt x="42167" y="846718"/>
                  </a:lnTo>
                  <a:lnTo>
                    <a:pt x="38793" y="846047"/>
                  </a:lnTo>
                  <a:lnTo>
                    <a:pt x="35517" y="845053"/>
                  </a:lnTo>
                  <a:lnTo>
                    <a:pt x="32339" y="843737"/>
                  </a:lnTo>
                  <a:lnTo>
                    <a:pt x="29161" y="842420"/>
                  </a:lnTo>
                  <a:lnTo>
                    <a:pt x="3987" y="815385"/>
                  </a:lnTo>
                  <a:lnTo>
                    <a:pt x="2671" y="812207"/>
                  </a:lnTo>
                  <a:lnTo>
                    <a:pt x="1677" y="808931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2474" y="3133736"/>
            <a:ext cx="10696575" cy="2990850"/>
            <a:chOff x="752474" y="3133736"/>
            <a:chExt cx="10696575" cy="2990850"/>
          </a:xfrm>
        </p:grpSpPr>
        <p:sp>
          <p:nvSpPr>
            <p:cNvPr id="7" name="object 7"/>
            <p:cNvSpPr/>
            <p:nvPr/>
          </p:nvSpPr>
          <p:spPr>
            <a:xfrm>
              <a:off x="757237" y="3138499"/>
              <a:ext cx="10687050" cy="2981325"/>
            </a:xfrm>
            <a:custGeom>
              <a:avLst/>
              <a:gdLst/>
              <a:ahLst/>
              <a:cxnLst/>
              <a:rect l="l" t="t" r="r" b="b"/>
              <a:pathLst>
                <a:path w="10687050" h="2981325">
                  <a:moveTo>
                    <a:pt x="10638100" y="2981324"/>
                  </a:moveTo>
                  <a:lnTo>
                    <a:pt x="48947" y="2981324"/>
                  </a:lnTo>
                  <a:lnTo>
                    <a:pt x="45540" y="2980988"/>
                  </a:lnTo>
                  <a:lnTo>
                    <a:pt x="10739" y="2960902"/>
                  </a:lnTo>
                  <a:lnTo>
                    <a:pt x="0" y="2932377"/>
                  </a:lnTo>
                  <a:lnTo>
                    <a:pt x="0" y="29289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2932377"/>
                  </a:lnTo>
                  <a:lnTo>
                    <a:pt x="10669272" y="2968413"/>
                  </a:lnTo>
                  <a:lnTo>
                    <a:pt x="10641507" y="2980988"/>
                  </a:lnTo>
                  <a:lnTo>
                    <a:pt x="10638100" y="29813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237" y="3138499"/>
              <a:ext cx="10687050" cy="2981325"/>
            </a:xfrm>
            <a:custGeom>
              <a:avLst/>
              <a:gdLst/>
              <a:ahLst/>
              <a:cxnLst/>
              <a:rect l="l" t="t" r="r" b="b"/>
              <a:pathLst>
                <a:path w="10687050" h="2981325">
                  <a:moveTo>
                    <a:pt x="0" y="2928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63765" y="8828"/>
                  </a:lnTo>
                  <a:lnTo>
                    <a:pt x="10666625" y="10739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2928937"/>
                  </a:lnTo>
                  <a:lnTo>
                    <a:pt x="10687049" y="2932377"/>
                  </a:lnTo>
                  <a:lnTo>
                    <a:pt x="10686713" y="2935783"/>
                  </a:lnTo>
                  <a:lnTo>
                    <a:pt x="10666625" y="2970584"/>
                  </a:lnTo>
                  <a:lnTo>
                    <a:pt x="10634661" y="2981324"/>
                  </a:lnTo>
                  <a:lnTo>
                    <a:pt x="52387" y="2981324"/>
                  </a:lnTo>
                  <a:lnTo>
                    <a:pt x="15343" y="2965980"/>
                  </a:lnTo>
                  <a:lnTo>
                    <a:pt x="12911" y="2963548"/>
                  </a:lnTo>
                  <a:lnTo>
                    <a:pt x="10739" y="2960902"/>
                  </a:lnTo>
                  <a:lnTo>
                    <a:pt x="8828" y="2958041"/>
                  </a:lnTo>
                  <a:lnTo>
                    <a:pt x="6917" y="2955182"/>
                  </a:lnTo>
                  <a:lnTo>
                    <a:pt x="5304" y="2952163"/>
                  </a:lnTo>
                  <a:lnTo>
                    <a:pt x="3987" y="2948984"/>
                  </a:lnTo>
                  <a:lnTo>
                    <a:pt x="2671" y="2945807"/>
                  </a:lnTo>
                  <a:lnTo>
                    <a:pt x="1677" y="2942531"/>
                  </a:lnTo>
                  <a:lnTo>
                    <a:pt x="1006" y="2939157"/>
                  </a:lnTo>
                  <a:lnTo>
                    <a:pt x="335" y="2935783"/>
                  </a:lnTo>
                  <a:lnTo>
                    <a:pt x="0" y="2932377"/>
                  </a:lnTo>
                  <a:lnTo>
                    <a:pt x="0" y="29289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1676570"/>
            <a:ext cx="6658609" cy="42792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070" marR="111887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from</a:t>
            </a:r>
            <a:r>
              <a:rPr sz="1850" spc="-1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multiprocessing.dummy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import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Pool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pool</a:t>
            </a:r>
            <a:r>
              <a:rPr sz="185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Pool(some_number_of_processes)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and</a:t>
            </a:r>
            <a:r>
              <a:rPr sz="2150" spc="-3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then: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Arial"/>
              <a:cs typeface="Arial"/>
            </a:endParaRPr>
          </a:p>
          <a:p>
            <a:pPr marL="179070">
              <a:lnSpc>
                <a:spcPts val="216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process_elements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(elements,</a:t>
            </a:r>
            <a:r>
              <a:rPr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pool):</a:t>
            </a:r>
            <a:endParaRPr sz="1850" dirty="0">
              <a:latin typeface="Courier New"/>
              <a:cs typeface="Courier New"/>
            </a:endParaRPr>
          </a:p>
          <a:p>
            <a:pPr marL="742315" marR="125984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# 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discrimination </a:t>
            </a: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happens here </a:t>
            </a:r>
            <a:r>
              <a:rPr sz="1850" spc="-1100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results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pool.map(</a:t>
            </a:r>
            <a:endParaRPr sz="1850" dirty="0">
              <a:latin typeface="Courier New"/>
              <a:cs typeface="Courier New"/>
            </a:endParaRPr>
          </a:p>
          <a:p>
            <a:pPr marL="1869439" marR="414655" indent="-563880">
              <a:lnSpc>
                <a:spcPts val="210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lambda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x:</a:t>
            </a:r>
            <a:r>
              <a:rPr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x(status.processables),</a:t>
            </a:r>
            <a:r>
              <a:rPr sz="185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(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do_something_else,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do_some_other_stuff</a:t>
            </a:r>
            <a:endParaRPr sz="1850" dirty="0">
              <a:latin typeface="Courier New"/>
              <a:cs typeface="Courier New"/>
            </a:endParaRPr>
          </a:p>
          <a:p>
            <a:pPr marL="1305560">
              <a:lnSpc>
                <a:spcPts val="1989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 dirty="0">
              <a:latin typeface="Courier New"/>
              <a:cs typeface="Courier New"/>
            </a:endParaRPr>
          </a:p>
          <a:p>
            <a:pPr marL="742315">
              <a:lnSpc>
                <a:spcPts val="210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)</a:t>
            </a:r>
            <a:endParaRPr sz="1850" dirty="0">
              <a:latin typeface="Courier New"/>
              <a:cs typeface="Courier New"/>
            </a:endParaRPr>
          </a:p>
          <a:p>
            <a:pPr marL="742315">
              <a:lnSpc>
                <a:spcPts val="216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4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ProcessingStatus.integrate(results)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97827"/>
            <a:ext cx="233362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Outcomes: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1333511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1809761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012" y="22145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269558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4" y="3171836"/>
            <a:ext cx="85725" cy="857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238999" y="3048011"/>
            <a:ext cx="733425" cy="361950"/>
          </a:xfrm>
          <a:custGeom>
            <a:avLst/>
            <a:gdLst/>
            <a:ahLst/>
            <a:cxnLst/>
            <a:rect l="l" t="t" r="r" b="b"/>
            <a:pathLst>
              <a:path w="733425" h="361950">
                <a:moveTo>
                  <a:pt x="680028" y="361949"/>
                </a:moveTo>
                <a:lnTo>
                  <a:pt x="53397" y="361949"/>
                </a:lnTo>
                <a:lnTo>
                  <a:pt x="49680" y="361583"/>
                </a:lnTo>
                <a:lnTo>
                  <a:pt x="14085" y="342557"/>
                </a:lnTo>
                <a:lnTo>
                  <a:pt x="0" y="308552"/>
                </a:lnTo>
                <a:lnTo>
                  <a:pt x="0" y="3047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680028" y="0"/>
                </a:lnTo>
                <a:lnTo>
                  <a:pt x="719339" y="19392"/>
                </a:lnTo>
                <a:lnTo>
                  <a:pt x="733424" y="53397"/>
                </a:lnTo>
                <a:lnTo>
                  <a:pt x="733424" y="308552"/>
                </a:lnTo>
                <a:lnTo>
                  <a:pt x="714032" y="347863"/>
                </a:lnTo>
                <a:lnTo>
                  <a:pt x="683744" y="361583"/>
                </a:lnTo>
                <a:lnTo>
                  <a:pt x="680028" y="361949"/>
                </a:lnTo>
                <a:close/>
              </a:path>
            </a:pathLst>
          </a:custGeom>
          <a:solidFill>
            <a:srgbClr val="AFB8C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7462" y="1023631"/>
            <a:ext cx="7094538" cy="2348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1885">
              <a:lnSpc>
                <a:spcPct val="145300"/>
              </a:lnSpc>
              <a:spcBef>
                <a:spcPts val="9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Increased readability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Modularization</a:t>
            </a:r>
            <a:r>
              <a:rPr sz="2150" spc="-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lang="en-US" sz="2150" spc="-20" dirty="0">
                <a:solidFill>
                  <a:srgbClr val="24292E"/>
                </a:solidFill>
                <a:latin typeface="Arial"/>
                <a:cs typeface="Arial"/>
              </a:rPr>
              <a:t>of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proc</a:t>
            </a:r>
            <a:r>
              <a:rPr lang="en-US" sz="2150" spc="10" dirty="0">
                <a:solidFill>
                  <a:srgbClr val="24292E"/>
                </a:solidFill>
                <a:latin typeface="Arial"/>
                <a:cs typeface="Arial"/>
              </a:rPr>
              <a:t>e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ssing</a:t>
            </a:r>
            <a:r>
              <a:rPr sz="2150" spc="-2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functions</a:t>
            </a:r>
            <a:endParaRPr sz="2150" dirty="0">
              <a:latin typeface="Arial"/>
              <a:cs typeface="Arial"/>
            </a:endParaRPr>
          </a:p>
          <a:p>
            <a:pPr marL="564515">
              <a:lnSpc>
                <a:spcPct val="100000"/>
              </a:lnSpc>
              <a:spcBef>
                <a:spcPts val="64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Introduced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plug-ins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can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be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snapped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in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(or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out!)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Parallelization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is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now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much</a:t>
            </a:r>
            <a:r>
              <a:rPr sz="2150" spc="-1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easier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6040120" algn="l"/>
              </a:tabLst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Major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speed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boosts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(20%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increase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just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by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using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	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Poo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l</a:t>
            </a:r>
            <a:r>
              <a:rPr sz="1850" spc="-44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)</a:t>
            </a:r>
            <a:endParaRPr sz="215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012" y="6281748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7375" y="3514736"/>
            <a:ext cx="7010399" cy="2257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3060076"/>
            <a:ext cx="125349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20" dirty="0">
                <a:solidFill>
                  <a:srgbClr val="214466"/>
                </a:solidFill>
                <a:latin typeface="Arial"/>
                <a:cs typeface="Arial"/>
              </a:rPr>
              <a:t>Q</a:t>
            </a:r>
            <a:r>
              <a:rPr sz="3450" b="1" spc="-4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20" dirty="0">
                <a:solidFill>
                  <a:srgbClr val="214466"/>
                </a:solidFill>
                <a:latin typeface="Arial"/>
                <a:cs typeface="Arial"/>
              </a:rPr>
              <a:t>&amp;</a:t>
            </a:r>
            <a:r>
              <a:rPr sz="3450" b="1" spc="-4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20" dirty="0">
                <a:solidFill>
                  <a:srgbClr val="214466"/>
                </a:solidFill>
                <a:latin typeface="Arial"/>
                <a:cs typeface="Arial"/>
              </a:rPr>
              <a:t>A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76"/>
            <a:ext cx="22352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Thank</a:t>
            </a:r>
            <a:r>
              <a:rPr sz="3450" b="1" spc="-5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you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F1863-A63A-4238-AD9B-638A90895039}"/>
              </a:ext>
            </a:extLst>
          </p:cNvPr>
          <p:cNvSpPr txBox="1"/>
          <p:nvPr/>
        </p:nvSpPr>
        <p:spPr>
          <a:xfrm>
            <a:off x="735012" y="3886200"/>
            <a:ext cx="7771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This slide deck will be available on 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 tooltip="http://mwozniczak.github.io/kds2021.html"/>
              </a:rPr>
              <a:t>http://mwozniczak.github.io/kds2021.html</a:t>
            </a:r>
            <a:br>
              <a:rPr lang="en-US" dirty="0"/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.pptx file also available 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 tooltip="./kds2021.pptx"/>
              </a:rPr>
              <a:t>here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619057"/>
            <a:ext cx="626999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5" dirty="0">
                <a:latin typeface="Arial"/>
                <a:cs typeface="Arial"/>
              </a:rPr>
              <a:t>Some</a:t>
            </a:r>
            <a:r>
              <a:rPr sz="2800" b="1" spc="5" dirty="0">
                <a:latin typeface="Arial"/>
                <a:cs typeface="Arial"/>
              </a:rPr>
              <a:t> quirks </a:t>
            </a:r>
            <a:r>
              <a:rPr sz="2800" b="1" spc="10" dirty="0">
                <a:latin typeface="Arial"/>
                <a:cs typeface="Arial"/>
              </a:rPr>
              <a:t>are </a:t>
            </a:r>
            <a:r>
              <a:rPr sz="2800" b="1" spc="5" dirty="0">
                <a:latin typeface="Arial"/>
                <a:cs typeface="Arial"/>
              </a:rPr>
              <a:t>immediately useful: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3352799"/>
            <a:ext cx="10696575" cy="857250"/>
            <a:chOff x="752474" y="3352799"/>
            <a:chExt cx="10696575" cy="857250"/>
          </a:xfrm>
        </p:grpSpPr>
        <p:sp>
          <p:nvSpPr>
            <p:cNvPr id="4" name="object 4"/>
            <p:cNvSpPr/>
            <p:nvPr/>
          </p:nvSpPr>
          <p:spPr>
            <a:xfrm>
              <a:off x="757237" y="33575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1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2"/>
                  </a:lnTo>
                  <a:lnTo>
                    <a:pt x="10641507" y="847389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33575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4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8100" y="84772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48947" y="847724"/>
                  </a:lnTo>
                  <a:lnTo>
                    <a:pt x="45540" y="847389"/>
                  </a:lnTo>
                  <a:lnTo>
                    <a:pt x="23282" y="838895"/>
                  </a:lnTo>
                  <a:lnTo>
                    <a:pt x="20422" y="836984"/>
                  </a:lnTo>
                  <a:lnTo>
                    <a:pt x="17776" y="834812"/>
                  </a:lnTo>
                  <a:lnTo>
                    <a:pt x="15343" y="832380"/>
                  </a:lnTo>
                  <a:lnTo>
                    <a:pt x="12911" y="829948"/>
                  </a:lnTo>
                  <a:lnTo>
                    <a:pt x="3987" y="815384"/>
                  </a:lnTo>
                  <a:lnTo>
                    <a:pt x="2671" y="812206"/>
                  </a:lnTo>
                  <a:lnTo>
                    <a:pt x="1677" y="808931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1700" y="3467258"/>
            <a:ext cx="2560955" cy="5740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L</a:t>
            </a:r>
            <a:r>
              <a:rPr sz="1850" spc="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6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[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5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].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 [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20" dirty="0">
                <a:solidFill>
                  <a:srgbClr val="005CC4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X</a:t>
            </a:r>
            <a:r>
              <a:rPr sz="185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||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X</a:t>
            </a:r>
            <a:r>
              <a:rPr sz="1850" spc="-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&lt;-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L].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421" y="3733958"/>
            <a:ext cx="19977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%</a:t>
            </a:r>
            <a:r>
              <a:rPr sz="1850" spc="-40" dirty="0">
                <a:solidFill>
                  <a:srgbClr val="959895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959895"/>
                </a:solidFill>
                <a:latin typeface="Courier New"/>
                <a:cs typeface="Courier New"/>
              </a:rPr>
              <a:t>[2,4,6,8,10]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828484"/>
            <a:ext cx="730567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5" dirty="0">
                <a:latin typeface="Arial"/>
                <a:cs typeface="Arial"/>
              </a:rPr>
              <a:t>Some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might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take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moment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understand: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2571751"/>
            <a:ext cx="10696575" cy="590550"/>
            <a:chOff x="752474" y="2571751"/>
            <a:chExt cx="10696575" cy="590550"/>
          </a:xfrm>
        </p:grpSpPr>
        <p:sp>
          <p:nvSpPr>
            <p:cNvPr id="4" name="object 4"/>
            <p:cNvSpPr/>
            <p:nvPr/>
          </p:nvSpPr>
          <p:spPr>
            <a:xfrm>
              <a:off x="757237" y="2576513"/>
              <a:ext cx="10687050" cy="581025"/>
            </a:xfrm>
            <a:custGeom>
              <a:avLst/>
              <a:gdLst/>
              <a:ahLst/>
              <a:cxnLst/>
              <a:rect l="l" t="t" r="r" b="b"/>
              <a:pathLst>
                <a:path w="10687050" h="581025">
                  <a:moveTo>
                    <a:pt x="10638100" y="581024"/>
                  </a:moveTo>
                  <a:lnTo>
                    <a:pt x="48947" y="581024"/>
                  </a:lnTo>
                  <a:lnTo>
                    <a:pt x="45540" y="580689"/>
                  </a:lnTo>
                  <a:lnTo>
                    <a:pt x="10739" y="560602"/>
                  </a:lnTo>
                  <a:lnTo>
                    <a:pt x="0" y="532077"/>
                  </a:lnTo>
                  <a:lnTo>
                    <a:pt x="0" y="528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532077"/>
                  </a:lnTo>
                  <a:lnTo>
                    <a:pt x="10669272" y="568112"/>
                  </a:lnTo>
                  <a:lnTo>
                    <a:pt x="10641507" y="580689"/>
                  </a:lnTo>
                  <a:lnTo>
                    <a:pt x="10638100" y="5810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2576513"/>
              <a:ext cx="10687050" cy="581025"/>
            </a:xfrm>
            <a:custGeom>
              <a:avLst/>
              <a:gdLst/>
              <a:ahLst/>
              <a:cxnLst/>
              <a:rect l="l" t="t" r="r" b="b"/>
              <a:pathLst>
                <a:path w="10687050" h="581025">
                  <a:moveTo>
                    <a:pt x="0" y="528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40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528637"/>
                  </a:lnTo>
                  <a:lnTo>
                    <a:pt x="10687049" y="532077"/>
                  </a:lnTo>
                  <a:lnTo>
                    <a:pt x="10686713" y="535483"/>
                  </a:lnTo>
                  <a:lnTo>
                    <a:pt x="10666625" y="570284"/>
                  </a:lnTo>
                  <a:lnTo>
                    <a:pt x="10638100" y="581024"/>
                  </a:lnTo>
                  <a:lnTo>
                    <a:pt x="10634661" y="581024"/>
                  </a:lnTo>
                  <a:lnTo>
                    <a:pt x="52387" y="581024"/>
                  </a:lnTo>
                  <a:lnTo>
                    <a:pt x="48947" y="581024"/>
                  </a:lnTo>
                  <a:lnTo>
                    <a:pt x="45540" y="580689"/>
                  </a:lnTo>
                  <a:lnTo>
                    <a:pt x="42167" y="580018"/>
                  </a:lnTo>
                  <a:lnTo>
                    <a:pt x="38793" y="579346"/>
                  </a:lnTo>
                  <a:lnTo>
                    <a:pt x="35517" y="578353"/>
                  </a:lnTo>
                  <a:lnTo>
                    <a:pt x="32339" y="577036"/>
                  </a:lnTo>
                  <a:lnTo>
                    <a:pt x="29161" y="575720"/>
                  </a:lnTo>
                  <a:lnTo>
                    <a:pt x="2671" y="545506"/>
                  </a:lnTo>
                  <a:lnTo>
                    <a:pt x="1006" y="538857"/>
                  </a:lnTo>
                  <a:lnTo>
                    <a:pt x="335" y="535483"/>
                  </a:lnTo>
                  <a:lnTo>
                    <a:pt x="0" y="532077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2686210"/>
            <a:ext cx="4276725" cy="1004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[H|T]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even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this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i="1" spc="5" dirty="0">
                <a:solidFill>
                  <a:srgbClr val="24292E"/>
                </a:solidFill>
                <a:latin typeface="Arial"/>
                <a:cs typeface="Arial"/>
              </a:rPr>
              <a:t>for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?</a:t>
            </a:r>
            <a:endParaRPr lang="pt-BR" sz="1850" dirty="0">
              <a:latin typeface="Courier New"/>
              <a:cs typeface="Courier Ne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80A8E-FDAA-48BE-8837-8177C153D1F6}"/>
              </a:ext>
            </a:extLst>
          </p:cNvPr>
          <p:cNvGrpSpPr/>
          <p:nvPr/>
        </p:nvGrpSpPr>
        <p:grpSpPr>
          <a:xfrm>
            <a:off x="747713" y="3876676"/>
            <a:ext cx="10701336" cy="1123950"/>
            <a:chOff x="747713" y="3876676"/>
            <a:chExt cx="10701336" cy="1123950"/>
          </a:xfrm>
        </p:grpSpPr>
        <p:grpSp>
          <p:nvGrpSpPr>
            <p:cNvPr id="6" name="object 6"/>
            <p:cNvGrpSpPr/>
            <p:nvPr/>
          </p:nvGrpSpPr>
          <p:grpSpPr>
            <a:xfrm>
              <a:off x="752474" y="3876676"/>
              <a:ext cx="10696575" cy="1123950"/>
              <a:chOff x="752474" y="3876676"/>
              <a:chExt cx="10696575" cy="11239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757237" y="3881438"/>
                <a:ext cx="10687050" cy="11144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114425">
                    <a:moveTo>
                      <a:pt x="10638100" y="1114424"/>
                    </a:moveTo>
                    <a:lnTo>
                      <a:pt x="48947" y="1114424"/>
                    </a:lnTo>
                    <a:lnTo>
                      <a:pt x="45540" y="1114088"/>
                    </a:lnTo>
                    <a:lnTo>
                      <a:pt x="10739" y="1094001"/>
                    </a:lnTo>
                    <a:lnTo>
                      <a:pt x="0" y="1065476"/>
                    </a:lnTo>
                    <a:lnTo>
                      <a:pt x="0" y="1062037"/>
                    </a:lnTo>
                    <a:lnTo>
                      <a:pt x="0" y="48947"/>
                    </a:lnTo>
                    <a:lnTo>
                      <a:pt x="17776" y="12911"/>
                    </a:lnTo>
                    <a:lnTo>
                      <a:pt x="48947" y="0"/>
                    </a:lnTo>
                    <a:lnTo>
                      <a:pt x="10638100" y="0"/>
                    </a:lnTo>
                    <a:lnTo>
                      <a:pt x="10674136" y="17775"/>
                    </a:lnTo>
                    <a:lnTo>
                      <a:pt x="10687049" y="48947"/>
                    </a:lnTo>
                    <a:lnTo>
                      <a:pt x="10687049" y="1065476"/>
                    </a:lnTo>
                    <a:lnTo>
                      <a:pt x="10669272" y="1101512"/>
                    </a:lnTo>
                    <a:lnTo>
                      <a:pt x="10641507" y="1114088"/>
                    </a:lnTo>
                    <a:lnTo>
                      <a:pt x="10638100" y="1114424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57237" y="3881438"/>
                <a:ext cx="10687050" cy="11144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114425">
                    <a:moveTo>
                      <a:pt x="0" y="1062037"/>
                    </a:moveTo>
                    <a:lnTo>
                      <a:pt x="0" y="52387"/>
                    </a:lnTo>
                    <a:lnTo>
                      <a:pt x="0" y="48947"/>
                    </a:lnTo>
                    <a:lnTo>
                      <a:pt x="335" y="45540"/>
                    </a:lnTo>
                    <a:lnTo>
                      <a:pt x="1006" y="42167"/>
                    </a:lnTo>
                    <a:lnTo>
                      <a:pt x="1677" y="38793"/>
                    </a:lnTo>
                    <a:lnTo>
                      <a:pt x="2671" y="35517"/>
                    </a:lnTo>
                    <a:lnTo>
                      <a:pt x="3987" y="32339"/>
                    </a:lnTo>
                    <a:lnTo>
                      <a:pt x="5304" y="29161"/>
                    </a:lnTo>
                    <a:lnTo>
                      <a:pt x="6917" y="26142"/>
                    </a:lnTo>
                    <a:lnTo>
                      <a:pt x="8828" y="23282"/>
                    </a:lnTo>
                    <a:lnTo>
                      <a:pt x="10739" y="20421"/>
                    </a:lnTo>
                    <a:lnTo>
                      <a:pt x="12911" y="17775"/>
                    </a:lnTo>
                    <a:lnTo>
                      <a:pt x="15343" y="15343"/>
                    </a:lnTo>
                    <a:lnTo>
                      <a:pt x="17776" y="12911"/>
                    </a:lnTo>
                    <a:lnTo>
                      <a:pt x="20422" y="10739"/>
                    </a:lnTo>
                    <a:lnTo>
                      <a:pt x="23282" y="8828"/>
                    </a:lnTo>
                    <a:lnTo>
                      <a:pt x="26142" y="6917"/>
                    </a:lnTo>
                    <a:lnTo>
                      <a:pt x="29161" y="5303"/>
                    </a:lnTo>
                    <a:lnTo>
                      <a:pt x="32339" y="3987"/>
                    </a:lnTo>
                    <a:lnTo>
                      <a:pt x="35517" y="2671"/>
                    </a:lnTo>
                    <a:lnTo>
                      <a:pt x="38793" y="1677"/>
                    </a:lnTo>
                    <a:lnTo>
                      <a:pt x="42167" y="1006"/>
                    </a:lnTo>
                    <a:lnTo>
                      <a:pt x="45540" y="335"/>
                    </a:lnTo>
                    <a:lnTo>
                      <a:pt x="48947" y="0"/>
                    </a:lnTo>
                    <a:lnTo>
                      <a:pt x="52387" y="0"/>
                    </a:lnTo>
                    <a:lnTo>
                      <a:pt x="10634661" y="0"/>
                    </a:lnTo>
                    <a:lnTo>
                      <a:pt x="10638100" y="0"/>
                    </a:lnTo>
                    <a:lnTo>
                      <a:pt x="10641507" y="335"/>
                    </a:lnTo>
                    <a:lnTo>
                      <a:pt x="10644881" y="1006"/>
                    </a:lnTo>
                    <a:lnTo>
                      <a:pt x="10648254" y="1677"/>
                    </a:lnTo>
                    <a:lnTo>
                      <a:pt x="10663765" y="8828"/>
                    </a:lnTo>
                    <a:lnTo>
                      <a:pt x="10666625" y="10739"/>
                    </a:lnTo>
                    <a:lnTo>
                      <a:pt x="10678218" y="23282"/>
                    </a:lnTo>
                    <a:lnTo>
                      <a:pt x="10680129" y="26142"/>
                    </a:lnTo>
                    <a:lnTo>
                      <a:pt x="10687049" y="48947"/>
                    </a:lnTo>
                    <a:lnTo>
                      <a:pt x="10687049" y="52387"/>
                    </a:lnTo>
                    <a:lnTo>
                      <a:pt x="10687049" y="1062037"/>
                    </a:lnTo>
                    <a:lnTo>
                      <a:pt x="10687049" y="1065476"/>
                    </a:lnTo>
                    <a:lnTo>
                      <a:pt x="10686713" y="1068883"/>
                    </a:lnTo>
                    <a:lnTo>
                      <a:pt x="10666625" y="1103684"/>
                    </a:lnTo>
                    <a:lnTo>
                      <a:pt x="10644881" y="1113417"/>
                    </a:lnTo>
                    <a:lnTo>
                      <a:pt x="10641507" y="1114088"/>
                    </a:lnTo>
                    <a:lnTo>
                      <a:pt x="10638100" y="1114424"/>
                    </a:lnTo>
                    <a:lnTo>
                      <a:pt x="10634661" y="1114424"/>
                    </a:lnTo>
                    <a:lnTo>
                      <a:pt x="52387" y="1114424"/>
                    </a:lnTo>
                    <a:lnTo>
                      <a:pt x="48947" y="1114424"/>
                    </a:lnTo>
                    <a:lnTo>
                      <a:pt x="45540" y="1114088"/>
                    </a:lnTo>
                    <a:lnTo>
                      <a:pt x="42167" y="1113417"/>
                    </a:lnTo>
                    <a:lnTo>
                      <a:pt x="38793" y="1112746"/>
                    </a:lnTo>
                    <a:lnTo>
                      <a:pt x="35517" y="1111752"/>
                    </a:lnTo>
                    <a:lnTo>
                      <a:pt x="32339" y="1110436"/>
                    </a:lnTo>
                    <a:lnTo>
                      <a:pt x="29161" y="1109119"/>
                    </a:lnTo>
                    <a:lnTo>
                      <a:pt x="26142" y="1107506"/>
                    </a:lnTo>
                    <a:lnTo>
                      <a:pt x="23282" y="1105595"/>
                    </a:lnTo>
                    <a:lnTo>
                      <a:pt x="20422" y="1103684"/>
                    </a:lnTo>
                    <a:lnTo>
                      <a:pt x="17776" y="1101512"/>
                    </a:lnTo>
                    <a:lnTo>
                      <a:pt x="15343" y="1099080"/>
                    </a:lnTo>
                    <a:lnTo>
                      <a:pt x="12911" y="1096648"/>
                    </a:lnTo>
                    <a:lnTo>
                      <a:pt x="1006" y="1072257"/>
                    </a:lnTo>
                    <a:lnTo>
                      <a:pt x="335" y="1068883"/>
                    </a:lnTo>
                    <a:lnTo>
                      <a:pt x="0" y="1065476"/>
                    </a:lnTo>
                    <a:lnTo>
                      <a:pt x="0" y="1062037"/>
                    </a:lnTo>
                    <a:close/>
                  </a:path>
                </a:pathLst>
              </a:custGeom>
              <a:ln w="9524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8A52B679-01C8-454E-8833-1BB1FF519DAE}"/>
                </a:ext>
              </a:extLst>
            </p:cNvPr>
            <p:cNvSpPr txBox="1"/>
            <p:nvPr/>
          </p:nvSpPr>
          <p:spPr>
            <a:xfrm>
              <a:off x="747713" y="4013854"/>
              <a:ext cx="4276725" cy="84959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79070">
                <a:lnSpc>
                  <a:spcPts val="2160"/>
                </a:lnSpc>
              </a:pPr>
              <a:r>
                <a:rPr sz="1850" spc="-5" dirty="0">
                  <a:solidFill>
                    <a:srgbClr val="6F41C1"/>
                  </a:solidFill>
                  <a:latin typeface="Courier New"/>
                  <a:cs typeface="Courier New"/>
                </a:rPr>
                <a:t>sum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(L)</a:t>
              </a:r>
              <a:r>
                <a:rPr sz="1850" spc="-3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-&gt;</a:t>
              </a:r>
              <a:r>
                <a:rPr sz="1850" spc="-3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sum(L,</a:t>
              </a:r>
              <a:r>
                <a:rPr sz="1850" spc="-3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0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).</a:t>
              </a:r>
              <a:endParaRPr sz="1850" dirty="0">
                <a:latin typeface="Courier New"/>
                <a:cs typeface="Courier New"/>
              </a:endParaRPr>
            </a:p>
            <a:p>
              <a:pPr marL="179070" marR="5080">
                <a:lnSpc>
                  <a:spcPts val="2100"/>
                </a:lnSpc>
                <a:spcBef>
                  <a:spcPts val="110"/>
                </a:spcBef>
                <a:tabLst>
                  <a:tab pos="2150745" algn="l"/>
                </a:tabLst>
              </a:pPr>
              <a:r>
                <a:rPr sz="1850" spc="-5" dirty="0">
                  <a:solidFill>
                    <a:srgbClr val="6F41C1"/>
                  </a:solidFill>
                  <a:latin typeface="Courier New"/>
                  <a:cs typeface="Courier New"/>
                </a:rPr>
                <a:t>sum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([], N)	-&gt;</a:t>
              </a:r>
              <a:r>
                <a:rPr sz="1850" spc="7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N; </a:t>
              </a:r>
              <a:r>
                <a:rPr sz="185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6F41C1"/>
                  </a:solidFill>
                  <a:latin typeface="Courier New"/>
                  <a:cs typeface="Courier New"/>
                </a:rPr>
                <a:t>sum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([H|T],</a:t>
              </a:r>
              <a:r>
                <a:rPr sz="1850" spc="-2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N)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-&gt;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sum(T,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H+N).</a:t>
              </a:r>
              <a:endParaRPr sz="185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799907"/>
            <a:ext cx="7185659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10" dirty="0">
                <a:latin typeface="Arial"/>
                <a:cs typeface="Arial"/>
              </a:rPr>
              <a:t>And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some</a:t>
            </a:r>
            <a:r>
              <a:rPr sz="2800" b="1" spc="5" dirty="0">
                <a:latin typeface="Arial"/>
                <a:cs typeface="Arial"/>
              </a:rPr>
              <a:t> will straight </a:t>
            </a:r>
            <a:r>
              <a:rPr sz="2800" b="1" spc="10" dirty="0">
                <a:latin typeface="Arial"/>
                <a:cs typeface="Arial"/>
              </a:rPr>
              <a:t>up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bend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your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mind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3105149"/>
            <a:ext cx="10696575" cy="1924050"/>
            <a:chOff x="752474" y="3105149"/>
            <a:chExt cx="10696575" cy="1924050"/>
          </a:xfrm>
        </p:grpSpPr>
        <p:sp>
          <p:nvSpPr>
            <p:cNvPr id="4" name="object 4"/>
            <p:cNvSpPr/>
            <p:nvPr/>
          </p:nvSpPr>
          <p:spPr>
            <a:xfrm>
              <a:off x="757237" y="3109912"/>
              <a:ext cx="10687050" cy="1914525"/>
            </a:xfrm>
            <a:custGeom>
              <a:avLst/>
              <a:gdLst/>
              <a:ahLst/>
              <a:cxnLst/>
              <a:rect l="l" t="t" r="r" b="b"/>
              <a:pathLst>
                <a:path w="10687050" h="1914525">
                  <a:moveTo>
                    <a:pt x="10638100" y="1914524"/>
                  </a:moveTo>
                  <a:lnTo>
                    <a:pt x="48947" y="1914524"/>
                  </a:lnTo>
                  <a:lnTo>
                    <a:pt x="45540" y="1914188"/>
                  </a:lnTo>
                  <a:lnTo>
                    <a:pt x="10739" y="1894101"/>
                  </a:lnTo>
                  <a:lnTo>
                    <a:pt x="0" y="1865577"/>
                  </a:lnTo>
                  <a:lnTo>
                    <a:pt x="0" y="18621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1865577"/>
                  </a:lnTo>
                  <a:lnTo>
                    <a:pt x="10669272" y="1901612"/>
                  </a:lnTo>
                  <a:lnTo>
                    <a:pt x="10641507" y="1914188"/>
                  </a:lnTo>
                  <a:lnTo>
                    <a:pt x="10638100" y="19145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3109912"/>
              <a:ext cx="10687050" cy="1914525"/>
            </a:xfrm>
            <a:custGeom>
              <a:avLst/>
              <a:gdLst/>
              <a:ahLst/>
              <a:cxnLst/>
              <a:rect l="l" t="t" r="r" b="b"/>
              <a:pathLst>
                <a:path w="10687050" h="1914525">
                  <a:moveTo>
                    <a:pt x="0" y="18621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71704" y="15343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862137"/>
                  </a:lnTo>
                  <a:lnTo>
                    <a:pt x="10687049" y="1865577"/>
                  </a:lnTo>
                  <a:lnTo>
                    <a:pt x="10686713" y="1868984"/>
                  </a:lnTo>
                  <a:lnTo>
                    <a:pt x="10666625" y="1903784"/>
                  </a:lnTo>
                  <a:lnTo>
                    <a:pt x="10644881" y="1913517"/>
                  </a:lnTo>
                  <a:lnTo>
                    <a:pt x="10641507" y="1914188"/>
                  </a:lnTo>
                  <a:lnTo>
                    <a:pt x="10638100" y="1914524"/>
                  </a:lnTo>
                  <a:lnTo>
                    <a:pt x="10634661" y="1914524"/>
                  </a:lnTo>
                  <a:lnTo>
                    <a:pt x="52387" y="1914524"/>
                  </a:lnTo>
                  <a:lnTo>
                    <a:pt x="48947" y="1914524"/>
                  </a:lnTo>
                  <a:lnTo>
                    <a:pt x="45540" y="1914188"/>
                  </a:lnTo>
                  <a:lnTo>
                    <a:pt x="42167" y="1913517"/>
                  </a:lnTo>
                  <a:lnTo>
                    <a:pt x="38793" y="1912847"/>
                  </a:lnTo>
                  <a:lnTo>
                    <a:pt x="23282" y="1905695"/>
                  </a:lnTo>
                  <a:lnTo>
                    <a:pt x="20422" y="1903784"/>
                  </a:lnTo>
                  <a:lnTo>
                    <a:pt x="17776" y="1901612"/>
                  </a:lnTo>
                  <a:lnTo>
                    <a:pt x="15343" y="1899180"/>
                  </a:lnTo>
                  <a:lnTo>
                    <a:pt x="12911" y="1896748"/>
                  </a:lnTo>
                  <a:lnTo>
                    <a:pt x="1006" y="1872357"/>
                  </a:lnTo>
                  <a:lnTo>
                    <a:pt x="335" y="1868984"/>
                  </a:lnTo>
                  <a:lnTo>
                    <a:pt x="0" y="1865577"/>
                  </a:lnTo>
                  <a:lnTo>
                    <a:pt x="0" y="18621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5012" y="2549525"/>
            <a:ext cx="6952615" cy="2310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</a:t>
            </a:r>
            <a:r>
              <a:rPr sz="2150" spc="-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is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i="1" spc="10" dirty="0">
                <a:solidFill>
                  <a:srgbClr val="24292E"/>
                </a:solidFill>
                <a:latin typeface="Arial"/>
                <a:cs typeface="Arial"/>
              </a:rPr>
              <a:t>up</a:t>
            </a:r>
            <a:r>
              <a:rPr sz="2150" i="1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with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these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variables?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"/>
              <a:cs typeface="Arial"/>
            </a:endParaRPr>
          </a:p>
          <a:p>
            <a:pPr marL="179070">
              <a:lnSpc>
                <a:spcPts val="2160"/>
              </a:lnSpc>
            </a:pP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-3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2100"/>
              </a:lnSpc>
            </a:pP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2100"/>
              </a:lnSpc>
            </a:pP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</a:t>
            </a:r>
            <a:r>
              <a:rPr sz="1850" spc="-3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=</a:t>
            </a:r>
            <a:r>
              <a:rPr sz="1850" spc="-3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</a:t>
            </a:r>
            <a:endParaRPr sz="1850">
              <a:latin typeface="Courier New"/>
              <a:cs typeface="Courier New"/>
            </a:endParaRPr>
          </a:p>
          <a:p>
            <a:pPr marL="179070" marR="508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exited:</a:t>
            </a:r>
            <a:r>
              <a:rPr sz="1850" spc="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{{badmatch,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},[{erl_eval,expr,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}]}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 </a:t>
            </a:r>
            <a:r>
              <a:rPr sz="1850" spc="-10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 =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 +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2050"/>
              </a:lnSpc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exited:</a:t>
            </a:r>
            <a:r>
              <a:rPr sz="1850" spc="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{{badmatch,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7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},[{erl_eval,expr,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}]}</a:t>
            </a:r>
            <a:r>
              <a:rPr sz="1850" spc="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**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097914"/>
            <a:ext cx="7661909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Consider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classic</a:t>
            </a:r>
            <a:r>
              <a:rPr sz="3450" b="1" spc="-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Python</a:t>
            </a: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gotcha: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4" y="1962149"/>
            <a:ext cx="10696575" cy="1123950"/>
            <a:chOff x="752474" y="1962149"/>
            <a:chExt cx="10696575" cy="1123950"/>
          </a:xfrm>
        </p:grpSpPr>
        <p:sp>
          <p:nvSpPr>
            <p:cNvPr id="4" name="object 4"/>
            <p:cNvSpPr/>
            <p:nvPr/>
          </p:nvSpPr>
          <p:spPr>
            <a:xfrm>
              <a:off x="757237" y="1966912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10638100" y="1114424"/>
                  </a:moveTo>
                  <a:lnTo>
                    <a:pt x="48947" y="1114424"/>
                  </a:lnTo>
                  <a:lnTo>
                    <a:pt x="45540" y="1114089"/>
                  </a:lnTo>
                  <a:lnTo>
                    <a:pt x="10739" y="1094002"/>
                  </a:lnTo>
                  <a:lnTo>
                    <a:pt x="0" y="1065476"/>
                  </a:lnTo>
                  <a:lnTo>
                    <a:pt x="0" y="10620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6"/>
                  </a:lnTo>
                  <a:lnTo>
                    <a:pt x="10687049" y="48947"/>
                  </a:lnTo>
                  <a:lnTo>
                    <a:pt x="10687049" y="1065476"/>
                  </a:lnTo>
                  <a:lnTo>
                    <a:pt x="10669272" y="1101512"/>
                  </a:lnTo>
                  <a:lnTo>
                    <a:pt x="10641507" y="1114089"/>
                  </a:lnTo>
                  <a:lnTo>
                    <a:pt x="10638100" y="11144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37" y="1966912"/>
              <a:ext cx="10687050" cy="1114425"/>
            </a:xfrm>
            <a:custGeom>
              <a:avLst/>
              <a:gdLst/>
              <a:ahLst/>
              <a:cxnLst/>
              <a:rect l="l" t="t" r="r" b="b"/>
              <a:pathLst>
                <a:path w="10687050" h="1114425">
                  <a:moveTo>
                    <a:pt x="0" y="1062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2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1062037"/>
                  </a:lnTo>
                  <a:lnTo>
                    <a:pt x="10687049" y="1065476"/>
                  </a:lnTo>
                  <a:lnTo>
                    <a:pt x="10686713" y="1068883"/>
                  </a:lnTo>
                  <a:lnTo>
                    <a:pt x="10666625" y="1103684"/>
                  </a:lnTo>
                  <a:lnTo>
                    <a:pt x="10638100" y="1114424"/>
                  </a:lnTo>
                  <a:lnTo>
                    <a:pt x="10634661" y="1114424"/>
                  </a:lnTo>
                  <a:lnTo>
                    <a:pt x="52387" y="1114424"/>
                  </a:lnTo>
                  <a:lnTo>
                    <a:pt x="48947" y="1114424"/>
                  </a:lnTo>
                  <a:lnTo>
                    <a:pt x="45540" y="1114089"/>
                  </a:lnTo>
                  <a:lnTo>
                    <a:pt x="23282" y="1105595"/>
                  </a:lnTo>
                  <a:lnTo>
                    <a:pt x="20422" y="1103684"/>
                  </a:lnTo>
                  <a:lnTo>
                    <a:pt x="8828" y="1091142"/>
                  </a:lnTo>
                  <a:lnTo>
                    <a:pt x="6917" y="1088282"/>
                  </a:lnTo>
                  <a:lnTo>
                    <a:pt x="1006" y="1072257"/>
                  </a:lnTo>
                  <a:lnTo>
                    <a:pt x="335" y="1068883"/>
                  </a:lnTo>
                  <a:lnTo>
                    <a:pt x="0" y="1065476"/>
                  </a:lnTo>
                  <a:lnTo>
                    <a:pt x="0" y="10620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2076608"/>
            <a:ext cx="5403215" cy="84471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42315" marR="5080" indent="-5638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def</a:t>
            </a:r>
            <a:r>
              <a:rPr sz="1850" spc="15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6F41C1"/>
                </a:solidFill>
                <a:latin typeface="Courier New"/>
                <a:cs typeface="Courier New"/>
              </a:rPr>
              <a:t>list_appender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(*args,</a:t>
            </a:r>
            <a:r>
              <a:rPr sz="1850" spc="2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outputs=[]):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outputs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+=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args</a:t>
            </a:r>
            <a:endParaRPr sz="1850" dirty="0">
              <a:latin typeface="Courier New"/>
              <a:cs typeface="Courier New"/>
            </a:endParaRPr>
          </a:p>
          <a:p>
            <a:pPr marL="742315">
              <a:lnSpc>
                <a:spcPts val="2050"/>
              </a:lnSpc>
            </a:pPr>
            <a:r>
              <a:rPr sz="1850" spc="-5" dirty="0">
                <a:solidFill>
                  <a:srgbClr val="D63A49"/>
                </a:solidFill>
                <a:latin typeface="Courier New"/>
                <a:cs typeface="Courier New"/>
              </a:rPr>
              <a:t>return</a:t>
            </a:r>
            <a:r>
              <a:rPr sz="1850" spc="-70" dirty="0">
                <a:solidFill>
                  <a:srgbClr val="D63A49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outputs</a:t>
            </a:r>
            <a:endParaRPr sz="2150" dirty="0"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7599C5-FDDF-4BF5-A848-3C1D475B8FCE}"/>
              </a:ext>
            </a:extLst>
          </p:cNvPr>
          <p:cNvGrpSpPr/>
          <p:nvPr/>
        </p:nvGrpSpPr>
        <p:grpSpPr>
          <a:xfrm>
            <a:off x="724841" y="3238499"/>
            <a:ext cx="10724208" cy="1924050"/>
            <a:chOff x="724841" y="3238499"/>
            <a:chExt cx="10724208" cy="1924050"/>
          </a:xfrm>
        </p:grpSpPr>
        <p:grpSp>
          <p:nvGrpSpPr>
            <p:cNvPr id="6" name="object 6"/>
            <p:cNvGrpSpPr/>
            <p:nvPr/>
          </p:nvGrpSpPr>
          <p:grpSpPr>
            <a:xfrm>
              <a:off x="752474" y="3238499"/>
              <a:ext cx="10696575" cy="1924050"/>
              <a:chOff x="752474" y="3238499"/>
              <a:chExt cx="10696575" cy="1924050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757237" y="3243262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10638100" y="1914524"/>
                    </a:moveTo>
                    <a:lnTo>
                      <a:pt x="48947" y="1914524"/>
                    </a:lnTo>
                    <a:lnTo>
                      <a:pt x="45540" y="1914189"/>
                    </a:lnTo>
                    <a:lnTo>
                      <a:pt x="10739" y="1894101"/>
                    </a:lnTo>
                    <a:lnTo>
                      <a:pt x="0" y="1865577"/>
                    </a:lnTo>
                    <a:lnTo>
                      <a:pt x="0" y="1862137"/>
                    </a:lnTo>
                    <a:lnTo>
                      <a:pt x="0" y="48947"/>
                    </a:lnTo>
                    <a:lnTo>
                      <a:pt x="17776" y="12911"/>
                    </a:lnTo>
                    <a:lnTo>
                      <a:pt x="48947" y="0"/>
                    </a:lnTo>
                    <a:lnTo>
                      <a:pt x="10638100" y="0"/>
                    </a:lnTo>
                    <a:lnTo>
                      <a:pt x="10674136" y="17775"/>
                    </a:lnTo>
                    <a:lnTo>
                      <a:pt x="10687049" y="48947"/>
                    </a:lnTo>
                    <a:lnTo>
                      <a:pt x="10687049" y="1865577"/>
                    </a:lnTo>
                    <a:lnTo>
                      <a:pt x="10669272" y="1901612"/>
                    </a:lnTo>
                    <a:lnTo>
                      <a:pt x="10641507" y="1914189"/>
                    </a:lnTo>
                    <a:lnTo>
                      <a:pt x="10638100" y="1914524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757237" y="3243262"/>
                <a:ext cx="10687050" cy="1914525"/>
              </a:xfrm>
              <a:custGeom>
                <a:avLst/>
                <a:gdLst/>
                <a:ahLst/>
                <a:cxnLst/>
                <a:rect l="l" t="t" r="r" b="b"/>
                <a:pathLst>
                  <a:path w="10687050" h="1914525">
                    <a:moveTo>
                      <a:pt x="0" y="1862137"/>
                    </a:moveTo>
                    <a:lnTo>
                      <a:pt x="0" y="52387"/>
                    </a:lnTo>
                    <a:lnTo>
                      <a:pt x="0" y="48947"/>
                    </a:lnTo>
                    <a:lnTo>
                      <a:pt x="335" y="45540"/>
                    </a:lnTo>
                    <a:lnTo>
                      <a:pt x="1006" y="42167"/>
                    </a:lnTo>
                    <a:lnTo>
                      <a:pt x="1677" y="38793"/>
                    </a:lnTo>
                    <a:lnTo>
                      <a:pt x="2671" y="35517"/>
                    </a:lnTo>
                    <a:lnTo>
                      <a:pt x="29161" y="5303"/>
                    </a:lnTo>
                    <a:lnTo>
                      <a:pt x="32339" y="3987"/>
                    </a:lnTo>
                    <a:lnTo>
                      <a:pt x="35517" y="2670"/>
                    </a:lnTo>
                    <a:lnTo>
                      <a:pt x="38793" y="1677"/>
                    </a:lnTo>
                    <a:lnTo>
                      <a:pt x="42167" y="1006"/>
                    </a:lnTo>
                    <a:lnTo>
                      <a:pt x="45540" y="335"/>
                    </a:lnTo>
                    <a:lnTo>
                      <a:pt x="48947" y="0"/>
                    </a:lnTo>
                    <a:lnTo>
                      <a:pt x="52387" y="0"/>
                    </a:lnTo>
                    <a:lnTo>
                      <a:pt x="10634661" y="0"/>
                    </a:lnTo>
                    <a:lnTo>
                      <a:pt x="10638100" y="0"/>
                    </a:lnTo>
                    <a:lnTo>
                      <a:pt x="10641507" y="335"/>
                    </a:lnTo>
                    <a:lnTo>
                      <a:pt x="10676307" y="20421"/>
                    </a:lnTo>
                    <a:lnTo>
                      <a:pt x="10678218" y="23282"/>
                    </a:lnTo>
                    <a:lnTo>
                      <a:pt x="10680129" y="26142"/>
                    </a:lnTo>
                    <a:lnTo>
                      <a:pt x="10687049" y="48947"/>
                    </a:lnTo>
                    <a:lnTo>
                      <a:pt x="10687049" y="52387"/>
                    </a:lnTo>
                    <a:lnTo>
                      <a:pt x="10687049" y="1862137"/>
                    </a:lnTo>
                    <a:lnTo>
                      <a:pt x="10687049" y="1865577"/>
                    </a:lnTo>
                    <a:lnTo>
                      <a:pt x="10686713" y="1868984"/>
                    </a:lnTo>
                    <a:lnTo>
                      <a:pt x="10666625" y="1903784"/>
                    </a:lnTo>
                    <a:lnTo>
                      <a:pt x="10638100" y="1914524"/>
                    </a:lnTo>
                    <a:lnTo>
                      <a:pt x="10634661" y="1914524"/>
                    </a:lnTo>
                    <a:lnTo>
                      <a:pt x="52387" y="1914524"/>
                    </a:lnTo>
                    <a:lnTo>
                      <a:pt x="48947" y="1914524"/>
                    </a:lnTo>
                    <a:lnTo>
                      <a:pt x="45540" y="1914189"/>
                    </a:lnTo>
                    <a:lnTo>
                      <a:pt x="23282" y="1905695"/>
                    </a:lnTo>
                    <a:lnTo>
                      <a:pt x="20422" y="1903784"/>
                    </a:lnTo>
                    <a:lnTo>
                      <a:pt x="1006" y="1872357"/>
                    </a:lnTo>
                    <a:lnTo>
                      <a:pt x="335" y="1868984"/>
                    </a:lnTo>
                    <a:lnTo>
                      <a:pt x="0" y="1865577"/>
                    </a:lnTo>
                    <a:lnTo>
                      <a:pt x="0" y="1862137"/>
                    </a:lnTo>
                    <a:close/>
                  </a:path>
                </a:pathLst>
              </a:custGeom>
              <a:ln w="9524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46F932C-F490-4CB7-A66D-BD38D031CBDF}"/>
                </a:ext>
              </a:extLst>
            </p:cNvPr>
            <p:cNvSpPr txBox="1"/>
            <p:nvPr/>
          </p:nvSpPr>
          <p:spPr>
            <a:xfrm>
              <a:off x="724841" y="3363004"/>
              <a:ext cx="6056959" cy="575414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79070" marR="1835785">
                <a:lnSpc>
                  <a:spcPts val="2100"/>
                </a:lnSpc>
                <a:spcBef>
                  <a:spcPts val="1425"/>
                </a:spcBef>
              </a:pPr>
              <a:r>
                <a:rPr sz="1850" spc="-5" dirty="0">
                  <a:solidFill>
                    <a:srgbClr val="959895"/>
                  </a:solidFill>
                  <a:latin typeface="Courier New"/>
                  <a:cs typeface="Courier New"/>
                </a:rPr>
                <a:t>&gt;&gt;&gt; 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some_function(</a:t>
              </a:r>
              <a:r>
                <a:rPr sz="1850" spc="-10" dirty="0">
                  <a:solidFill>
                    <a:srgbClr val="005CC4"/>
                  </a:solidFill>
                  <a:latin typeface="Courier New"/>
                  <a:cs typeface="Courier New"/>
                </a:rPr>
                <a:t>1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lang="en-US"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005CC4"/>
                  </a:solidFill>
                  <a:latin typeface="Courier New"/>
                  <a:cs typeface="Courier New"/>
                </a:rPr>
                <a:t>2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lang="en-US"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10" dirty="0">
                  <a:solidFill>
                    <a:srgbClr val="005CC4"/>
                  </a:solidFill>
                  <a:latin typeface="Courier New"/>
                  <a:cs typeface="Courier New"/>
                </a:rPr>
                <a:t>3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) </a:t>
              </a:r>
              <a:r>
                <a:rPr sz="1850" spc="-110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[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1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sz="1850" spc="-15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2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,</a:t>
              </a:r>
              <a:r>
                <a:rPr sz="1850" spc="-10" dirty="0">
                  <a:solidFill>
                    <a:srgbClr val="24292E"/>
                  </a:solidFill>
                  <a:latin typeface="Courier New"/>
                  <a:cs typeface="Courier New"/>
                </a:rPr>
                <a:t> </a:t>
              </a:r>
              <a:r>
                <a:rPr sz="1850" spc="-5" dirty="0">
                  <a:solidFill>
                    <a:srgbClr val="005CC4"/>
                  </a:solidFill>
                  <a:latin typeface="Courier New"/>
                  <a:cs typeface="Courier New"/>
                </a:rPr>
                <a:t>3</a:t>
              </a:r>
              <a:r>
                <a:rPr sz="1850" spc="-5" dirty="0">
                  <a:solidFill>
                    <a:srgbClr val="24292E"/>
                  </a:solidFill>
                  <a:latin typeface="Courier New"/>
                  <a:cs typeface="Courier New"/>
                </a:rPr>
                <a:t>]</a:t>
              </a:r>
              <a:endParaRPr sz="2150" dirty="0">
                <a:latin typeface="Arial"/>
                <a:cs typeface="Arial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CE720A84-E1A3-4C10-9789-6C2AFD9914E0}"/>
              </a:ext>
            </a:extLst>
          </p:cNvPr>
          <p:cNvSpPr txBox="1"/>
          <p:nvPr/>
        </p:nvSpPr>
        <p:spPr>
          <a:xfrm>
            <a:off x="725754" y="3887520"/>
            <a:ext cx="5403215" cy="181139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9070" marR="2399030">
              <a:lnSpc>
                <a:spcPts val="2100"/>
              </a:lnSpc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&gt;&gt;&gt;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some_function(</a:t>
            </a:r>
            <a:r>
              <a:rPr sz="1850" spc="-10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)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]</a:t>
            </a:r>
            <a:endParaRPr sz="1850" dirty="0">
              <a:latin typeface="Courier New"/>
              <a:cs typeface="Courier New"/>
            </a:endParaRPr>
          </a:p>
          <a:p>
            <a:pPr marL="179070" marR="2540000">
              <a:lnSpc>
                <a:spcPts val="2100"/>
              </a:lnSpc>
            </a:pPr>
            <a:r>
              <a:rPr sz="1850" spc="-5" dirty="0">
                <a:solidFill>
                  <a:srgbClr val="959895"/>
                </a:solidFill>
                <a:latin typeface="Courier New"/>
                <a:cs typeface="Courier New"/>
              </a:rPr>
              <a:t>&gt;&gt;&gt; </a:t>
            </a:r>
            <a:r>
              <a:rPr sz="1850" spc="-10" dirty="0">
                <a:solidFill>
                  <a:srgbClr val="24292E"/>
                </a:solidFill>
                <a:latin typeface="Courier New"/>
                <a:cs typeface="Courier New"/>
              </a:rPr>
              <a:t>some_function() </a:t>
            </a:r>
            <a:r>
              <a:rPr sz="1850" spc="-1100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[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1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2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3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,</a:t>
            </a:r>
            <a:r>
              <a:rPr sz="1850" spc="-1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solidFill>
                  <a:srgbClr val="005CC4"/>
                </a:solidFill>
                <a:latin typeface="Courier New"/>
                <a:cs typeface="Courier New"/>
              </a:rPr>
              <a:t>4</a:t>
            </a: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]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oh</a:t>
            </a:r>
            <a:r>
              <a:rPr sz="2150" spc="-3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no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0"/>
            <a:ext cx="412559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-10" dirty="0">
                <a:solidFill>
                  <a:srgbClr val="214466"/>
                </a:solidFill>
                <a:latin typeface="Arial"/>
                <a:cs typeface="Arial"/>
              </a:rPr>
              <a:t>Consider...</a:t>
            </a:r>
            <a:r>
              <a:rPr sz="3450" b="1" spc="-2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uh,</a:t>
            </a:r>
            <a:r>
              <a:rPr sz="3450" b="1" spc="-2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214466"/>
                </a:solidFill>
                <a:latin typeface="Arial"/>
                <a:cs typeface="Arial"/>
              </a:rPr>
              <a:t>this: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733428"/>
            <a:ext cx="4857749" cy="609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60067"/>
            <a:ext cx="211264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The</a:t>
            </a:r>
            <a:r>
              <a:rPr sz="3450" b="1" spc="-65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450" b="1" spc="10" dirty="0">
                <a:solidFill>
                  <a:srgbClr val="214466"/>
                </a:solidFill>
                <a:latin typeface="Arial"/>
                <a:cs typeface="Arial"/>
              </a:rPr>
              <a:t>setup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4" y="2438399"/>
            <a:ext cx="10696575" cy="857250"/>
            <a:chOff x="752474" y="2438399"/>
            <a:chExt cx="10696575" cy="857250"/>
          </a:xfrm>
        </p:grpSpPr>
        <p:sp>
          <p:nvSpPr>
            <p:cNvPr id="3" name="object 3"/>
            <p:cNvSpPr/>
            <p:nvPr/>
          </p:nvSpPr>
          <p:spPr>
            <a:xfrm>
              <a:off x="757237" y="24431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10638100" y="847724"/>
                  </a:move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2"/>
                  </a:lnTo>
                  <a:lnTo>
                    <a:pt x="0" y="798777"/>
                  </a:lnTo>
                  <a:lnTo>
                    <a:pt x="0" y="7953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638100" y="0"/>
                  </a:lnTo>
                  <a:lnTo>
                    <a:pt x="10674136" y="17775"/>
                  </a:lnTo>
                  <a:lnTo>
                    <a:pt x="10687049" y="48947"/>
                  </a:lnTo>
                  <a:lnTo>
                    <a:pt x="10687049" y="798777"/>
                  </a:lnTo>
                  <a:lnTo>
                    <a:pt x="10669272" y="834812"/>
                  </a:lnTo>
                  <a:lnTo>
                    <a:pt x="10641507" y="847389"/>
                  </a:lnTo>
                  <a:lnTo>
                    <a:pt x="10638100" y="847724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237" y="2443162"/>
              <a:ext cx="10687050" cy="847725"/>
            </a:xfrm>
            <a:custGeom>
              <a:avLst/>
              <a:gdLst/>
              <a:ahLst/>
              <a:cxnLst/>
              <a:rect l="l" t="t" r="r" b="b"/>
              <a:pathLst>
                <a:path w="10687050" h="847725">
                  <a:moveTo>
                    <a:pt x="0" y="7953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634661" y="0"/>
                  </a:lnTo>
                  <a:lnTo>
                    <a:pt x="10638100" y="0"/>
                  </a:lnTo>
                  <a:lnTo>
                    <a:pt x="10641507" y="335"/>
                  </a:lnTo>
                  <a:lnTo>
                    <a:pt x="10676307" y="20421"/>
                  </a:lnTo>
                  <a:lnTo>
                    <a:pt x="10678218" y="23282"/>
                  </a:lnTo>
                  <a:lnTo>
                    <a:pt x="10680129" y="26142"/>
                  </a:lnTo>
                  <a:lnTo>
                    <a:pt x="10687049" y="48947"/>
                  </a:lnTo>
                  <a:lnTo>
                    <a:pt x="10687049" y="52387"/>
                  </a:lnTo>
                  <a:lnTo>
                    <a:pt x="10687049" y="795337"/>
                  </a:lnTo>
                  <a:lnTo>
                    <a:pt x="10687049" y="798777"/>
                  </a:lnTo>
                  <a:lnTo>
                    <a:pt x="10686713" y="802183"/>
                  </a:lnTo>
                  <a:lnTo>
                    <a:pt x="10666625" y="836984"/>
                  </a:lnTo>
                  <a:lnTo>
                    <a:pt x="10638100" y="847724"/>
                  </a:lnTo>
                  <a:lnTo>
                    <a:pt x="10634661" y="847724"/>
                  </a:lnTo>
                  <a:lnTo>
                    <a:pt x="52387" y="847724"/>
                  </a:lnTo>
                  <a:lnTo>
                    <a:pt x="48947" y="847724"/>
                  </a:lnTo>
                  <a:lnTo>
                    <a:pt x="45540" y="847389"/>
                  </a:lnTo>
                  <a:lnTo>
                    <a:pt x="10739" y="827302"/>
                  </a:lnTo>
                  <a:lnTo>
                    <a:pt x="8828" y="824442"/>
                  </a:lnTo>
                  <a:lnTo>
                    <a:pt x="6917" y="821582"/>
                  </a:lnTo>
                  <a:lnTo>
                    <a:pt x="1006" y="805557"/>
                  </a:lnTo>
                  <a:lnTo>
                    <a:pt x="335" y="802183"/>
                  </a:lnTo>
                  <a:lnTo>
                    <a:pt x="0" y="798777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D63A49"/>
                </a:solidFill>
              </a:rPr>
              <a:t>def</a:t>
            </a:r>
            <a:r>
              <a:rPr spc="30" dirty="0">
                <a:solidFill>
                  <a:srgbClr val="D63A49"/>
                </a:solidFill>
              </a:rPr>
              <a:t> </a:t>
            </a:r>
            <a:r>
              <a:rPr spc="-10" dirty="0">
                <a:solidFill>
                  <a:srgbClr val="6F41C1"/>
                </a:solidFill>
              </a:rPr>
              <a:t>process_elements</a:t>
            </a:r>
            <a:r>
              <a:rPr spc="-10" dirty="0"/>
              <a:t>(elements:</a:t>
            </a:r>
            <a:r>
              <a:rPr spc="30" dirty="0"/>
              <a:t> </a:t>
            </a:r>
            <a:r>
              <a:rPr spc="-10" dirty="0">
                <a:solidFill>
                  <a:srgbClr val="D63A49"/>
                </a:solidFill>
              </a:rPr>
              <a:t>List</a:t>
            </a:r>
            <a:r>
              <a:rPr spc="-10" dirty="0"/>
              <a:t>[Elements])</a:t>
            </a:r>
            <a:r>
              <a:rPr spc="35" dirty="0"/>
              <a:t> </a:t>
            </a:r>
            <a:r>
              <a:rPr spc="-5" dirty="0"/>
              <a:t>-&gt;</a:t>
            </a:r>
            <a:r>
              <a:rPr spc="30" dirty="0"/>
              <a:t> </a:t>
            </a:r>
            <a:r>
              <a:rPr b="1" spc="-10" dirty="0">
                <a:solidFill>
                  <a:srgbClr val="D63A49"/>
                </a:solidFill>
              </a:rPr>
              <a:t>List</a:t>
            </a:r>
            <a:r>
              <a:rPr b="1" spc="-10" dirty="0"/>
              <a:t>[Elements]</a:t>
            </a:r>
            <a:r>
              <a:rPr spc="-10"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012" y="2819558"/>
            <a:ext cx="9329420" cy="296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4292E"/>
                </a:solidFill>
                <a:latin typeface="Courier New"/>
                <a:cs typeface="Courier New"/>
              </a:rPr>
              <a:t>...</a:t>
            </a:r>
            <a:endParaRPr sz="1850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DF2BFAB-CC2E-4BD2-9D2A-9D5BB7F5AAD8}"/>
              </a:ext>
            </a:extLst>
          </p:cNvPr>
          <p:cNvSpPr txBox="1"/>
          <p:nvPr/>
        </p:nvSpPr>
        <p:spPr>
          <a:xfrm>
            <a:off x="740487" y="3232491"/>
            <a:ext cx="10694275" cy="1199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71500"/>
              </a:lnSpc>
              <a:spcBef>
                <a:spcPts val="96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Return value </a:t>
            </a:r>
            <a:r>
              <a:rPr sz="2150" spc="5">
                <a:solidFill>
                  <a:srgbClr val="24292E"/>
                </a:solidFill>
                <a:latin typeface="Arial"/>
                <a:cs typeface="Arial"/>
              </a:rPr>
              <a:t>is </a:t>
            </a:r>
            <a:r>
              <a:rPr sz="2150" spc="10">
                <a:solidFill>
                  <a:srgbClr val="24292E"/>
                </a:solidFill>
                <a:latin typeface="Arial"/>
                <a:cs typeface="Arial"/>
              </a:rPr>
              <a:t>a 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list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of elements that went through the </a:t>
            </a:r>
            <a:r>
              <a:rPr sz="2150" spc="15" dirty="0">
                <a:solidFill>
                  <a:srgbClr val="24292E"/>
                </a:solidFill>
                <a:latin typeface="Arial"/>
                <a:cs typeface="Arial"/>
              </a:rPr>
              <a:t>ENTIRE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proces</a:t>
            </a:r>
            <a:r>
              <a:rPr lang="en-US" sz="2150" spc="10" dirty="0">
                <a:solidFill>
                  <a:srgbClr val="24292E"/>
                </a:solidFill>
                <a:latin typeface="Arial"/>
                <a:cs typeface="Arial"/>
              </a:rPr>
              <a:t>s successfully.</a:t>
            </a:r>
          </a:p>
          <a:p>
            <a:pPr marL="12700" marR="5080">
              <a:lnSpc>
                <a:spcPct val="171500"/>
              </a:lnSpc>
              <a:spcBef>
                <a:spcPts val="965"/>
              </a:spcBef>
            </a:pP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What</a:t>
            </a:r>
            <a:r>
              <a:rPr sz="2150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can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possibly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go</a:t>
            </a:r>
            <a:r>
              <a:rPr sz="2150" spc="5" dirty="0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24292E"/>
                </a:solidFill>
                <a:latin typeface="Arial"/>
                <a:cs typeface="Arial"/>
              </a:rPr>
              <a:t>wrong</a:t>
            </a:r>
            <a:r>
              <a:rPr lang="en-US" sz="2150" spc="10" dirty="0">
                <a:solidFill>
                  <a:srgbClr val="24292E"/>
                </a:solidFill>
                <a:latin typeface="Arial"/>
                <a:cs typeface="Arial"/>
              </a:rPr>
              <a:t>, right?</a:t>
            </a:r>
            <a:endParaRPr sz="2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</TotalTime>
  <Words>1143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-apple-system</vt:lpstr>
      <vt:lpstr>Arial</vt:lpstr>
      <vt:lpstr>Calibri</vt:lpstr>
      <vt:lpstr>Consolas</vt:lpstr>
      <vt:lpstr>Courier New</vt:lpstr>
      <vt:lpstr>Segoe UI</vt:lpstr>
      <vt:lpstr>Segoe UI Semibold</vt:lpstr>
      <vt:lpstr>Times New Roman</vt:lpstr>
      <vt:lpstr>Office Theme</vt:lpstr>
      <vt:lpstr>1_Office Theme</vt:lpstr>
      <vt:lpstr>PowerPoint Presentation</vt:lpstr>
      <vt:lpstr>Let me tell you about...</vt:lpstr>
      <vt:lpstr>Some quirks are immediately useful:</vt:lpstr>
      <vt:lpstr>Some might take a moment to understand:</vt:lpstr>
      <vt:lpstr>And some will straight up bend your mind</vt:lpstr>
      <vt:lpstr>Consider the classic Python gotcha:</vt:lpstr>
      <vt:lpstr>Consider... uh, this:</vt:lpstr>
      <vt:lpstr>The setup</vt:lpstr>
      <vt:lpstr>def process_elements(elements: List[Elements]) -&gt; List[Elements]:</vt:lpstr>
      <vt:lpstr>The problem(s)</vt:lpstr>
      <vt:lpstr>The main processing function at a glance</vt:lpstr>
      <vt:lpstr>PowerPoint Presentation</vt:lpstr>
      <vt:lpstr>Changing the elements list with... whatever this is</vt:lpstr>
      <vt:lpstr>Spooky action at a distance</vt:lpstr>
      <vt:lpstr>Summary of problems</vt:lpstr>
      <vt:lpstr>Working towards a solution</vt:lpstr>
      <vt:lpstr>The main processing function: bird’s eye view</vt:lpstr>
      <vt:lpstr>Enter the ProcessingStatus object:</vt:lpstr>
      <vt:lpstr>Functions in detail: fail_transiently and fail_permanently</vt:lpstr>
      <vt:lpstr>PowerPoint Presentation</vt:lpstr>
      <vt:lpstr>Functions in detail: integrate</vt:lpstr>
      <vt:lpstr>The solution(s)</vt:lpstr>
      <vt:lpstr>The main processing function: once more, with feeling</vt:lpstr>
      <vt:lpstr>Gotta go fast</vt:lpstr>
      <vt:lpstr>Outcomes: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Michał Woźniczak</cp:lastModifiedBy>
  <cp:revision>1</cp:revision>
  <dcterms:created xsi:type="dcterms:W3CDTF">2021-11-06T12:55:06Z</dcterms:created>
  <dcterms:modified xsi:type="dcterms:W3CDTF">2021-11-11T14:49:57Z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2021-11-06T00:00:00Z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2021-11-06T00:00:00Z</vt:filetime>
  </property>
</Properties>
</file>