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9" r:id="rId6"/>
    <p:sldId id="340" r:id="rId7"/>
    <p:sldId id="345" r:id="rId8"/>
    <p:sldId id="346" r:id="rId9"/>
    <p:sldId id="347" r:id="rId10"/>
    <p:sldId id="348" r:id="rId11"/>
    <p:sldId id="349" r:id="rId12"/>
    <p:sldId id="351" r:id="rId13"/>
    <p:sldId id="352" r:id="rId14"/>
    <p:sldId id="353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36" y="8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80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7319319" y="2019168"/>
            <a:ext cx="487268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+mj-lt"/>
              </a:rPr>
              <a:t>Desain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Dan</a:t>
            </a:r>
          </a:p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Website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8660045" y="3638504"/>
            <a:ext cx="2668701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Facko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Ellanda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M. Wahyu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Prasetyo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Wildan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Dawam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Bash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C688F-9D6C-4CF1-ACDE-DEEEADA1F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9507" y="92374"/>
            <a:ext cx="3592985" cy="724247"/>
          </a:xfrm>
        </p:spPr>
        <p:txBody>
          <a:bodyPr/>
          <a:lstStyle/>
          <a:p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E9CBD-0238-425E-87B1-119DF867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795"/>
            <a:ext cx="12192000" cy="460643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1ECBE83-B38D-4698-B513-A0B6DBFA4DD8}"/>
              </a:ext>
            </a:extLst>
          </p:cNvPr>
          <p:cNvGrpSpPr/>
          <p:nvPr/>
        </p:nvGrpSpPr>
        <p:grpSpPr>
          <a:xfrm>
            <a:off x="6998688" y="5268358"/>
            <a:ext cx="2517958" cy="1292662"/>
            <a:chOff x="591750" y="4882491"/>
            <a:chExt cx="2517958" cy="12926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13DA86-503A-4C2D-AED4-6F88B06DE774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DE4AB0-7DFA-473C-A831-96EF9E3EB96F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Pada menu </a:t>
              </a:r>
              <a:r>
                <a:rPr lang="en-US" altLang="ko-KR" sz="1200" dirty="0" err="1">
                  <a:cs typeface="Arial" pitchFamily="34" charset="0"/>
                </a:rPr>
                <a:t>tambah</a:t>
              </a:r>
              <a:r>
                <a:rPr lang="en-US" altLang="ko-KR" sz="1200" dirty="0">
                  <a:cs typeface="Arial" pitchFamily="34" charset="0"/>
                </a:rPr>
                <a:t> admin </a:t>
              </a:r>
              <a:r>
                <a:rPr lang="en-US" altLang="ko-KR" sz="1200" dirty="0" err="1">
                  <a:cs typeface="Arial" pitchFamily="34" charset="0"/>
                </a:rPr>
                <a:t>dapat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menambah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pengguna</a:t>
              </a:r>
              <a:r>
                <a:rPr lang="en-US" altLang="ko-KR" sz="1200" dirty="0">
                  <a:cs typeface="Arial" pitchFamily="34" charset="0"/>
                </a:rPr>
                <a:t> website </a:t>
              </a:r>
              <a:r>
                <a:rPr lang="en-US" altLang="ko-KR" sz="1200" dirty="0" err="1">
                  <a:cs typeface="Arial" pitchFamily="34" charset="0"/>
                </a:rPr>
                <a:t>tersebut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FAF92-9A85-4213-A933-27F5C9CBF025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Tambah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6C4A38-94BA-4924-9F18-2B9EC5215BAE}"/>
              </a:ext>
            </a:extLst>
          </p:cNvPr>
          <p:cNvGrpSpPr/>
          <p:nvPr/>
        </p:nvGrpSpPr>
        <p:grpSpPr>
          <a:xfrm>
            <a:off x="2777983" y="5261541"/>
            <a:ext cx="2517958" cy="1477328"/>
            <a:chOff x="591750" y="4882491"/>
            <a:chExt cx="2517958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F2611F-4BE9-4ED5-89B5-AD95E5742A6B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E32F8-C718-4E67-AEF2-F23FB10EA7B1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Pada </a:t>
              </a:r>
              <a:r>
                <a:rPr lang="en-US" altLang="ko-KR" sz="1200" dirty="0" err="1">
                  <a:cs typeface="Arial" pitchFamily="34" charset="0"/>
                </a:rPr>
                <a:t>Pengguna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dapat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dilihat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siapa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saja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pengguna</a:t>
              </a:r>
              <a:r>
                <a:rPr lang="en-US" altLang="ko-KR" sz="1200" dirty="0">
                  <a:cs typeface="Arial" pitchFamily="34" charset="0"/>
                </a:rPr>
                <a:t> website </a:t>
              </a:r>
              <a:r>
                <a:rPr lang="en-US" altLang="ko-KR" sz="1200" dirty="0" err="1">
                  <a:cs typeface="Arial" pitchFamily="34" charset="0"/>
                </a:rPr>
                <a:t>tersebut</a:t>
              </a:r>
              <a:r>
                <a:rPr lang="en-US" altLang="ko-KR" sz="1200" dirty="0">
                  <a:cs typeface="Arial" pitchFamily="34" charset="0"/>
                </a:rPr>
                <a:t>, dan </a:t>
              </a:r>
              <a:r>
                <a:rPr lang="en-US" altLang="ko-KR" sz="1200" dirty="0" err="1">
                  <a:cs typeface="Arial" pitchFamily="34" charset="0"/>
                </a:rPr>
                <a:t>hanya</a:t>
              </a:r>
              <a:r>
                <a:rPr lang="en-US" altLang="ko-KR" sz="1200" dirty="0">
                  <a:cs typeface="Arial" pitchFamily="34" charset="0"/>
                </a:rPr>
                <a:t> admin yang bias </a:t>
              </a:r>
              <a:r>
                <a:rPr lang="en-US" altLang="ko-KR" sz="1200" dirty="0" err="1">
                  <a:cs typeface="Arial" pitchFamily="34" charset="0"/>
                </a:rPr>
                <a:t>menambah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730A6-2D1C-4BD8-AB25-BDC06B91DFA8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Pengguna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3" name="Elbow Connector 5">
            <a:extLst>
              <a:ext uri="{FF2B5EF4-FFF2-40B4-BE49-F238E27FC236}">
                <a16:creationId xmlns:a16="http://schemas.microsoft.com/office/drawing/2014/main" id="{6CFDBCF0-6262-4FD4-A970-DD162BFB18FC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4406907" y="2483708"/>
            <a:ext cx="655753" cy="3839663"/>
          </a:xfrm>
          <a:prstGeom prst="bentConnector4">
            <a:avLst>
              <a:gd name="adj1" fmla="val -34861"/>
              <a:gd name="adj2" fmla="val 995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">
            <a:extLst>
              <a:ext uri="{FF2B5EF4-FFF2-40B4-BE49-F238E27FC236}">
                <a16:creationId xmlns:a16="http://schemas.microsoft.com/office/drawing/2014/main" id="{5818F3BA-D0FE-4CC8-97B9-F3C5324AB5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283365" y="2715623"/>
            <a:ext cx="2369529" cy="3522232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7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DB371-B1E2-470F-985F-4AABFB21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74" y="1218744"/>
            <a:ext cx="9393252" cy="5256197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1D4E94C-4CB1-4551-88D5-DFF5FFABA758}"/>
              </a:ext>
            </a:extLst>
          </p:cNvPr>
          <p:cNvSpPr txBox="1">
            <a:spLocks/>
          </p:cNvSpPr>
          <p:nvPr/>
        </p:nvSpPr>
        <p:spPr>
          <a:xfrm>
            <a:off x="5325761" y="269843"/>
            <a:ext cx="154047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ERD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9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582CD-855F-4A0E-8459-E767E76F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63" y="1550901"/>
            <a:ext cx="8555638" cy="4951859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F3EFDB1-F47C-4F70-8338-390F5A0A7F4D}"/>
              </a:ext>
            </a:extLst>
          </p:cNvPr>
          <p:cNvSpPr txBox="1">
            <a:spLocks/>
          </p:cNvSpPr>
          <p:nvPr/>
        </p:nvSpPr>
        <p:spPr>
          <a:xfrm>
            <a:off x="4778268" y="355240"/>
            <a:ext cx="3249828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USECASE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4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7143" y="300762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664017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Sans Mart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8423486" y="3776550"/>
            <a:ext cx="36469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Kasir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Website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824184" y="1674674"/>
            <a:ext cx="341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Menu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utama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Pada Sans Mart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terdapat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Produk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Transaksi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47286" y="4094211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4993139" y="746749"/>
            <a:ext cx="2205722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Sans Mart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3306546" y="160533"/>
            <a:ext cx="398076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Menu Utama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B378FDF-B13C-4B5B-9BB7-8B14FFA8BA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 b="1"/>
          <a:stretch/>
        </p:blipFill>
        <p:spPr>
          <a:xfrm>
            <a:off x="2" y="0"/>
            <a:ext cx="6095998" cy="6858000"/>
          </a:xfrm>
        </p:spPr>
      </p:pic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43FBC-49BD-4B1A-955F-8341D6485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1545" y="245129"/>
            <a:ext cx="6363249" cy="724247"/>
          </a:xfrm>
        </p:spPr>
        <p:txBody>
          <a:bodyPr/>
          <a:lstStyle/>
          <a:p>
            <a:r>
              <a:rPr lang="en-US" dirty="0"/>
              <a:t>Menu Dashboard</a:t>
            </a:r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7930A5-3EED-412C-979E-976A4D9E324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2160665"/>
            <a:ext cx="12192000" cy="2502762"/>
          </a:xfrm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B98E1-ED66-4E12-8203-64DA96EA2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68" b="-4924"/>
          <a:stretch/>
        </p:blipFill>
        <p:spPr>
          <a:xfrm>
            <a:off x="-1" y="1168814"/>
            <a:ext cx="12192000" cy="3971597"/>
          </a:xfrm>
          <a:prstGeom prst="rect">
            <a:avLst/>
          </a:prstGeom>
        </p:spPr>
      </p:pic>
      <p:cxnSp>
        <p:nvCxnSpPr>
          <p:cNvPr id="13" name="Elbow Connector 5">
            <a:extLst>
              <a:ext uri="{FF2B5EF4-FFF2-40B4-BE49-F238E27FC236}">
                <a16:creationId xmlns:a16="http://schemas.microsoft.com/office/drawing/2014/main" id="{583D4920-335C-42AA-80DF-097F85DE0739}"/>
              </a:ext>
            </a:extLst>
          </p:cNvPr>
          <p:cNvCxnSpPr>
            <a:cxnSpLocks/>
            <a:stCxn id="76" idx="3"/>
          </p:cNvCxnSpPr>
          <p:nvPr/>
        </p:nvCxnSpPr>
        <p:spPr>
          <a:xfrm flipH="1" flipV="1">
            <a:off x="2795746" y="4033927"/>
            <a:ext cx="563116" cy="1510232"/>
          </a:xfrm>
          <a:prstGeom prst="bentConnector4">
            <a:avLst>
              <a:gd name="adj1" fmla="val -1098"/>
              <a:gd name="adj2" fmla="val 54585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">
            <a:extLst>
              <a:ext uri="{FF2B5EF4-FFF2-40B4-BE49-F238E27FC236}">
                <a16:creationId xmlns:a16="http://schemas.microsoft.com/office/drawing/2014/main" id="{ED17488B-5C5F-4FBD-958C-077D29A06679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5409670" y="4095700"/>
            <a:ext cx="873501" cy="1430432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862F9-294A-43A6-BCCC-E23A3187FB21}"/>
              </a:ext>
            </a:extLst>
          </p:cNvPr>
          <p:cNvGrpSpPr/>
          <p:nvPr/>
        </p:nvGrpSpPr>
        <p:grpSpPr>
          <a:xfrm>
            <a:off x="840904" y="5202966"/>
            <a:ext cx="2517958" cy="1292662"/>
            <a:chOff x="591750" y="4882491"/>
            <a:chExt cx="2517958" cy="129266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CA7745-3C11-4894-9C5A-4C30B650EEFD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F1A1EC-3279-4545-AA14-C1AE0DEA4435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(item)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seluruh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semua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B68633-88FE-40DF-87C0-BFC08D43CB4F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Barang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037521-537A-4618-A14A-A1E6DF81BA1C}"/>
              </a:ext>
            </a:extLst>
          </p:cNvPr>
          <p:cNvCxnSpPr/>
          <p:nvPr/>
        </p:nvCxnSpPr>
        <p:spPr>
          <a:xfrm>
            <a:off x="811357" y="5786742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5AB1AB-9214-45F9-A9A3-2E195E458F95}"/>
              </a:ext>
            </a:extLst>
          </p:cNvPr>
          <p:cNvGrpSpPr/>
          <p:nvPr/>
        </p:nvGrpSpPr>
        <p:grpSpPr>
          <a:xfrm>
            <a:off x="6283170" y="5202966"/>
            <a:ext cx="2517958" cy="1292662"/>
            <a:chOff x="591750" y="4882491"/>
            <a:chExt cx="2517958" cy="129266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DC6C02-DA0A-411E-8864-06828930FF1F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AD6924-34E8-4702-AA96-F971F412F9FB}"/>
                </a:ext>
              </a:extLst>
            </p:cNvPr>
            <p:cNvSpPr txBox="1"/>
            <p:nvPr/>
          </p:nvSpPr>
          <p:spPr>
            <a:xfrm>
              <a:off x="693338" y="5528822"/>
              <a:ext cx="224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seluruh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EE54A3C-9E03-469F-AC41-670D3AE5B20B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Pengguna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8BE9E-30B1-4C17-85B5-695CA0CC840F}"/>
              </a:ext>
            </a:extLst>
          </p:cNvPr>
          <p:cNvCxnSpPr/>
          <p:nvPr/>
        </p:nvCxnSpPr>
        <p:spPr>
          <a:xfrm>
            <a:off x="6283170" y="580340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BC114-E09F-46D0-9285-5A7780858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8799" y="75937"/>
            <a:ext cx="6274402" cy="724247"/>
          </a:xfrm>
        </p:spPr>
        <p:txBody>
          <a:bodyPr/>
          <a:lstStyle/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243286-160A-40C8-85FB-F41184CDE6D5}"/>
              </a:ext>
            </a:extLst>
          </p:cNvPr>
          <p:cNvGrpSpPr/>
          <p:nvPr/>
        </p:nvGrpSpPr>
        <p:grpSpPr>
          <a:xfrm>
            <a:off x="952886" y="4674730"/>
            <a:ext cx="4011826" cy="1948662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C8527-9DC5-425B-B66F-E908ECFC349B}"/>
                </a:ext>
              </a:extLst>
            </p:cNvPr>
            <p:cNvSpPr txBox="1"/>
            <p:nvPr/>
          </p:nvSpPr>
          <p:spPr>
            <a:xfrm>
              <a:off x="591750" y="4882491"/>
              <a:ext cx="567390" cy="58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F793C2-3F1B-448A-BFDD-5C4770ED4FE5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menambah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EEAE12-1AEE-4E4F-B786-7C927C7A8BB4}"/>
                </a:ext>
              </a:extLst>
            </p:cNvPr>
            <p:cNvSpPr txBox="1"/>
            <p:nvPr/>
          </p:nvSpPr>
          <p:spPr>
            <a:xfrm>
              <a:off x="1230051" y="5085184"/>
              <a:ext cx="1879657" cy="3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  <a:cs typeface="Arial" pitchFamily="34" charset="0"/>
                </a:rPr>
                <a:t>Produk</a:t>
              </a:r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accent1"/>
                  </a:solidFill>
                  <a:cs typeface="Arial" pitchFamily="34" charset="0"/>
                </a:rPr>
                <a:t>Kategori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50FBDD-9B2D-49AC-B860-A0FB54493F3A}"/>
              </a:ext>
            </a:extLst>
          </p:cNvPr>
          <p:cNvGrpSpPr/>
          <p:nvPr/>
        </p:nvGrpSpPr>
        <p:grpSpPr>
          <a:xfrm>
            <a:off x="6502002" y="4698318"/>
            <a:ext cx="4011826" cy="1929758"/>
            <a:chOff x="591750" y="4882491"/>
            <a:chExt cx="2517958" cy="1462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7265B0-83E1-4C24-99B8-2D4A98722C5B}"/>
                </a:ext>
              </a:extLst>
            </p:cNvPr>
            <p:cNvSpPr txBox="1"/>
            <p:nvPr/>
          </p:nvSpPr>
          <p:spPr>
            <a:xfrm>
              <a:off x="591750" y="4882491"/>
              <a:ext cx="567390" cy="58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7F4C68-51C6-4C17-84AF-AEAAF2FA2A9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1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Kita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menambahkan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belom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8DC41-9D83-4295-8A20-C0928671A56E}"/>
                </a:ext>
              </a:extLst>
            </p:cNvPr>
            <p:cNvSpPr txBox="1"/>
            <p:nvPr/>
          </p:nvSpPr>
          <p:spPr>
            <a:xfrm>
              <a:off x="1230051" y="5085184"/>
              <a:ext cx="1879657" cy="3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  <a:cs typeface="Arial" pitchFamily="34" charset="0"/>
                </a:rPr>
                <a:t>Menambah</a:t>
              </a:r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 Data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587B92-F44C-4D5C-8F27-0AADE68BD73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-572" r="1283" b="-699"/>
          <a:stretch/>
        </p:blipFill>
        <p:spPr>
          <a:xfrm>
            <a:off x="197708" y="806148"/>
            <a:ext cx="11813060" cy="3925220"/>
          </a:xfrm>
          <a:prstGeom prst="rect">
            <a:avLst/>
          </a:prstGeom>
        </p:spPr>
      </p:pic>
      <p:cxnSp>
        <p:nvCxnSpPr>
          <p:cNvPr id="17" name="Elbow Connector 5">
            <a:extLst>
              <a:ext uri="{FF2B5EF4-FFF2-40B4-BE49-F238E27FC236}">
                <a16:creationId xmlns:a16="http://schemas.microsoft.com/office/drawing/2014/main" id="{D7142256-90A3-4503-8EA0-A2557F387239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4239426" y="2224214"/>
            <a:ext cx="725286" cy="2979487"/>
          </a:xfrm>
          <a:prstGeom prst="bentConnector4">
            <a:avLst>
              <a:gd name="adj1" fmla="val -31519"/>
              <a:gd name="adj2" fmla="val 98766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">
            <a:extLst>
              <a:ext uri="{FF2B5EF4-FFF2-40B4-BE49-F238E27FC236}">
                <a16:creationId xmlns:a16="http://schemas.microsoft.com/office/drawing/2014/main" id="{BE2D43EB-C01B-4915-B245-B4795D739D8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0513828" y="2631989"/>
            <a:ext cx="725286" cy="2595300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FADFA-31BC-41DB-8377-18111F94A216}"/>
              </a:ext>
            </a:extLst>
          </p:cNvPr>
          <p:cNvCxnSpPr>
            <a:cxnSpLocks/>
          </p:cNvCxnSpPr>
          <p:nvPr/>
        </p:nvCxnSpPr>
        <p:spPr>
          <a:xfrm flipV="1">
            <a:off x="716692" y="5523460"/>
            <a:ext cx="4522573" cy="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3DE2A-4244-43EA-A7E7-C1A64C0EB180}"/>
              </a:ext>
            </a:extLst>
          </p:cNvPr>
          <p:cNvCxnSpPr>
            <a:cxnSpLocks/>
          </p:cNvCxnSpPr>
          <p:nvPr/>
        </p:nvCxnSpPr>
        <p:spPr>
          <a:xfrm flipV="1">
            <a:off x="6353898" y="5529710"/>
            <a:ext cx="4522573" cy="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374B02-F89D-451A-9FB2-938728346B33}"/>
              </a:ext>
            </a:extLst>
          </p:cNvPr>
          <p:cNvSpPr/>
          <p:nvPr/>
        </p:nvSpPr>
        <p:spPr>
          <a:xfrm>
            <a:off x="0" y="976183"/>
            <a:ext cx="12192000" cy="4793003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91ECB-8DEC-4A29-9AB5-E6375360A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5964" y="147678"/>
            <a:ext cx="5620071" cy="724247"/>
          </a:xfrm>
        </p:spPr>
        <p:txBody>
          <a:bodyPr/>
          <a:lstStyle/>
          <a:p>
            <a:r>
              <a:rPr lang="en-US" dirty="0" err="1"/>
              <a:t>Produk</a:t>
            </a:r>
            <a:r>
              <a:rPr lang="en-US" dirty="0"/>
              <a:t> Unit</a:t>
            </a:r>
            <a:endParaRPr lang="en-ID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13564F-ABE0-4467-8039-FE9DEA7B5C1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418" b="782"/>
          <a:stretch/>
        </p:blipFill>
        <p:spPr>
          <a:xfrm>
            <a:off x="86498" y="1138242"/>
            <a:ext cx="12020825" cy="44414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369C84-66BD-4BC6-B100-1F55E09A1200}"/>
              </a:ext>
            </a:extLst>
          </p:cNvPr>
          <p:cNvGrpSpPr/>
          <p:nvPr/>
        </p:nvGrpSpPr>
        <p:grpSpPr>
          <a:xfrm>
            <a:off x="602154" y="4922877"/>
            <a:ext cx="2572742" cy="1849952"/>
            <a:chOff x="5973382" y="778095"/>
            <a:chExt cx="2572742" cy="17365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6F8EAF-6907-455E-990F-45C865651F6A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A017DD-7684-4F98-8AC2-06A87B8F668B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B8E62F-E343-4B20-89DF-771E0713C19B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Unit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Produk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10F58-A422-4827-A631-D2359666C1BE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09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Unit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Produk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akan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menampilkan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berupa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unit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satuan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barang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4AD150-826D-43EE-8206-473901A97EE5}"/>
              </a:ext>
            </a:extLst>
          </p:cNvPr>
          <p:cNvGrpSpPr/>
          <p:nvPr/>
        </p:nvGrpSpPr>
        <p:grpSpPr>
          <a:xfrm>
            <a:off x="6761995" y="1691574"/>
            <a:ext cx="2514601" cy="2089594"/>
            <a:chOff x="6031523" y="778095"/>
            <a:chExt cx="2514601" cy="18268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F5ECBA-FEC6-4013-A6D1-4670AADD15B4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E25736-2D63-4224-A510-6C24BFB659B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3EFC-143B-4450-AF16-20E5DB5271EC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Tambah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4AB58A-BB91-4DCD-AC8C-63790BF1A0B3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Tambah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Unit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Produk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dapat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menambah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Data Unit yang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belom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pada Unit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Produk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8DED6DDB-0302-433C-86B3-CF56EEA409A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74896" y="3149112"/>
            <a:ext cx="292841" cy="2780713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5">
            <a:extLst>
              <a:ext uri="{FF2B5EF4-FFF2-40B4-BE49-F238E27FC236}">
                <a16:creationId xmlns:a16="http://schemas.microsoft.com/office/drawing/2014/main" id="{19E9D7CF-3E1B-43D5-80C7-32220221735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276596" y="2772701"/>
            <a:ext cx="1436712" cy="2176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6FEB86-75CF-4823-BF35-BABE67DB3D98}"/>
              </a:ext>
            </a:extLst>
          </p:cNvPr>
          <p:cNvSpPr/>
          <p:nvPr/>
        </p:nvSpPr>
        <p:spPr>
          <a:xfrm>
            <a:off x="122635" y="877328"/>
            <a:ext cx="11949916" cy="430015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1BEE79-6AA2-4A2C-953E-2F92722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5391" y="141798"/>
            <a:ext cx="5521217" cy="724247"/>
          </a:xfrm>
        </p:spPr>
        <p:txBody>
          <a:bodyPr/>
          <a:lstStyle/>
          <a:p>
            <a:r>
              <a:rPr lang="en-US" dirty="0" err="1"/>
              <a:t>Produk</a:t>
            </a:r>
            <a:r>
              <a:rPr lang="en-US" dirty="0"/>
              <a:t> Item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327B1-A084-4DE9-96D6-2E40B4584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0"/>
          <a:stretch/>
        </p:blipFill>
        <p:spPr>
          <a:xfrm>
            <a:off x="220557" y="989613"/>
            <a:ext cx="11692085" cy="40148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2EB81E-B4B1-49E1-ACAB-BF229B0B2E79}"/>
              </a:ext>
            </a:extLst>
          </p:cNvPr>
          <p:cNvGrpSpPr/>
          <p:nvPr/>
        </p:nvGrpSpPr>
        <p:grpSpPr>
          <a:xfrm>
            <a:off x="7488840" y="5238154"/>
            <a:ext cx="2517958" cy="1477328"/>
            <a:chOff x="591750" y="4882491"/>
            <a:chExt cx="2517958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57D07-690D-4645-B750-4A1C0569139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BEC02-96BF-4BDD-82EE-E83FB0A8D21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Pada </a:t>
              </a:r>
              <a:r>
                <a:rPr lang="en-US" altLang="ko-KR" sz="1200" dirty="0" err="1">
                  <a:cs typeface="Arial" pitchFamily="34" charset="0"/>
                </a:rPr>
                <a:t>Tambah</a:t>
              </a:r>
              <a:r>
                <a:rPr lang="en-US" altLang="ko-KR" sz="1200" dirty="0">
                  <a:cs typeface="Arial" pitchFamily="34" charset="0"/>
                </a:rPr>
                <a:t> Unit Data </a:t>
              </a:r>
              <a:r>
                <a:rPr lang="en-US" altLang="ko-KR" sz="1200" dirty="0" err="1">
                  <a:cs typeface="Arial" pitchFamily="34" charset="0"/>
                </a:rPr>
                <a:t>Produk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dapat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menambah</a:t>
              </a:r>
              <a:r>
                <a:rPr lang="en-US" altLang="ko-KR" sz="1200" dirty="0">
                  <a:cs typeface="Arial" pitchFamily="34" charset="0"/>
                </a:rPr>
                <a:t> Data Unit yang </a:t>
              </a:r>
              <a:r>
                <a:rPr lang="en-US" altLang="ko-KR" sz="1200" dirty="0" err="1">
                  <a:cs typeface="Arial" pitchFamily="34" charset="0"/>
                </a:rPr>
                <a:t>belom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ada</a:t>
              </a:r>
              <a:r>
                <a:rPr lang="en-US" altLang="ko-KR" sz="1200" dirty="0">
                  <a:cs typeface="Arial" pitchFamily="34" charset="0"/>
                </a:rPr>
                <a:t> pada Unit Data Item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FE6A16-9C8E-4337-AAE9-5BED2E735A79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Tambah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D22A9-5151-4F25-AFC6-6B274C34210D}"/>
              </a:ext>
            </a:extLst>
          </p:cNvPr>
          <p:cNvGrpSpPr/>
          <p:nvPr/>
        </p:nvGrpSpPr>
        <p:grpSpPr>
          <a:xfrm>
            <a:off x="523748" y="5282597"/>
            <a:ext cx="2517958" cy="1292662"/>
            <a:chOff x="591750" y="4882491"/>
            <a:chExt cx="2517958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5A374-B1E5-4B77-8CCA-89D37C18BC64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26C5CA-D24D-4C65-BAB1-03C22D32B21F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Pada item </a:t>
              </a:r>
              <a:r>
                <a:rPr lang="en-US" altLang="ko-KR" sz="1200" dirty="0" err="1">
                  <a:cs typeface="Arial" pitchFamily="34" charset="0"/>
                </a:rPr>
                <a:t>akan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menampilkan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cs typeface="Arial" pitchFamily="34" charset="0"/>
                </a:rPr>
                <a:t>item </a:t>
              </a:r>
              <a:r>
                <a:rPr lang="en-US" altLang="ko-KR" sz="1200" dirty="0" err="1">
                  <a:cs typeface="Arial" pitchFamily="34" charset="0"/>
                </a:rPr>
                <a:t>barang</a:t>
              </a:r>
              <a:r>
                <a:rPr lang="en-US" altLang="ko-KR" sz="1200" dirty="0">
                  <a:cs typeface="Arial" pitchFamily="34" charset="0"/>
                </a:rPr>
                <a:t> yang </a:t>
              </a:r>
              <a:r>
                <a:rPr lang="en-US" altLang="ko-KR" sz="1200" dirty="0" err="1">
                  <a:cs typeface="Arial" pitchFamily="34" charset="0"/>
                </a:rPr>
                <a:t>ada</a:t>
              </a:r>
              <a:r>
                <a:rPr lang="en-US" altLang="ko-KR" sz="1200" dirty="0">
                  <a:cs typeface="Arial" pitchFamily="34" charset="0"/>
                </a:rPr>
                <a:t> pada data </a:t>
              </a:r>
              <a:r>
                <a:rPr lang="en-US" altLang="ko-KR" sz="1200" dirty="0" err="1">
                  <a:cs typeface="Arial" pitchFamily="34" charset="0"/>
                </a:rPr>
                <a:t>kita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0D6483-59AE-4481-BA5D-2C35EBBAD943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Produk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Item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5">
            <a:extLst>
              <a:ext uri="{FF2B5EF4-FFF2-40B4-BE49-F238E27FC236}">
                <a16:creationId xmlns:a16="http://schemas.microsoft.com/office/drawing/2014/main" id="{52F8C4AD-9F79-46EA-A6B9-709494BA2DE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8425" y="2644346"/>
            <a:ext cx="663824" cy="3607748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">
            <a:extLst>
              <a:ext uri="{FF2B5EF4-FFF2-40B4-BE49-F238E27FC236}">
                <a16:creationId xmlns:a16="http://schemas.microsoft.com/office/drawing/2014/main" id="{D5F2852B-88FD-4DAB-B5FE-9EEDB0B515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773517" y="2644346"/>
            <a:ext cx="1154845" cy="3655638"/>
          </a:xfrm>
          <a:prstGeom prst="bentConnector2">
            <a:avLst/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D0AA1C-EE03-4D90-9ADF-CD1B7AE363D7}"/>
              </a:ext>
            </a:extLst>
          </p:cNvPr>
          <p:cNvSpPr/>
          <p:nvPr/>
        </p:nvSpPr>
        <p:spPr>
          <a:xfrm>
            <a:off x="37071" y="889687"/>
            <a:ext cx="12134336" cy="430015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43CEB-EC8E-48DD-B8B5-A99D753A4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1971" y="100427"/>
            <a:ext cx="6744536" cy="724247"/>
          </a:xfrm>
        </p:spPr>
        <p:txBody>
          <a:bodyPr/>
          <a:lstStyle/>
          <a:p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D948D-1AD4-43FD-83B7-6A0C7789F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2"/>
          <a:stretch/>
        </p:blipFill>
        <p:spPr>
          <a:xfrm>
            <a:off x="148282" y="977278"/>
            <a:ext cx="11881550" cy="41013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AC09292-5BCB-452B-B2F2-7470E5F60223}"/>
              </a:ext>
            </a:extLst>
          </p:cNvPr>
          <p:cNvGrpSpPr/>
          <p:nvPr/>
        </p:nvGrpSpPr>
        <p:grpSpPr>
          <a:xfrm>
            <a:off x="162168" y="1485650"/>
            <a:ext cx="2572742" cy="1849952"/>
            <a:chOff x="5973382" y="778095"/>
            <a:chExt cx="2572742" cy="17365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C52776-7B97-4F7F-9851-EE531098F3FC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C95C95C-1866-46A4-AB3B-571B6028EF5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56C83D-D8A1-4193-BA38-CF60F156E6E3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Penjualan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C1D5C1-824D-4BB3-9E83-2068D0452FE9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69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Menampilkan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admin dan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tanggal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hari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sekarang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5BFF6E-085A-4F69-B37B-BF0BC915B067}"/>
              </a:ext>
            </a:extLst>
          </p:cNvPr>
          <p:cNvGrpSpPr/>
          <p:nvPr/>
        </p:nvGrpSpPr>
        <p:grpSpPr>
          <a:xfrm>
            <a:off x="8241507" y="1485650"/>
            <a:ext cx="2572742" cy="1849952"/>
            <a:chOff x="5973382" y="778095"/>
            <a:chExt cx="2572742" cy="17365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EE40B8-C2C7-4CE1-9D3E-76D1672FA99C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9DFDE4C-680A-4609-9602-8B38DDD5238A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203997-C8DE-4349-B0A2-78C69959B67D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Barcode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803B0-F989-4A5C-836D-DD721F9DF721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69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Barcode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Bisa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melilih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barang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jumlah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qty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berapa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0D460-4C4F-4867-993D-45A2B664D241}"/>
              </a:ext>
            </a:extLst>
          </p:cNvPr>
          <p:cNvGrpSpPr/>
          <p:nvPr/>
        </p:nvGrpSpPr>
        <p:grpSpPr>
          <a:xfrm>
            <a:off x="2328718" y="4373296"/>
            <a:ext cx="2572742" cy="1849952"/>
            <a:chOff x="5973382" y="778095"/>
            <a:chExt cx="2572742" cy="17365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0E3A8D-BE0B-4B35-BACE-DDE95BD93520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5B1B12-F1BA-4C46-A818-17D68D2878B9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7F1BB5-222F-44F5-9609-70538B26B96D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Show Entries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77618-514B-4F57-8646-054B34BB5089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09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Entries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menampilkan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semua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jumlah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telah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ditambah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pada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4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24DA-4D3F-4832-B366-70B15A17E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8556" y="154158"/>
            <a:ext cx="7943141" cy="724247"/>
          </a:xfrm>
        </p:spPr>
        <p:txBody>
          <a:bodyPr/>
          <a:lstStyle/>
          <a:p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C2C8C-C509-4105-A0FB-E1693843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" y="937879"/>
            <a:ext cx="12192000" cy="40431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D8A1D9-476D-40F5-8ED3-4A1B4E276F86}"/>
              </a:ext>
            </a:extLst>
          </p:cNvPr>
          <p:cNvGrpSpPr/>
          <p:nvPr/>
        </p:nvGrpSpPr>
        <p:grpSpPr>
          <a:xfrm>
            <a:off x="1200141" y="4513055"/>
            <a:ext cx="2572742" cy="1849952"/>
            <a:chOff x="5973382" y="778095"/>
            <a:chExt cx="2572742" cy="17365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881C4F-99D7-45F1-B8B9-ECB54AABA95C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8EEBD2-8B38-4096-8FE8-30789981CAE2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39304B-D7A1-4465-833C-CF41E6D79C0E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Barang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D3938-61F3-4555-BD9A-C29A1EDD9D44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09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Transaksi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Barang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Masuk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akan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mencatat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semua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barang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masuk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nama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qty, dan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tanggal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705159-1055-4916-AAE6-EBDF58679421}"/>
              </a:ext>
            </a:extLst>
          </p:cNvPr>
          <p:cNvGrpSpPr/>
          <p:nvPr/>
        </p:nvGrpSpPr>
        <p:grpSpPr>
          <a:xfrm>
            <a:off x="8360977" y="4553815"/>
            <a:ext cx="2572742" cy="1849952"/>
            <a:chOff x="5973382" y="778095"/>
            <a:chExt cx="2572742" cy="17365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E4D3F-2AA1-49C4-883B-770E3231EDCA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86F0CC2-D756-4A6A-8C08-409AFF981B97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F8B959-564E-4E02-85D9-C7435C7C20C7}"/>
                </a:ext>
              </a:extLst>
            </p:cNvPr>
            <p:cNvSpPr txBox="1"/>
            <p:nvPr/>
          </p:nvSpPr>
          <p:spPr>
            <a:xfrm>
              <a:off x="5973382" y="829284"/>
              <a:ext cx="1640756" cy="28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Tambah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16571C-BD0E-44AA-84E5-01AAB1ED340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89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Pada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Tambah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Unit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Produk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dapat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menambah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Barang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Masuk</a:t>
              </a:r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3295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277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MW Pras</cp:lastModifiedBy>
  <cp:revision>141</cp:revision>
  <dcterms:created xsi:type="dcterms:W3CDTF">2019-01-14T06:35:35Z</dcterms:created>
  <dcterms:modified xsi:type="dcterms:W3CDTF">2019-12-09T01:35:03Z</dcterms:modified>
</cp:coreProperties>
</file>