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 id="2147483730" r:id="rId5"/>
    <p:sldMasterId id="2147483739" r:id="rId6"/>
    <p:sldMasterId id="2147483748" r:id="rId7"/>
  </p:sldMasterIdLst>
  <p:notesMasterIdLst>
    <p:notesMasterId r:id="rId17"/>
  </p:notesMasterIdLst>
  <p:handoutMasterIdLst>
    <p:handoutMasterId r:id="rId18"/>
  </p:handoutMasterIdLst>
  <p:sldIdLst>
    <p:sldId id="258" r:id="rId8"/>
    <p:sldId id="409" r:id="rId9"/>
    <p:sldId id="422" r:id="rId10"/>
    <p:sldId id="420" r:id="rId11"/>
    <p:sldId id="414" r:id="rId12"/>
    <p:sldId id="418" r:id="rId13"/>
    <p:sldId id="415" r:id="rId14"/>
    <p:sldId id="419" r:id="rId15"/>
    <p:sldId id="421" r:id="rId16"/>
  </p:sldIdLst>
  <p:sldSz cx="9144000" cy="6858000" type="screen4x3"/>
  <p:notesSz cx="7010400" cy="9296400"/>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143">
          <p15:clr>
            <a:srgbClr val="A4A3A4"/>
          </p15:clr>
        </p15:guide>
        <p15:guide id="2" orient="horz" pos="3243">
          <p15:clr>
            <a:srgbClr val="A4A3A4"/>
          </p15:clr>
        </p15:guide>
        <p15:guide id="3" orient="horz" pos="1112">
          <p15:clr>
            <a:srgbClr val="A4A3A4"/>
          </p15:clr>
        </p15:guide>
        <p15:guide id="4" pos="2880">
          <p15:clr>
            <a:srgbClr val="A4A3A4"/>
          </p15:clr>
        </p15:guide>
        <p15:guide id="5" pos="1747">
          <p15:clr>
            <a:srgbClr val="A4A3A4"/>
          </p15:clr>
        </p15:guide>
        <p15:guide id="6" pos="5526">
          <p15:clr>
            <a:srgbClr val="A4A3A4"/>
          </p15:clr>
        </p15:guide>
        <p15:guide id="7" pos="4650">
          <p15:clr>
            <a:srgbClr val="A4A3A4"/>
          </p15:clr>
        </p15:guide>
        <p15:guide id="8" pos="387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1DD"/>
    <a:srgbClr val="FFFFFF"/>
    <a:srgbClr val="B3E3F3"/>
    <a:srgbClr val="52AEDC"/>
    <a:srgbClr val="ACE0F2"/>
    <a:srgbClr val="61C0E0"/>
    <a:srgbClr val="68B9E0"/>
    <a:srgbClr val="808080"/>
    <a:srgbClr val="B9B8B9"/>
    <a:srgbClr val="128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97" autoAdjust="0"/>
    <p:restoredTop sz="94653" autoAdjust="0"/>
  </p:normalViewPr>
  <p:slideViewPr>
    <p:cSldViewPr snapToGrid="0">
      <p:cViewPr varScale="1">
        <p:scale>
          <a:sx n="91" d="100"/>
          <a:sy n="91" d="100"/>
        </p:scale>
        <p:origin x="1162" y="67"/>
      </p:cViewPr>
      <p:guideLst>
        <p:guide orient="horz" pos="4143"/>
        <p:guide orient="horz" pos="3243"/>
        <p:guide orient="horz" pos="1112"/>
        <p:guide pos="2880"/>
        <p:guide pos="1747"/>
        <p:guide pos="5526"/>
        <p:guide pos="4650"/>
        <p:guide pos="3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330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75E56-5B43-C946-A15A-D7652B9ADE40}" type="doc">
      <dgm:prSet loTypeId="urn:microsoft.com/office/officeart/2005/8/layout/lProcess2" loCatId="" qsTypeId="urn:microsoft.com/office/officeart/2005/8/quickstyle/simple1" qsCatId="simple" csTypeId="urn:microsoft.com/office/officeart/2005/8/colors/colorful3" csCatId="colorful" phldr="1"/>
      <dgm:spPr/>
      <dgm:t>
        <a:bodyPr/>
        <a:lstStyle/>
        <a:p>
          <a:endParaRPr lang="en-US"/>
        </a:p>
      </dgm:t>
    </dgm:pt>
    <dgm:pt modelId="{2683BC41-740A-3541-AEE6-5785B2AB2AC9}">
      <dgm:prSet phldrT="[Text]"/>
      <dgm:spPr/>
      <dgm:t>
        <a:bodyPr/>
        <a:lstStyle/>
        <a:p>
          <a:r>
            <a:rPr lang="en-US" dirty="0"/>
            <a:t>Education &amp; Certifications</a:t>
          </a:r>
        </a:p>
      </dgm:t>
    </dgm:pt>
    <dgm:pt modelId="{6A3868A6-9F20-8E44-8032-87F1CC0AF7F0}" type="parTrans" cxnId="{662F2DCB-F626-2F44-AF7C-744FDF174224}">
      <dgm:prSet/>
      <dgm:spPr/>
      <dgm:t>
        <a:bodyPr/>
        <a:lstStyle/>
        <a:p>
          <a:endParaRPr lang="en-US"/>
        </a:p>
      </dgm:t>
    </dgm:pt>
    <dgm:pt modelId="{DF007CF1-3D2B-EB44-A7ED-7B061AC39C43}" type="sibTrans" cxnId="{662F2DCB-F626-2F44-AF7C-744FDF174224}">
      <dgm:prSet/>
      <dgm:spPr/>
      <dgm:t>
        <a:bodyPr/>
        <a:lstStyle/>
        <a:p>
          <a:endParaRPr lang="en-US"/>
        </a:p>
      </dgm:t>
    </dgm:pt>
    <dgm:pt modelId="{08E5C751-4A31-A149-97E0-E19E2B801BD9}">
      <dgm:prSet phldrT="[Text]"/>
      <dgm:spPr/>
      <dgm:t>
        <a:bodyPr/>
        <a:lstStyle/>
        <a:p>
          <a:r>
            <a:rPr lang="en-US" b="0" dirty="0"/>
            <a:t>20% off all VMware Instructor-led courses</a:t>
          </a:r>
          <a:endParaRPr lang="en-US" dirty="0"/>
        </a:p>
      </dgm:t>
    </dgm:pt>
    <dgm:pt modelId="{1CA448CC-FE07-3044-ABCE-82EC7BFB81C1}" type="parTrans" cxnId="{059A5465-4DF7-6A45-80F4-CAA822AF2F39}">
      <dgm:prSet/>
      <dgm:spPr/>
      <dgm:t>
        <a:bodyPr/>
        <a:lstStyle/>
        <a:p>
          <a:endParaRPr lang="en-US"/>
        </a:p>
      </dgm:t>
    </dgm:pt>
    <dgm:pt modelId="{C2B15C97-A0C7-E24F-A38B-0DFB9AD3B3FE}" type="sibTrans" cxnId="{059A5465-4DF7-6A45-80F4-CAA822AF2F39}">
      <dgm:prSet/>
      <dgm:spPr/>
      <dgm:t>
        <a:bodyPr/>
        <a:lstStyle/>
        <a:p>
          <a:endParaRPr lang="en-US"/>
        </a:p>
      </dgm:t>
    </dgm:pt>
    <dgm:pt modelId="{B06B3FFD-1EF3-C848-BB9B-4BEB6B7FFE95}">
      <dgm:prSet phldrT="[Text]"/>
      <dgm:spPr/>
      <dgm:t>
        <a:bodyPr/>
        <a:lstStyle/>
        <a:p>
          <a:r>
            <a:rPr lang="en-US" b="0" dirty="0"/>
            <a:t>35% off VMware Learning Zone</a:t>
          </a:r>
          <a:endParaRPr lang="en-US" dirty="0"/>
        </a:p>
      </dgm:t>
    </dgm:pt>
    <dgm:pt modelId="{3E2BA0DC-98CA-9845-A82E-5B24493E4F15}" type="parTrans" cxnId="{1A24571F-2344-614A-A60C-953B8330D139}">
      <dgm:prSet/>
      <dgm:spPr/>
      <dgm:t>
        <a:bodyPr/>
        <a:lstStyle/>
        <a:p>
          <a:endParaRPr lang="en-US"/>
        </a:p>
      </dgm:t>
    </dgm:pt>
    <dgm:pt modelId="{BE226979-E726-E143-B25D-E45BDEE102B5}" type="sibTrans" cxnId="{1A24571F-2344-614A-A60C-953B8330D139}">
      <dgm:prSet/>
      <dgm:spPr/>
      <dgm:t>
        <a:bodyPr/>
        <a:lstStyle/>
        <a:p>
          <a:endParaRPr lang="en-US"/>
        </a:p>
      </dgm:t>
    </dgm:pt>
    <dgm:pt modelId="{B2F9BA40-02C7-1D43-A2CB-CE483968A2D5}">
      <dgm:prSet phldrT="[Text]"/>
      <dgm:spPr/>
      <dgm:t>
        <a:bodyPr/>
        <a:lstStyle/>
        <a:p>
          <a:r>
            <a:rPr lang="en-US" dirty="0"/>
            <a:t>Events</a:t>
          </a:r>
        </a:p>
      </dgm:t>
    </dgm:pt>
    <dgm:pt modelId="{EB1CD2C5-30D6-5247-AC3F-0761611B24D8}" type="parTrans" cxnId="{E6836669-2E52-304F-ABE1-E93A8B115FA7}">
      <dgm:prSet/>
      <dgm:spPr/>
      <dgm:t>
        <a:bodyPr/>
        <a:lstStyle/>
        <a:p>
          <a:endParaRPr lang="en-US"/>
        </a:p>
      </dgm:t>
    </dgm:pt>
    <dgm:pt modelId="{92251806-3A5B-A349-8CEF-6BEAEB54AC5B}" type="sibTrans" cxnId="{E6836669-2E52-304F-ABE1-E93A8B115FA7}">
      <dgm:prSet/>
      <dgm:spPr/>
      <dgm:t>
        <a:bodyPr/>
        <a:lstStyle/>
        <a:p>
          <a:endParaRPr lang="en-US"/>
        </a:p>
      </dgm:t>
    </dgm:pt>
    <dgm:pt modelId="{E95232DD-FCF9-F243-BCCB-D7C2F644B0C9}">
      <dgm:prSet phldrT="[Text]" custT="1"/>
      <dgm:spPr/>
      <dgm:t>
        <a:bodyPr/>
        <a:lstStyle/>
        <a:p>
          <a:r>
            <a:rPr lang="en-US" sz="1600" b="0" dirty="0"/>
            <a:t>$100 off VMworld registration </a:t>
          </a:r>
          <a:r>
            <a:rPr lang="mr-IN" sz="1600" b="0" dirty="0"/>
            <a:t>–</a:t>
          </a:r>
          <a:r>
            <a:rPr lang="en-US" sz="1600" b="0" dirty="0"/>
            <a:t> the only stackable discount available anywhere!</a:t>
          </a:r>
          <a:endParaRPr lang="en-US" sz="1600" dirty="0"/>
        </a:p>
      </dgm:t>
    </dgm:pt>
    <dgm:pt modelId="{72F7CF8A-BE49-8D46-8DDC-EC1350F96EF0}" type="parTrans" cxnId="{6ED1F2FF-E804-1D4D-9A0E-44558D6BCB0D}">
      <dgm:prSet/>
      <dgm:spPr/>
      <dgm:t>
        <a:bodyPr/>
        <a:lstStyle/>
        <a:p>
          <a:endParaRPr lang="en-US"/>
        </a:p>
      </dgm:t>
    </dgm:pt>
    <dgm:pt modelId="{AFF6D91A-6426-754E-AA3E-EC492EDEDD1D}" type="sibTrans" cxnId="{6ED1F2FF-E804-1D4D-9A0E-44558D6BCB0D}">
      <dgm:prSet/>
      <dgm:spPr/>
      <dgm:t>
        <a:bodyPr/>
        <a:lstStyle/>
        <a:p>
          <a:endParaRPr lang="en-US"/>
        </a:p>
      </dgm:t>
    </dgm:pt>
    <dgm:pt modelId="{BD8247D5-154D-FD40-8257-ED6037D08A9F}">
      <dgm:prSet phldrT="[Text]"/>
      <dgm:spPr/>
      <dgm:t>
        <a:bodyPr/>
        <a:lstStyle/>
        <a:p>
          <a:r>
            <a:rPr lang="en-US" dirty="0"/>
            <a:t>EVALExperience</a:t>
          </a:r>
        </a:p>
      </dgm:t>
    </dgm:pt>
    <dgm:pt modelId="{AAF078BE-B7D3-8F4B-975F-518AD4BDA530}" type="parTrans" cxnId="{40DFCA66-1D9A-B44F-BEC5-521A425EDBDA}">
      <dgm:prSet/>
      <dgm:spPr/>
      <dgm:t>
        <a:bodyPr/>
        <a:lstStyle/>
        <a:p>
          <a:endParaRPr lang="en-US"/>
        </a:p>
      </dgm:t>
    </dgm:pt>
    <dgm:pt modelId="{6ED220F4-4288-FC42-AB56-D464297A28C0}" type="sibTrans" cxnId="{40DFCA66-1D9A-B44F-BEC5-521A425EDBDA}">
      <dgm:prSet/>
      <dgm:spPr/>
      <dgm:t>
        <a:bodyPr/>
        <a:lstStyle/>
        <a:p>
          <a:endParaRPr lang="en-US"/>
        </a:p>
      </dgm:t>
    </dgm:pt>
    <dgm:pt modelId="{330E2A29-A892-A444-BA46-67710986B0E2}">
      <dgm:prSet phldrT="[Text]" custT="1"/>
      <dgm:spPr/>
      <dgm:t>
        <a:bodyPr/>
        <a:lstStyle/>
        <a:p>
          <a:r>
            <a:rPr lang="en-US" sz="1600" dirty="0"/>
            <a:t>Exclusive access to 365-day evaluation licenses for a selection of VMware solutions, for personal use in a non-production environment</a:t>
          </a:r>
        </a:p>
      </dgm:t>
    </dgm:pt>
    <dgm:pt modelId="{216A036E-BBF9-0D47-A180-9174583DED02}" type="parTrans" cxnId="{26E53470-F8DF-6948-843D-9CB2BF3E789F}">
      <dgm:prSet/>
      <dgm:spPr/>
      <dgm:t>
        <a:bodyPr/>
        <a:lstStyle/>
        <a:p>
          <a:endParaRPr lang="en-US"/>
        </a:p>
      </dgm:t>
    </dgm:pt>
    <dgm:pt modelId="{DE330CE5-D37F-A049-B537-CF8B2D865ED5}" type="sibTrans" cxnId="{26E53470-F8DF-6948-843D-9CB2BF3E789F}">
      <dgm:prSet/>
      <dgm:spPr/>
      <dgm:t>
        <a:bodyPr/>
        <a:lstStyle/>
        <a:p>
          <a:endParaRPr lang="en-US"/>
        </a:p>
      </dgm:t>
    </dgm:pt>
    <dgm:pt modelId="{232004B1-DADB-3849-9889-339FFF7536F0}">
      <dgm:prSet/>
      <dgm:spPr/>
      <dgm:t>
        <a:bodyPr/>
        <a:lstStyle/>
        <a:p>
          <a:r>
            <a:rPr lang="en-US" b="0" dirty="0"/>
            <a:t>20% off all VMware Certification exams</a:t>
          </a:r>
          <a:endParaRPr lang="en-US" dirty="0"/>
        </a:p>
      </dgm:t>
    </dgm:pt>
    <dgm:pt modelId="{A0751502-FF49-5045-B5DE-DE4071E2E9CB}" type="parTrans" cxnId="{6CB1BA81-306E-A943-BDE8-81B468CCF7EC}">
      <dgm:prSet/>
      <dgm:spPr/>
      <dgm:t>
        <a:bodyPr/>
        <a:lstStyle/>
        <a:p>
          <a:endParaRPr lang="en-US"/>
        </a:p>
      </dgm:t>
    </dgm:pt>
    <dgm:pt modelId="{B3EFD6BE-D822-4043-A336-0930E9E92E03}" type="sibTrans" cxnId="{6CB1BA81-306E-A943-BDE8-81B468CCF7EC}">
      <dgm:prSet/>
      <dgm:spPr/>
      <dgm:t>
        <a:bodyPr/>
        <a:lstStyle/>
        <a:p>
          <a:endParaRPr lang="en-US"/>
        </a:p>
      </dgm:t>
    </dgm:pt>
    <dgm:pt modelId="{C034BC37-DD5F-7246-B5AD-553CA73FDD0F}">
      <dgm:prSet/>
      <dgm:spPr/>
      <dgm:t>
        <a:bodyPr/>
        <a:lstStyle/>
        <a:p>
          <a:r>
            <a:rPr lang="en-US" b="0"/>
            <a:t>35% off VMware Lab Connect</a:t>
          </a:r>
          <a:endParaRPr lang="en-US" dirty="0"/>
        </a:p>
      </dgm:t>
    </dgm:pt>
    <dgm:pt modelId="{BADBB149-A04C-644E-9E08-CD4F1EC635BB}" type="parTrans" cxnId="{54C0F5F4-202C-614E-964A-9C4D68A74F4D}">
      <dgm:prSet/>
      <dgm:spPr/>
      <dgm:t>
        <a:bodyPr/>
        <a:lstStyle/>
        <a:p>
          <a:endParaRPr lang="en-US"/>
        </a:p>
      </dgm:t>
    </dgm:pt>
    <dgm:pt modelId="{9A53F7D6-911D-A446-8AE6-71641CC35388}" type="sibTrans" cxnId="{54C0F5F4-202C-614E-964A-9C4D68A74F4D}">
      <dgm:prSet/>
      <dgm:spPr/>
      <dgm:t>
        <a:bodyPr/>
        <a:lstStyle/>
        <a:p>
          <a:endParaRPr lang="en-US"/>
        </a:p>
      </dgm:t>
    </dgm:pt>
    <dgm:pt modelId="{AFA960EA-1CEF-AD4D-9B7A-AE6283D159FE}" type="pres">
      <dgm:prSet presAssocID="{ABB75E56-5B43-C946-A15A-D7652B9ADE40}" presName="theList" presStyleCnt="0">
        <dgm:presLayoutVars>
          <dgm:dir/>
          <dgm:animLvl val="lvl"/>
          <dgm:resizeHandles val="exact"/>
        </dgm:presLayoutVars>
      </dgm:prSet>
      <dgm:spPr/>
    </dgm:pt>
    <dgm:pt modelId="{1ED1CBF3-4D7A-2B45-B141-8DF4251B4673}" type="pres">
      <dgm:prSet presAssocID="{2683BC41-740A-3541-AEE6-5785B2AB2AC9}" presName="compNode" presStyleCnt="0"/>
      <dgm:spPr/>
    </dgm:pt>
    <dgm:pt modelId="{42F6941A-6577-F045-AFAB-3C743442A0DF}" type="pres">
      <dgm:prSet presAssocID="{2683BC41-740A-3541-AEE6-5785B2AB2AC9}" presName="aNode" presStyleLbl="bgShp" presStyleIdx="0" presStyleCnt="3"/>
      <dgm:spPr/>
    </dgm:pt>
    <dgm:pt modelId="{37214269-F2B5-694D-A98F-E23122B51C12}" type="pres">
      <dgm:prSet presAssocID="{2683BC41-740A-3541-AEE6-5785B2AB2AC9}" presName="textNode" presStyleLbl="bgShp" presStyleIdx="0" presStyleCnt="3"/>
      <dgm:spPr/>
    </dgm:pt>
    <dgm:pt modelId="{D64BB11F-1640-A547-BCA7-6769668DB656}" type="pres">
      <dgm:prSet presAssocID="{2683BC41-740A-3541-AEE6-5785B2AB2AC9}" presName="compChildNode" presStyleCnt="0"/>
      <dgm:spPr/>
    </dgm:pt>
    <dgm:pt modelId="{46A8C0CE-D08D-4044-B776-BD29D182D0E2}" type="pres">
      <dgm:prSet presAssocID="{2683BC41-740A-3541-AEE6-5785B2AB2AC9}" presName="theInnerList" presStyleCnt="0"/>
      <dgm:spPr/>
    </dgm:pt>
    <dgm:pt modelId="{FA379C74-6FF5-EF40-95D0-1665E9D73B07}" type="pres">
      <dgm:prSet presAssocID="{08E5C751-4A31-A149-97E0-E19E2B801BD9}" presName="childNode" presStyleLbl="node1" presStyleIdx="0" presStyleCnt="6">
        <dgm:presLayoutVars>
          <dgm:bulletEnabled val="1"/>
        </dgm:presLayoutVars>
      </dgm:prSet>
      <dgm:spPr/>
    </dgm:pt>
    <dgm:pt modelId="{3CD6ECAF-9467-4249-944C-EB43FCCE4438}" type="pres">
      <dgm:prSet presAssocID="{08E5C751-4A31-A149-97E0-E19E2B801BD9}" presName="aSpace2" presStyleCnt="0"/>
      <dgm:spPr/>
    </dgm:pt>
    <dgm:pt modelId="{F84AAF6A-C443-D544-9C90-1FADD778F5E5}" type="pres">
      <dgm:prSet presAssocID="{232004B1-DADB-3849-9889-339FFF7536F0}" presName="childNode" presStyleLbl="node1" presStyleIdx="1" presStyleCnt="6">
        <dgm:presLayoutVars>
          <dgm:bulletEnabled val="1"/>
        </dgm:presLayoutVars>
      </dgm:prSet>
      <dgm:spPr/>
    </dgm:pt>
    <dgm:pt modelId="{B7ED5BCB-608E-A845-AF93-AA8540CF0C91}" type="pres">
      <dgm:prSet presAssocID="{232004B1-DADB-3849-9889-339FFF7536F0}" presName="aSpace2" presStyleCnt="0"/>
      <dgm:spPr/>
    </dgm:pt>
    <dgm:pt modelId="{1DADE6A9-6C84-0740-847D-ED951F69E130}" type="pres">
      <dgm:prSet presAssocID="{B06B3FFD-1EF3-C848-BB9B-4BEB6B7FFE95}" presName="childNode" presStyleLbl="node1" presStyleIdx="2" presStyleCnt="6">
        <dgm:presLayoutVars>
          <dgm:bulletEnabled val="1"/>
        </dgm:presLayoutVars>
      </dgm:prSet>
      <dgm:spPr/>
    </dgm:pt>
    <dgm:pt modelId="{DB138C86-82C3-B741-90B2-F435ADFD7669}" type="pres">
      <dgm:prSet presAssocID="{B06B3FFD-1EF3-C848-BB9B-4BEB6B7FFE95}" presName="aSpace2" presStyleCnt="0"/>
      <dgm:spPr/>
    </dgm:pt>
    <dgm:pt modelId="{8930A026-46A9-0340-90A5-BAB0297291C4}" type="pres">
      <dgm:prSet presAssocID="{C034BC37-DD5F-7246-B5AD-553CA73FDD0F}" presName="childNode" presStyleLbl="node1" presStyleIdx="3" presStyleCnt="6">
        <dgm:presLayoutVars>
          <dgm:bulletEnabled val="1"/>
        </dgm:presLayoutVars>
      </dgm:prSet>
      <dgm:spPr/>
    </dgm:pt>
    <dgm:pt modelId="{D2B8E7EA-0B05-B54A-8C15-7F3B28F34552}" type="pres">
      <dgm:prSet presAssocID="{2683BC41-740A-3541-AEE6-5785B2AB2AC9}" presName="aSpace" presStyleCnt="0"/>
      <dgm:spPr/>
    </dgm:pt>
    <dgm:pt modelId="{3A4F3B0C-139A-424F-AC76-D1EFEE82503E}" type="pres">
      <dgm:prSet presAssocID="{B2F9BA40-02C7-1D43-A2CB-CE483968A2D5}" presName="compNode" presStyleCnt="0"/>
      <dgm:spPr/>
    </dgm:pt>
    <dgm:pt modelId="{E5631C4D-9469-744C-9D3E-54D7E83F7987}" type="pres">
      <dgm:prSet presAssocID="{B2F9BA40-02C7-1D43-A2CB-CE483968A2D5}" presName="aNode" presStyleLbl="bgShp" presStyleIdx="1" presStyleCnt="3"/>
      <dgm:spPr/>
    </dgm:pt>
    <dgm:pt modelId="{4DEE8AB9-DA3A-5A4A-B414-DF16A9B498CA}" type="pres">
      <dgm:prSet presAssocID="{B2F9BA40-02C7-1D43-A2CB-CE483968A2D5}" presName="textNode" presStyleLbl="bgShp" presStyleIdx="1" presStyleCnt="3"/>
      <dgm:spPr/>
    </dgm:pt>
    <dgm:pt modelId="{14EA01D2-7081-5347-ACC7-04D59C458943}" type="pres">
      <dgm:prSet presAssocID="{B2F9BA40-02C7-1D43-A2CB-CE483968A2D5}" presName="compChildNode" presStyleCnt="0"/>
      <dgm:spPr/>
    </dgm:pt>
    <dgm:pt modelId="{F0EBB902-308F-E84D-8F4B-3A7D840B306C}" type="pres">
      <dgm:prSet presAssocID="{B2F9BA40-02C7-1D43-A2CB-CE483968A2D5}" presName="theInnerList" presStyleCnt="0"/>
      <dgm:spPr/>
    </dgm:pt>
    <dgm:pt modelId="{C4DE8D96-C1CE-D749-B5B9-5909780DF4E7}" type="pres">
      <dgm:prSet presAssocID="{E95232DD-FCF9-F243-BCCB-D7C2F644B0C9}" presName="childNode" presStyleLbl="node1" presStyleIdx="4" presStyleCnt="6">
        <dgm:presLayoutVars>
          <dgm:bulletEnabled val="1"/>
        </dgm:presLayoutVars>
      </dgm:prSet>
      <dgm:spPr/>
    </dgm:pt>
    <dgm:pt modelId="{9D55026E-4525-D141-B094-C22F652E8825}" type="pres">
      <dgm:prSet presAssocID="{B2F9BA40-02C7-1D43-A2CB-CE483968A2D5}" presName="aSpace" presStyleCnt="0"/>
      <dgm:spPr/>
    </dgm:pt>
    <dgm:pt modelId="{5DD8BC53-D6BB-9947-B217-65103F61CFF7}" type="pres">
      <dgm:prSet presAssocID="{BD8247D5-154D-FD40-8257-ED6037D08A9F}" presName="compNode" presStyleCnt="0"/>
      <dgm:spPr/>
    </dgm:pt>
    <dgm:pt modelId="{E2BCA550-6798-7944-B741-A47759E6E94C}" type="pres">
      <dgm:prSet presAssocID="{BD8247D5-154D-FD40-8257-ED6037D08A9F}" presName="aNode" presStyleLbl="bgShp" presStyleIdx="2" presStyleCnt="3"/>
      <dgm:spPr/>
    </dgm:pt>
    <dgm:pt modelId="{DC65B97B-8FB9-4541-8CC3-E5F46CCBEB2D}" type="pres">
      <dgm:prSet presAssocID="{BD8247D5-154D-FD40-8257-ED6037D08A9F}" presName="textNode" presStyleLbl="bgShp" presStyleIdx="2" presStyleCnt="3"/>
      <dgm:spPr/>
    </dgm:pt>
    <dgm:pt modelId="{D4681D23-06A4-2C4D-B8E1-6E4E8A506005}" type="pres">
      <dgm:prSet presAssocID="{BD8247D5-154D-FD40-8257-ED6037D08A9F}" presName="compChildNode" presStyleCnt="0"/>
      <dgm:spPr/>
    </dgm:pt>
    <dgm:pt modelId="{811869E2-FE9C-DB49-987F-CDA981B37BF9}" type="pres">
      <dgm:prSet presAssocID="{BD8247D5-154D-FD40-8257-ED6037D08A9F}" presName="theInnerList" presStyleCnt="0"/>
      <dgm:spPr/>
    </dgm:pt>
    <dgm:pt modelId="{D8C06C4B-95AD-2947-9901-F034A20CCBEE}" type="pres">
      <dgm:prSet presAssocID="{330E2A29-A892-A444-BA46-67710986B0E2}" presName="childNode" presStyleLbl="node1" presStyleIdx="5" presStyleCnt="6">
        <dgm:presLayoutVars>
          <dgm:bulletEnabled val="1"/>
        </dgm:presLayoutVars>
      </dgm:prSet>
      <dgm:spPr/>
    </dgm:pt>
  </dgm:ptLst>
  <dgm:cxnLst>
    <dgm:cxn modelId="{0E8B3401-7F2E-A341-9A9A-4BF9147124C9}" type="presOf" srcId="{2683BC41-740A-3541-AEE6-5785B2AB2AC9}" destId="{37214269-F2B5-694D-A98F-E23122B51C12}" srcOrd="1" destOrd="0" presId="urn:microsoft.com/office/officeart/2005/8/layout/lProcess2"/>
    <dgm:cxn modelId="{6A6B360A-DCBA-454C-BF0A-AF22BD52A1AE}" type="presOf" srcId="{E95232DD-FCF9-F243-BCCB-D7C2F644B0C9}" destId="{C4DE8D96-C1CE-D749-B5B9-5909780DF4E7}" srcOrd="0" destOrd="0" presId="urn:microsoft.com/office/officeart/2005/8/layout/lProcess2"/>
    <dgm:cxn modelId="{1A24571F-2344-614A-A60C-953B8330D139}" srcId="{2683BC41-740A-3541-AEE6-5785B2AB2AC9}" destId="{B06B3FFD-1EF3-C848-BB9B-4BEB6B7FFE95}" srcOrd="2" destOrd="0" parTransId="{3E2BA0DC-98CA-9845-A82E-5B24493E4F15}" sibTransId="{BE226979-E726-E143-B25D-E45BDEE102B5}"/>
    <dgm:cxn modelId="{0CDA2663-AD0E-9D4F-A3AB-0DA00E816D03}" type="presOf" srcId="{232004B1-DADB-3849-9889-339FFF7536F0}" destId="{F84AAF6A-C443-D544-9C90-1FADD778F5E5}" srcOrd="0" destOrd="0" presId="urn:microsoft.com/office/officeart/2005/8/layout/lProcess2"/>
    <dgm:cxn modelId="{059A5465-4DF7-6A45-80F4-CAA822AF2F39}" srcId="{2683BC41-740A-3541-AEE6-5785B2AB2AC9}" destId="{08E5C751-4A31-A149-97E0-E19E2B801BD9}" srcOrd="0" destOrd="0" parTransId="{1CA448CC-FE07-3044-ABCE-82EC7BFB81C1}" sibTransId="{C2B15C97-A0C7-E24F-A38B-0DFB9AD3B3FE}"/>
    <dgm:cxn modelId="{40DFCA66-1D9A-B44F-BEC5-521A425EDBDA}" srcId="{ABB75E56-5B43-C946-A15A-D7652B9ADE40}" destId="{BD8247D5-154D-FD40-8257-ED6037D08A9F}" srcOrd="2" destOrd="0" parTransId="{AAF078BE-B7D3-8F4B-975F-518AD4BDA530}" sibTransId="{6ED220F4-4288-FC42-AB56-D464297A28C0}"/>
    <dgm:cxn modelId="{E6836669-2E52-304F-ABE1-E93A8B115FA7}" srcId="{ABB75E56-5B43-C946-A15A-D7652B9ADE40}" destId="{B2F9BA40-02C7-1D43-A2CB-CE483968A2D5}" srcOrd="1" destOrd="0" parTransId="{EB1CD2C5-30D6-5247-AC3F-0761611B24D8}" sibTransId="{92251806-3A5B-A349-8CEF-6BEAEB54AC5B}"/>
    <dgm:cxn modelId="{E449DF4A-70A1-EE48-9D99-54EE58BFDA75}" type="presOf" srcId="{BD8247D5-154D-FD40-8257-ED6037D08A9F}" destId="{E2BCA550-6798-7944-B741-A47759E6E94C}" srcOrd="0" destOrd="0" presId="urn:microsoft.com/office/officeart/2005/8/layout/lProcess2"/>
    <dgm:cxn modelId="{B6B1B96B-F49C-334C-9F8F-767E2F980F78}" type="presOf" srcId="{B2F9BA40-02C7-1D43-A2CB-CE483968A2D5}" destId="{4DEE8AB9-DA3A-5A4A-B414-DF16A9B498CA}" srcOrd="1" destOrd="0" presId="urn:microsoft.com/office/officeart/2005/8/layout/lProcess2"/>
    <dgm:cxn modelId="{85F1E76C-C833-0247-A4CF-50C1FE65D12C}" type="presOf" srcId="{08E5C751-4A31-A149-97E0-E19E2B801BD9}" destId="{FA379C74-6FF5-EF40-95D0-1665E9D73B07}" srcOrd="0" destOrd="0" presId="urn:microsoft.com/office/officeart/2005/8/layout/lProcess2"/>
    <dgm:cxn modelId="{E11FC26D-06EE-4349-B983-0F94DE096FE7}" type="presOf" srcId="{BD8247D5-154D-FD40-8257-ED6037D08A9F}" destId="{DC65B97B-8FB9-4541-8CC3-E5F46CCBEB2D}" srcOrd="1" destOrd="0" presId="urn:microsoft.com/office/officeart/2005/8/layout/lProcess2"/>
    <dgm:cxn modelId="{26E53470-F8DF-6948-843D-9CB2BF3E789F}" srcId="{BD8247D5-154D-FD40-8257-ED6037D08A9F}" destId="{330E2A29-A892-A444-BA46-67710986B0E2}" srcOrd="0" destOrd="0" parTransId="{216A036E-BBF9-0D47-A180-9174583DED02}" sibTransId="{DE330CE5-D37F-A049-B537-CF8B2D865ED5}"/>
    <dgm:cxn modelId="{6CB1BA81-306E-A943-BDE8-81B468CCF7EC}" srcId="{2683BC41-740A-3541-AEE6-5785B2AB2AC9}" destId="{232004B1-DADB-3849-9889-339FFF7536F0}" srcOrd="1" destOrd="0" parTransId="{A0751502-FF49-5045-B5DE-DE4071E2E9CB}" sibTransId="{B3EFD6BE-D822-4043-A336-0930E9E92E03}"/>
    <dgm:cxn modelId="{50F53888-3C83-1E44-9DF6-0DF479D2FFD8}" type="presOf" srcId="{ABB75E56-5B43-C946-A15A-D7652B9ADE40}" destId="{AFA960EA-1CEF-AD4D-9B7A-AE6283D159FE}" srcOrd="0" destOrd="0" presId="urn:microsoft.com/office/officeart/2005/8/layout/lProcess2"/>
    <dgm:cxn modelId="{BDBFDA89-BAB0-1D44-B5DC-081A0CBA5990}" type="presOf" srcId="{B06B3FFD-1EF3-C848-BB9B-4BEB6B7FFE95}" destId="{1DADE6A9-6C84-0740-847D-ED951F69E130}" srcOrd="0" destOrd="0" presId="urn:microsoft.com/office/officeart/2005/8/layout/lProcess2"/>
    <dgm:cxn modelId="{67613DC1-0779-4E4B-B369-B8FA190519BF}" type="presOf" srcId="{330E2A29-A892-A444-BA46-67710986B0E2}" destId="{D8C06C4B-95AD-2947-9901-F034A20CCBEE}" srcOrd="0" destOrd="0" presId="urn:microsoft.com/office/officeart/2005/8/layout/lProcess2"/>
    <dgm:cxn modelId="{B2AC21C2-EF80-DE4B-806D-14092F013E56}" type="presOf" srcId="{2683BC41-740A-3541-AEE6-5785B2AB2AC9}" destId="{42F6941A-6577-F045-AFAB-3C743442A0DF}" srcOrd="0" destOrd="0" presId="urn:microsoft.com/office/officeart/2005/8/layout/lProcess2"/>
    <dgm:cxn modelId="{662F2DCB-F626-2F44-AF7C-744FDF174224}" srcId="{ABB75E56-5B43-C946-A15A-D7652B9ADE40}" destId="{2683BC41-740A-3541-AEE6-5785B2AB2AC9}" srcOrd="0" destOrd="0" parTransId="{6A3868A6-9F20-8E44-8032-87F1CC0AF7F0}" sibTransId="{DF007CF1-3D2B-EB44-A7ED-7B061AC39C43}"/>
    <dgm:cxn modelId="{931515CE-2AF9-BC47-8A84-66B5FF5376EB}" type="presOf" srcId="{C034BC37-DD5F-7246-B5AD-553CA73FDD0F}" destId="{8930A026-46A9-0340-90A5-BAB0297291C4}" srcOrd="0" destOrd="0" presId="urn:microsoft.com/office/officeart/2005/8/layout/lProcess2"/>
    <dgm:cxn modelId="{DD9D70E2-4739-6F4B-AB28-381FC7187273}" type="presOf" srcId="{B2F9BA40-02C7-1D43-A2CB-CE483968A2D5}" destId="{E5631C4D-9469-744C-9D3E-54D7E83F7987}" srcOrd="0" destOrd="0" presId="urn:microsoft.com/office/officeart/2005/8/layout/lProcess2"/>
    <dgm:cxn modelId="{54C0F5F4-202C-614E-964A-9C4D68A74F4D}" srcId="{2683BC41-740A-3541-AEE6-5785B2AB2AC9}" destId="{C034BC37-DD5F-7246-B5AD-553CA73FDD0F}" srcOrd="3" destOrd="0" parTransId="{BADBB149-A04C-644E-9E08-CD4F1EC635BB}" sibTransId="{9A53F7D6-911D-A446-8AE6-71641CC35388}"/>
    <dgm:cxn modelId="{6ED1F2FF-E804-1D4D-9A0E-44558D6BCB0D}" srcId="{B2F9BA40-02C7-1D43-A2CB-CE483968A2D5}" destId="{E95232DD-FCF9-F243-BCCB-D7C2F644B0C9}" srcOrd="0" destOrd="0" parTransId="{72F7CF8A-BE49-8D46-8DDC-EC1350F96EF0}" sibTransId="{AFF6D91A-6426-754E-AA3E-EC492EDEDD1D}"/>
    <dgm:cxn modelId="{455AEB1F-B117-4548-AA4E-F03942304C79}" type="presParOf" srcId="{AFA960EA-1CEF-AD4D-9B7A-AE6283D159FE}" destId="{1ED1CBF3-4D7A-2B45-B141-8DF4251B4673}" srcOrd="0" destOrd="0" presId="urn:microsoft.com/office/officeart/2005/8/layout/lProcess2"/>
    <dgm:cxn modelId="{A17D1F1C-F13C-874E-9915-3F1B41EBF995}" type="presParOf" srcId="{1ED1CBF3-4D7A-2B45-B141-8DF4251B4673}" destId="{42F6941A-6577-F045-AFAB-3C743442A0DF}" srcOrd="0" destOrd="0" presId="urn:microsoft.com/office/officeart/2005/8/layout/lProcess2"/>
    <dgm:cxn modelId="{5A8DB007-C49B-D14F-800F-1A9AEC336089}" type="presParOf" srcId="{1ED1CBF3-4D7A-2B45-B141-8DF4251B4673}" destId="{37214269-F2B5-694D-A98F-E23122B51C12}" srcOrd="1" destOrd="0" presId="urn:microsoft.com/office/officeart/2005/8/layout/lProcess2"/>
    <dgm:cxn modelId="{D42A6B9A-E385-6C47-A895-1891DC8DDC8F}" type="presParOf" srcId="{1ED1CBF3-4D7A-2B45-B141-8DF4251B4673}" destId="{D64BB11F-1640-A547-BCA7-6769668DB656}" srcOrd="2" destOrd="0" presId="urn:microsoft.com/office/officeart/2005/8/layout/lProcess2"/>
    <dgm:cxn modelId="{49807D1A-BE77-134C-BC34-F5D803A30431}" type="presParOf" srcId="{D64BB11F-1640-A547-BCA7-6769668DB656}" destId="{46A8C0CE-D08D-4044-B776-BD29D182D0E2}" srcOrd="0" destOrd="0" presId="urn:microsoft.com/office/officeart/2005/8/layout/lProcess2"/>
    <dgm:cxn modelId="{81776052-92EE-3946-B2B0-72CF9339832C}" type="presParOf" srcId="{46A8C0CE-D08D-4044-B776-BD29D182D0E2}" destId="{FA379C74-6FF5-EF40-95D0-1665E9D73B07}" srcOrd="0" destOrd="0" presId="urn:microsoft.com/office/officeart/2005/8/layout/lProcess2"/>
    <dgm:cxn modelId="{EA0046FD-5087-4A4D-8B47-B3FB9311071E}" type="presParOf" srcId="{46A8C0CE-D08D-4044-B776-BD29D182D0E2}" destId="{3CD6ECAF-9467-4249-944C-EB43FCCE4438}" srcOrd="1" destOrd="0" presId="urn:microsoft.com/office/officeart/2005/8/layout/lProcess2"/>
    <dgm:cxn modelId="{111C2140-482C-734E-A6BD-6585F470CE78}" type="presParOf" srcId="{46A8C0CE-D08D-4044-B776-BD29D182D0E2}" destId="{F84AAF6A-C443-D544-9C90-1FADD778F5E5}" srcOrd="2" destOrd="0" presId="urn:microsoft.com/office/officeart/2005/8/layout/lProcess2"/>
    <dgm:cxn modelId="{03FB5516-514F-EF41-A48D-75C1F05E6C13}" type="presParOf" srcId="{46A8C0CE-D08D-4044-B776-BD29D182D0E2}" destId="{B7ED5BCB-608E-A845-AF93-AA8540CF0C91}" srcOrd="3" destOrd="0" presId="urn:microsoft.com/office/officeart/2005/8/layout/lProcess2"/>
    <dgm:cxn modelId="{5257D3FE-5FE0-7B43-B8AA-DDA1832F8DC3}" type="presParOf" srcId="{46A8C0CE-D08D-4044-B776-BD29D182D0E2}" destId="{1DADE6A9-6C84-0740-847D-ED951F69E130}" srcOrd="4" destOrd="0" presId="urn:microsoft.com/office/officeart/2005/8/layout/lProcess2"/>
    <dgm:cxn modelId="{097C3EEE-0930-554E-9B6D-8E407C76B090}" type="presParOf" srcId="{46A8C0CE-D08D-4044-B776-BD29D182D0E2}" destId="{DB138C86-82C3-B741-90B2-F435ADFD7669}" srcOrd="5" destOrd="0" presId="urn:microsoft.com/office/officeart/2005/8/layout/lProcess2"/>
    <dgm:cxn modelId="{5F814F6A-2FC4-A14A-BC8A-B0E21F37814B}" type="presParOf" srcId="{46A8C0CE-D08D-4044-B776-BD29D182D0E2}" destId="{8930A026-46A9-0340-90A5-BAB0297291C4}" srcOrd="6" destOrd="0" presId="urn:microsoft.com/office/officeart/2005/8/layout/lProcess2"/>
    <dgm:cxn modelId="{538365AD-5A09-234C-9165-1CECC5C8E8AA}" type="presParOf" srcId="{AFA960EA-1CEF-AD4D-9B7A-AE6283D159FE}" destId="{D2B8E7EA-0B05-B54A-8C15-7F3B28F34552}" srcOrd="1" destOrd="0" presId="urn:microsoft.com/office/officeart/2005/8/layout/lProcess2"/>
    <dgm:cxn modelId="{850B4DF6-B5E0-5D40-8167-C79B188ED358}" type="presParOf" srcId="{AFA960EA-1CEF-AD4D-9B7A-AE6283D159FE}" destId="{3A4F3B0C-139A-424F-AC76-D1EFEE82503E}" srcOrd="2" destOrd="0" presId="urn:microsoft.com/office/officeart/2005/8/layout/lProcess2"/>
    <dgm:cxn modelId="{E8E1E1B6-098B-564E-A3B1-BC24A156B3B9}" type="presParOf" srcId="{3A4F3B0C-139A-424F-AC76-D1EFEE82503E}" destId="{E5631C4D-9469-744C-9D3E-54D7E83F7987}" srcOrd="0" destOrd="0" presId="urn:microsoft.com/office/officeart/2005/8/layout/lProcess2"/>
    <dgm:cxn modelId="{E168E45D-32D2-E841-BD05-C8A2BDC863B1}" type="presParOf" srcId="{3A4F3B0C-139A-424F-AC76-D1EFEE82503E}" destId="{4DEE8AB9-DA3A-5A4A-B414-DF16A9B498CA}" srcOrd="1" destOrd="0" presId="urn:microsoft.com/office/officeart/2005/8/layout/lProcess2"/>
    <dgm:cxn modelId="{9EEB0681-CEC7-0546-A73A-0412CF39AAE6}" type="presParOf" srcId="{3A4F3B0C-139A-424F-AC76-D1EFEE82503E}" destId="{14EA01D2-7081-5347-ACC7-04D59C458943}" srcOrd="2" destOrd="0" presId="urn:microsoft.com/office/officeart/2005/8/layout/lProcess2"/>
    <dgm:cxn modelId="{8313E9AF-30B7-A947-B897-3A4780BEDAE9}" type="presParOf" srcId="{14EA01D2-7081-5347-ACC7-04D59C458943}" destId="{F0EBB902-308F-E84D-8F4B-3A7D840B306C}" srcOrd="0" destOrd="0" presId="urn:microsoft.com/office/officeart/2005/8/layout/lProcess2"/>
    <dgm:cxn modelId="{8FA4F01D-E9B9-9A49-8ED7-7DC1B3C2D9E6}" type="presParOf" srcId="{F0EBB902-308F-E84D-8F4B-3A7D840B306C}" destId="{C4DE8D96-C1CE-D749-B5B9-5909780DF4E7}" srcOrd="0" destOrd="0" presId="urn:microsoft.com/office/officeart/2005/8/layout/lProcess2"/>
    <dgm:cxn modelId="{D05754C0-4DB4-F34B-B748-B41CAEBC5E50}" type="presParOf" srcId="{AFA960EA-1CEF-AD4D-9B7A-AE6283D159FE}" destId="{9D55026E-4525-D141-B094-C22F652E8825}" srcOrd="3" destOrd="0" presId="urn:microsoft.com/office/officeart/2005/8/layout/lProcess2"/>
    <dgm:cxn modelId="{6EB01A74-304F-F44E-A7E9-ED4D2C77F17C}" type="presParOf" srcId="{AFA960EA-1CEF-AD4D-9B7A-AE6283D159FE}" destId="{5DD8BC53-D6BB-9947-B217-65103F61CFF7}" srcOrd="4" destOrd="0" presId="urn:microsoft.com/office/officeart/2005/8/layout/lProcess2"/>
    <dgm:cxn modelId="{D447F5C4-2EBE-0C45-8375-3279F4B9E3FE}" type="presParOf" srcId="{5DD8BC53-D6BB-9947-B217-65103F61CFF7}" destId="{E2BCA550-6798-7944-B741-A47759E6E94C}" srcOrd="0" destOrd="0" presId="urn:microsoft.com/office/officeart/2005/8/layout/lProcess2"/>
    <dgm:cxn modelId="{D21432E8-F41A-574C-BECA-8FE8CE0F5D01}" type="presParOf" srcId="{5DD8BC53-D6BB-9947-B217-65103F61CFF7}" destId="{DC65B97B-8FB9-4541-8CC3-E5F46CCBEB2D}" srcOrd="1" destOrd="0" presId="urn:microsoft.com/office/officeart/2005/8/layout/lProcess2"/>
    <dgm:cxn modelId="{C9876F49-7475-8140-A38A-4C8568E63F91}" type="presParOf" srcId="{5DD8BC53-D6BB-9947-B217-65103F61CFF7}" destId="{D4681D23-06A4-2C4D-B8E1-6E4E8A506005}" srcOrd="2" destOrd="0" presId="urn:microsoft.com/office/officeart/2005/8/layout/lProcess2"/>
    <dgm:cxn modelId="{31CDA6F1-9B6C-7C49-B31B-FD345870D874}" type="presParOf" srcId="{D4681D23-06A4-2C4D-B8E1-6E4E8A506005}" destId="{811869E2-FE9C-DB49-987F-CDA981B37BF9}" srcOrd="0" destOrd="0" presId="urn:microsoft.com/office/officeart/2005/8/layout/lProcess2"/>
    <dgm:cxn modelId="{CAA4AA1B-73DB-9641-AEDB-E0C85B144A11}" type="presParOf" srcId="{811869E2-FE9C-DB49-987F-CDA981B37BF9}" destId="{D8C06C4B-95AD-2947-9901-F034A20CCBEE}" srcOrd="0" destOrd="0" presId="urn:microsoft.com/office/officeart/2005/8/layout/lProcess2"/>
  </dgm:cxnLst>
  <dgm:bg/>
  <dgm:whole>
    <a:ln w="38100"/>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6941A-6577-F045-AFAB-3C743442A0DF}">
      <dsp:nvSpPr>
        <dsp:cNvPr id="0" name=""/>
        <dsp:cNvSpPr/>
      </dsp:nvSpPr>
      <dsp:spPr>
        <a:xfrm>
          <a:off x="1034" y="0"/>
          <a:ext cx="2689445" cy="52370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Education &amp; Certifications</a:t>
          </a:r>
        </a:p>
      </dsp:txBody>
      <dsp:txXfrm>
        <a:off x="1034" y="0"/>
        <a:ext cx="2689445" cy="1571105"/>
      </dsp:txXfrm>
    </dsp:sp>
    <dsp:sp modelId="{FA379C74-6FF5-EF40-95D0-1665E9D73B07}">
      <dsp:nvSpPr>
        <dsp:cNvPr id="0" name=""/>
        <dsp:cNvSpPr/>
      </dsp:nvSpPr>
      <dsp:spPr>
        <a:xfrm>
          <a:off x="269978" y="1571233"/>
          <a:ext cx="2151556" cy="7629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t>20% off all VMware Instructor-led courses</a:t>
          </a:r>
          <a:endParaRPr lang="en-US" sz="1600" kern="1200" dirty="0"/>
        </a:p>
      </dsp:txBody>
      <dsp:txXfrm>
        <a:off x="292323" y="1593578"/>
        <a:ext cx="2106866" cy="718232"/>
      </dsp:txXfrm>
    </dsp:sp>
    <dsp:sp modelId="{F84AAF6A-C443-D544-9C90-1FADD778F5E5}">
      <dsp:nvSpPr>
        <dsp:cNvPr id="0" name=""/>
        <dsp:cNvSpPr/>
      </dsp:nvSpPr>
      <dsp:spPr>
        <a:xfrm>
          <a:off x="269978" y="2451527"/>
          <a:ext cx="2151556" cy="762922"/>
        </a:xfrm>
        <a:prstGeom prst="roundRect">
          <a:avLst>
            <a:gd name="adj" fmla="val 10000"/>
          </a:avLst>
        </a:prstGeom>
        <a:solidFill>
          <a:schemeClr val="accent3">
            <a:hueOff val="-1362519"/>
            <a:satOff val="-10413"/>
            <a:lumOff val="4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t>20% off all VMware Certification exams</a:t>
          </a:r>
          <a:endParaRPr lang="en-US" sz="1600" kern="1200" dirty="0"/>
        </a:p>
      </dsp:txBody>
      <dsp:txXfrm>
        <a:off x="292323" y="2473872"/>
        <a:ext cx="2106866" cy="718232"/>
      </dsp:txXfrm>
    </dsp:sp>
    <dsp:sp modelId="{1DADE6A9-6C84-0740-847D-ED951F69E130}">
      <dsp:nvSpPr>
        <dsp:cNvPr id="0" name=""/>
        <dsp:cNvSpPr/>
      </dsp:nvSpPr>
      <dsp:spPr>
        <a:xfrm>
          <a:off x="269978" y="3331822"/>
          <a:ext cx="2151556" cy="762922"/>
        </a:xfrm>
        <a:prstGeom prst="roundRect">
          <a:avLst>
            <a:gd name="adj" fmla="val 10000"/>
          </a:avLst>
        </a:prstGeom>
        <a:solidFill>
          <a:schemeClr val="accent3">
            <a:hueOff val="-2725037"/>
            <a:satOff val="-20827"/>
            <a:lumOff val="9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t>35% off VMware Learning Zone</a:t>
          </a:r>
          <a:endParaRPr lang="en-US" sz="1600" kern="1200" dirty="0"/>
        </a:p>
      </dsp:txBody>
      <dsp:txXfrm>
        <a:off x="292323" y="3354167"/>
        <a:ext cx="2106866" cy="718232"/>
      </dsp:txXfrm>
    </dsp:sp>
    <dsp:sp modelId="{8930A026-46A9-0340-90A5-BAB0297291C4}">
      <dsp:nvSpPr>
        <dsp:cNvPr id="0" name=""/>
        <dsp:cNvSpPr/>
      </dsp:nvSpPr>
      <dsp:spPr>
        <a:xfrm>
          <a:off x="269978" y="4212117"/>
          <a:ext cx="2151556" cy="762922"/>
        </a:xfrm>
        <a:prstGeom prst="roundRect">
          <a:avLst>
            <a:gd name="adj" fmla="val 10000"/>
          </a:avLst>
        </a:prstGeom>
        <a:solidFill>
          <a:schemeClr val="accent3">
            <a:hueOff val="-4087556"/>
            <a:satOff val="-31240"/>
            <a:lumOff val="14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a:t>35% off VMware Lab Connect</a:t>
          </a:r>
          <a:endParaRPr lang="en-US" sz="1600" kern="1200" dirty="0"/>
        </a:p>
      </dsp:txBody>
      <dsp:txXfrm>
        <a:off x="292323" y="4234462"/>
        <a:ext cx="2106866" cy="718232"/>
      </dsp:txXfrm>
    </dsp:sp>
    <dsp:sp modelId="{E5631C4D-9469-744C-9D3E-54D7E83F7987}">
      <dsp:nvSpPr>
        <dsp:cNvPr id="0" name=""/>
        <dsp:cNvSpPr/>
      </dsp:nvSpPr>
      <dsp:spPr>
        <a:xfrm>
          <a:off x="2892187" y="0"/>
          <a:ext cx="2689445" cy="52370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Events</a:t>
          </a:r>
        </a:p>
      </dsp:txBody>
      <dsp:txXfrm>
        <a:off x="2892187" y="0"/>
        <a:ext cx="2689445" cy="1571105"/>
      </dsp:txXfrm>
    </dsp:sp>
    <dsp:sp modelId="{C4DE8D96-C1CE-D749-B5B9-5909780DF4E7}">
      <dsp:nvSpPr>
        <dsp:cNvPr id="0" name=""/>
        <dsp:cNvSpPr/>
      </dsp:nvSpPr>
      <dsp:spPr>
        <a:xfrm>
          <a:off x="3161132" y="1571105"/>
          <a:ext cx="2151556" cy="3404061"/>
        </a:xfrm>
        <a:prstGeom prst="roundRect">
          <a:avLst>
            <a:gd name="adj" fmla="val 10000"/>
          </a:avLst>
        </a:prstGeom>
        <a:solidFill>
          <a:schemeClr val="accent3">
            <a:hueOff val="-5450075"/>
            <a:satOff val="-41654"/>
            <a:lumOff val="189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t>$100 off VMworld registration </a:t>
          </a:r>
          <a:r>
            <a:rPr lang="mr-IN" sz="1600" b="0" kern="1200" dirty="0"/>
            <a:t>–</a:t>
          </a:r>
          <a:r>
            <a:rPr lang="en-US" sz="1600" b="0" kern="1200" dirty="0"/>
            <a:t> the only stackable discount available anywhere!</a:t>
          </a:r>
          <a:endParaRPr lang="en-US" sz="1600" kern="1200" dirty="0"/>
        </a:p>
      </dsp:txBody>
      <dsp:txXfrm>
        <a:off x="3224149" y="1634122"/>
        <a:ext cx="2025522" cy="3278027"/>
      </dsp:txXfrm>
    </dsp:sp>
    <dsp:sp modelId="{E2BCA550-6798-7944-B741-A47759E6E94C}">
      <dsp:nvSpPr>
        <dsp:cNvPr id="0" name=""/>
        <dsp:cNvSpPr/>
      </dsp:nvSpPr>
      <dsp:spPr>
        <a:xfrm>
          <a:off x="5783341" y="0"/>
          <a:ext cx="2689445" cy="52370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EVALExperience</a:t>
          </a:r>
        </a:p>
      </dsp:txBody>
      <dsp:txXfrm>
        <a:off x="5783341" y="0"/>
        <a:ext cx="2689445" cy="1571105"/>
      </dsp:txXfrm>
    </dsp:sp>
    <dsp:sp modelId="{D8C06C4B-95AD-2947-9901-F034A20CCBEE}">
      <dsp:nvSpPr>
        <dsp:cNvPr id="0" name=""/>
        <dsp:cNvSpPr/>
      </dsp:nvSpPr>
      <dsp:spPr>
        <a:xfrm>
          <a:off x="6052285" y="1571105"/>
          <a:ext cx="2151556" cy="3404061"/>
        </a:xfrm>
        <a:prstGeom prst="roundRect">
          <a:avLst>
            <a:gd name="adj" fmla="val 10000"/>
          </a:avLst>
        </a:prstGeom>
        <a:solidFill>
          <a:schemeClr val="accent3">
            <a:hueOff val="-6812593"/>
            <a:satOff val="-52067"/>
            <a:lumOff val="237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Exclusive access to 365-day evaluation licenses for a selection of VMware solutions, for personal use in a non-production environment</a:t>
          </a:r>
        </a:p>
      </dsp:txBody>
      <dsp:txXfrm>
        <a:off x="6115302" y="1634122"/>
        <a:ext cx="2025522" cy="327802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 y="4"/>
            <a:ext cx="3037840" cy="464820"/>
          </a:xfrm>
          <a:prstGeom prst="rect">
            <a:avLst/>
          </a:prstGeom>
          <a:noFill/>
          <a:ln w="9525">
            <a:noFill/>
            <a:miter lim="800000"/>
            <a:headEnd/>
            <a:tailEnd/>
          </a:ln>
        </p:spPr>
        <p:txBody>
          <a:bodyPr vert="horz" wrap="square" lIns="92134" tIns="46066" rIns="92134" bIns="46066" numCol="1" anchor="t" anchorCtr="0" compatLnSpc="1">
            <a:prstTxWarp prst="textNoShape">
              <a:avLst/>
            </a:prstTxWarp>
          </a:bodyPr>
          <a:lstStyle>
            <a:lvl1pPr algn="l" eaLnBrk="0" hangingPunct="0">
              <a:spcAft>
                <a:spcPct val="0"/>
              </a:spcAft>
              <a:defRPr sz="1100">
                <a:solidFill>
                  <a:schemeClr val="tx1"/>
                </a:solidFill>
              </a:defRPr>
            </a:lvl1pPr>
          </a:lstStyle>
          <a:p>
            <a:pPr>
              <a:defRPr/>
            </a:pPr>
            <a:endParaRPr lang="en-US" dirty="0"/>
          </a:p>
        </p:txBody>
      </p:sp>
      <p:sp>
        <p:nvSpPr>
          <p:cNvPr id="7171" name="Rectangle 3"/>
          <p:cNvSpPr>
            <a:spLocks noGrp="1" noChangeArrowheads="1"/>
          </p:cNvSpPr>
          <p:nvPr>
            <p:ph type="dt" sz="quarter" idx="1"/>
          </p:nvPr>
        </p:nvSpPr>
        <p:spPr bwMode="auto">
          <a:xfrm>
            <a:off x="3972560" y="4"/>
            <a:ext cx="3037840" cy="464820"/>
          </a:xfrm>
          <a:prstGeom prst="rect">
            <a:avLst/>
          </a:prstGeom>
          <a:noFill/>
          <a:ln w="9525">
            <a:noFill/>
            <a:miter lim="800000"/>
            <a:headEnd/>
            <a:tailEnd/>
          </a:ln>
        </p:spPr>
        <p:txBody>
          <a:bodyPr vert="horz" wrap="square" lIns="92134" tIns="46066" rIns="92134" bIns="46066" numCol="1" anchor="t" anchorCtr="0" compatLnSpc="1">
            <a:prstTxWarp prst="textNoShape">
              <a:avLst/>
            </a:prstTxWarp>
          </a:bodyPr>
          <a:lstStyle>
            <a:lvl1pPr algn="r" eaLnBrk="0" hangingPunct="0">
              <a:spcAft>
                <a:spcPct val="0"/>
              </a:spcAft>
              <a:defRPr sz="1100">
                <a:solidFill>
                  <a:schemeClr val="tx1"/>
                </a:solidFill>
              </a:defRPr>
            </a:lvl1pPr>
          </a:lstStyle>
          <a:p>
            <a:pPr>
              <a:defRPr/>
            </a:pPr>
            <a:endParaRPr lang="en-US" dirty="0"/>
          </a:p>
        </p:txBody>
      </p:sp>
      <p:sp>
        <p:nvSpPr>
          <p:cNvPr id="7172" name="Rectangle 4"/>
          <p:cNvSpPr>
            <a:spLocks noGrp="1" noChangeArrowheads="1"/>
          </p:cNvSpPr>
          <p:nvPr>
            <p:ph type="ftr" sz="quarter" idx="2"/>
          </p:nvPr>
        </p:nvSpPr>
        <p:spPr bwMode="auto">
          <a:xfrm>
            <a:off x="5" y="8831584"/>
            <a:ext cx="3037840" cy="464820"/>
          </a:xfrm>
          <a:prstGeom prst="rect">
            <a:avLst/>
          </a:prstGeom>
          <a:noFill/>
          <a:ln w="9525">
            <a:noFill/>
            <a:miter lim="800000"/>
            <a:headEnd/>
            <a:tailEnd/>
          </a:ln>
        </p:spPr>
        <p:txBody>
          <a:bodyPr vert="horz" wrap="square" lIns="92134" tIns="46066" rIns="92134" bIns="46066" numCol="1" anchor="b" anchorCtr="0" compatLnSpc="1">
            <a:prstTxWarp prst="textNoShape">
              <a:avLst/>
            </a:prstTxWarp>
          </a:bodyPr>
          <a:lstStyle>
            <a:lvl1pPr algn="l" eaLnBrk="0" hangingPunct="0">
              <a:spcAft>
                <a:spcPct val="0"/>
              </a:spcAft>
              <a:defRPr sz="1100">
                <a:solidFill>
                  <a:schemeClr val="tx1"/>
                </a:solidFill>
              </a:defRPr>
            </a:lvl1pPr>
          </a:lstStyle>
          <a:p>
            <a:pPr>
              <a:defRPr/>
            </a:pPr>
            <a:endParaRPr lang="en-US" dirty="0"/>
          </a:p>
        </p:txBody>
      </p:sp>
      <p:sp>
        <p:nvSpPr>
          <p:cNvPr id="7173" name="Rectangle 5"/>
          <p:cNvSpPr>
            <a:spLocks noGrp="1" noChangeArrowheads="1"/>
          </p:cNvSpPr>
          <p:nvPr>
            <p:ph type="sldNum" sz="quarter" idx="3"/>
          </p:nvPr>
        </p:nvSpPr>
        <p:spPr bwMode="auto">
          <a:xfrm>
            <a:off x="3972560" y="8831584"/>
            <a:ext cx="3037840" cy="464820"/>
          </a:xfrm>
          <a:prstGeom prst="rect">
            <a:avLst/>
          </a:prstGeom>
          <a:noFill/>
          <a:ln w="9525">
            <a:noFill/>
            <a:miter lim="800000"/>
            <a:headEnd/>
            <a:tailEnd/>
          </a:ln>
        </p:spPr>
        <p:txBody>
          <a:bodyPr vert="horz" wrap="square" lIns="92134" tIns="46066" rIns="92134" bIns="46066" numCol="1" anchor="b" anchorCtr="0" compatLnSpc="1">
            <a:prstTxWarp prst="textNoShape">
              <a:avLst/>
            </a:prstTxWarp>
          </a:bodyPr>
          <a:lstStyle>
            <a:lvl1pPr algn="r" eaLnBrk="0" hangingPunct="0">
              <a:spcAft>
                <a:spcPct val="0"/>
              </a:spcAft>
              <a:defRPr sz="1100">
                <a:solidFill>
                  <a:schemeClr val="tx1"/>
                </a:solidFill>
              </a:defRPr>
            </a:lvl1pPr>
          </a:lstStyle>
          <a:p>
            <a:pPr>
              <a:defRPr/>
            </a:pPr>
            <a:fld id="{6273D68B-0CA8-4788-90D5-2D086E039DB9}" type="slidenum">
              <a:rPr lang="en-US"/>
              <a:pPr>
                <a:defRPr/>
              </a:pPr>
              <a:t>‹#›</a:t>
            </a:fld>
            <a:endParaRPr lang="en-US" dirty="0"/>
          </a:p>
        </p:txBody>
      </p:sp>
    </p:spTree>
    <p:extLst>
      <p:ext uri="{BB962C8B-B14F-4D97-AF65-F5344CB8AC3E}">
        <p14:creationId xmlns:p14="http://schemas.microsoft.com/office/powerpoint/2010/main" val="1468088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5" y="4"/>
            <a:ext cx="3037840" cy="464820"/>
          </a:xfrm>
          <a:prstGeom prst="rect">
            <a:avLst/>
          </a:prstGeom>
          <a:noFill/>
          <a:ln w="9525">
            <a:noFill/>
            <a:miter lim="800000"/>
            <a:headEnd/>
            <a:tailEnd/>
          </a:ln>
        </p:spPr>
        <p:txBody>
          <a:bodyPr vert="horz" wrap="square" lIns="92134" tIns="46066" rIns="92134" bIns="46066" numCol="1" anchor="t" anchorCtr="0" compatLnSpc="1">
            <a:prstTxWarp prst="textNoShape">
              <a:avLst/>
            </a:prstTxWarp>
          </a:bodyPr>
          <a:lstStyle>
            <a:lvl1pPr algn="l" eaLnBrk="0" hangingPunct="0">
              <a:spcAft>
                <a:spcPct val="0"/>
              </a:spcAft>
              <a:defRPr sz="1100">
                <a:solidFill>
                  <a:schemeClr val="tx1"/>
                </a:solidFill>
              </a:defRPr>
            </a:lvl1pPr>
          </a:lstStyle>
          <a:p>
            <a:pPr>
              <a:defRPr/>
            </a:pPr>
            <a:endParaRPr lang="en-US" dirty="0"/>
          </a:p>
        </p:txBody>
      </p:sp>
      <p:sp>
        <p:nvSpPr>
          <p:cNvPr id="4099" name="Rectangle 3"/>
          <p:cNvSpPr>
            <a:spLocks noGrp="1" noChangeArrowheads="1"/>
          </p:cNvSpPr>
          <p:nvPr>
            <p:ph type="dt" idx="1"/>
          </p:nvPr>
        </p:nvSpPr>
        <p:spPr bwMode="auto">
          <a:xfrm>
            <a:off x="3972560" y="4"/>
            <a:ext cx="3037840" cy="464820"/>
          </a:xfrm>
          <a:prstGeom prst="rect">
            <a:avLst/>
          </a:prstGeom>
          <a:noFill/>
          <a:ln w="9525">
            <a:noFill/>
            <a:miter lim="800000"/>
            <a:headEnd/>
            <a:tailEnd/>
          </a:ln>
        </p:spPr>
        <p:txBody>
          <a:bodyPr vert="horz" wrap="square" lIns="92134" tIns="46066" rIns="92134" bIns="46066" numCol="1" anchor="t" anchorCtr="0" compatLnSpc="1">
            <a:prstTxWarp prst="textNoShape">
              <a:avLst/>
            </a:prstTxWarp>
          </a:bodyPr>
          <a:lstStyle>
            <a:lvl1pPr algn="r" eaLnBrk="0" hangingPunct="0">
              <a:spcAft>
                <a:spcPct val="0"/>
              </a:spcAft>
              <a:defRPr sz="1100">
                <a:solidFill>
                  <a:schemeClr val="tx1"/>
                </a:solidFill>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82688" y="696913"/>
            <a:ext cx="4645025" cy="348456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4722" y="4415791"/>
            <a:ext cx="5140960" cy="4183380"/>
          </a:xfrm>
          <a:prstGeom prst="rect">
            <a:avLst/>
          </a:prstGeom>
          <a:noFill/>
          <a:ln w="9525">
            <a:noFill/>
            <a:miter lim="800000"/>
            <a:headEnd/>
            <a:tailEnd/>
          </a:ln>
        </p:spPr>
        <p:txBody>
          <a:bodyPr vert="horz" wrap="square" lIns="92134" tIns="46066" rIns="92134" bIns="460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5" y="8831584"/>
            <a:ext cx="3037840" cy="464820"/>
          </a:xfrm>
          <a:prstGeom prst="rect">
            <a:avLst/>
          </a:prstGeom>
          <a:noFill/>
          <a:ln w="9525">
            <a:noFill/>
            <a:miter lim="800000"/>
            <a:headEnd/>
            <a:tailEnd/>
          </a:ln>
        </p:spPr>
        <p:txBody>
          <a:bodyPr vert="horz" wrap="square" lIns="92134" tIns="46066" rIns="92134" bIns="46066" numCol="1" anchor="b" anchorCtr="0" compatLnSpc="1">
            <a:prstTxWarp prst="textNoShape">
              <a:avLst/>
            </a:prstTxWarp>
          </a:bodyPr>
          <a:lstStyle>
            <a:lvl1pPr algn="l" eaLnBrk="0" hangingPunct="0">
              <a:spcAft>
                <a:spcPct val="0"/>
              </a:spcAft>
              <a:defRPr sz="11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72560" y="8831584"/>
            <a:ext cx="3037840" cy="464820"/>
          </a:xfrm>
          <a:prstGeom prst="rect">
            <a:avLst/>
          </a:prstGeom>
          <a:noFill/>
          <a:ln w="9525">
            <a:noFill/>
            <a:miter lim="800000"/>
            <a:headEnd/>
            <a:tailEnd/>
          </a:ln>
        </p:spPr>
        <p:txBody>
          <a:bodyPr vert="horz" wrap="square" lIns="92134" tIns="46066" rIns="92134" bIns="46066" numCol="1" anchor="b" anchorCtr="0" compatLnSpc="1">
            <a:prstTxWarp prst="textNoShape">
              <a:avLst/>
            </a:prstTxWarp>
          </a:bodyPr>
          <a:lstStyle>
            <a:lvl1pPr algn="r" eaLnBrk="0" hangingPunct="0">
              <a:spcAft>
                <a:spcPct val="0"/>
              </a:spcAft>
              <a:defRPr sz="1100">
                <a:solidFill>
                  <a:schemeClr val="tx1"/>
                </a:solidFill>
              </a:defRPr>
            </a:lvl1pPr>
          </a:lstStyle>
          <a:p>
            <a:pPr>
              <a:defRPr/>
            </a:pPr>
            <a:fld id="{30ED41AE-736E-48F5-8701-1355F6D9E97A}" type="slidenum">
              <a:rPr lang="en-US"/>
              <a:pPr>
                <a:defRPr/>
              </a:pPr>
              <a:t>‹#›</a:t>
            </a:fld>
            <a:endParaRPr lang="en-US" dirty="0"/>
          </a:p>
        </p:txBody>
      </p:sp>
    </p:spTree>
    <p:extLst>
      <p:ext uri="{BB962C8B-B14F-4D97-AF65-F5344CB8AC3E}">
        <p14:creationId xmlns:p14="http://schemas.microsoft.com/office/powerpoint/2010/main" val="1142099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6843EB8-94ED-4AA0-ACA2-1F68D0EE206C}" type="slidenum">
              <a:rPr lang="en-US" smtClean="0"/>
              <a:pPr/>
              <a:t>1</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171450" marR="0" lvl="0" indent="-171450" algn="just" defTabSz="914400" rtl="0" eaLnBrk="1" fontAlgn="base" latinLnBrk="0" hangingPunct="1">
              <a:lnSpc>
                <a:spcPct val="100000"/>
              </a:lnSpc>
              <a:spcBef>
                <a:spcPct val="30000"/>
              </a:spcBef>
              <a:spcAft>
                <a:spcPct val="0"/>
              </a:spcAft>
              <a:buClrTx/>
              <a:buSzTx/>
              <a:buFont typeface="Arial" pitchFamily="34" charset="0"/>
              <a:buNone/>
              <a:tabLst/>
              <a:defRPr/>
            </a:pPr>
            <a:endParaRPr lang="en-US" baseline="0" dirty="0">
              <a:sym typeface="Wingdings" pitchFamily="2"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Here is an overview that shows all of the components that play a part in VMUG as an independent, global, and customer-led organization. As you can see, we have 100,000 plus members globally with 200 plus local groups. </a:t>
            </a:r>
          </a:p>
          <a:p>
            <a:endParaRPr lang="en-US" altLang="en-US" dirty="0"/>
          </a:p>
          <a:p>
            <a:r>
              <a:rPr lang="en-US" altLang="en-US" dirty="0"/>
              <a:t>We have many exciting things going on throughout the year, and lots to look forward to with your leadership role. We will talk through some of these things in more depth throughout this training. </a:t>
            </a:r>
          </a:p>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pitchFamily="34" charset="-128"/>
              </a:defRPr>
            </a:lvl1pPr>
            <a:lvl2pPr marL="729057" indent="-280406" eaLnBrk="0" hangingPunct="0">
              <a:defRPr sz="2400">
                <a:solidFill>
                  <a:srgbClr val="0095D3"/>
                </a:solidFill>
                <a:latin typeface="Arial" charset="0"/>
                <a:ea typeface="ＭＳ Ｐゴシック" pitchFamily="34" charset="-128"/>
              </a:defRPr>
            </a:lvl2pPr>
            <a:lvl3pPr marL="1121626" indent="-224325" eaLnBrk="0" hangingPunct="0">
              <a:defRPr sz="2400">
                <a:solidFill>
                  <a:srgbClr val="0095D3"/>
                </a:solidFill>
                <a:latin typeface="Arial" charset="0"/>
                <a:ea typeface="ＭＳ Ｐゴシック" pitchFamily="34" charset="-128"/>
              </a:defRPr>
            </a:lvl3pPr>
            <a:lvl4pPr marL="1570276" indent="-224325" eaLnBrk="0" hangingPunct="0">
              <a:defRPr sz="2400">
                <a:solidFill>
                  <a:srgbClr val="0095D3"/>
                </a:solidFill>
                <a:latin typeface="Arial" charset="0"/>
                <a:ea typeface="ＭＳ Ｐゴシック" pitchFamily="34" charset="-128"/>
              </a:defRPr>
            </a:lvl4pPr>
            <a:lvl5pPr marL="2018927" indent="-224325" eaLnBrk="0" hangingPunct="0">
              <a:defRPr sz="2400">
                <a:solidFill>
                  <a:srgbClr val="0095D3"/>
                </a:solidFill>
                <a:latin typeface="Arial" charset="0"/>
                <a:ea typeface="ＭＳ Ｐゴシック" pitchFamily="34" charset="-128"/>
              </a:defRPr>
            </a:lvl5pPr>
            <a:lvl6pPr marL="2467577" indent="-224325" eaLnBrk="0" fontAlgn="base" hangingPunct="0">
              <a:spcBef>
                <a:spcPct val="0"/>
              </a:spcBef>
              <a:spcAft>
                <a:spcPct val="0"/>
              </a:spcAft>
              <a:defRPr sz="2400">
                <a:solidFill>
                  <a:srgbClr val="0095D3"/>
                </a:solidFill>
                <a:latin typeface="Arial" charset="0"/>
                <a:ea typeface="ＭＳ Ｐゴシック" pitchFamily="34" charset="-128"/>
              </a:defRPr>
            </a:lvl6pPr>
            <a:lvl7pPr marL="2916227" indent="-224325" eaLnBrk="0" fontAlgn="base" hangingPunct="0">
              <a:spcBef>
                <a:spcPct val="0"/>
              </a:spcBef>
              <a:spcAft>
                <a:spcPct val="0"/>
              </a:spcAft>
              <a:defRPr sz="2400">
                <a:solidFill>
                  <a:srgbClr val="0095D3"/>
                </a:solidFill>
                <a:latin typeface="Arial" charset="0"/>
                <a:ea typeface="ＭＳ Ｐゴシック" pitchFamily="34" charset="-128"/>
              </a:defRPr>
            </a:lvl7pPr>
            <a:lvl8pPr marL="3364878" indent="-224325" eaLnBrk="0" fontAlgn="base" hangingPunct="0">
              <a:spcBef>
                <a:spcPct val="0"/>
              </a:spcBef>
              <a:spcAft>
                <a:spcPct val="0"/>
              </a:spcAft>
              <a:defRPr sz="2400">
                <a:solidFill>
                  <a:srgbClr val="0095D3"/>
                </a:solidFill>
                <a:latin typeface="Arial" charset="0"/>
                <a:ea typeface="ＭＳ Ｐゴシック" pitchFamily="34" charset="-128"/>
              </a:defRPr>
            </a:lvl8pPr>
            <a:lvl9pPr marL="3813528" indent="-224325" eaLnBrk="0" fontAlgn="base" hangingPunct="0">
              <a:spcBef>
                <a:spcPct val="0"/>
              </a:spcBef>
              <a:spcAft>
                <a:spcPct val="0"/>
              </a:spcAft>
              <a:defRPr sz="2400">
                <a:solidFill>
                  <a:srgbClr val="0095D3"/>
                </a:solidFill>
                <a:latin typeface="Arial" charset="0"/>
                <a:ea typeface="ＭＳ Ｐゴシック" pitchFamily="34" charset="-128"/>
              </a:defRPr>
            </a:lvl9pPr>
          </a:lstStyle>
          <a:p>
            <a:fld id="{0960E9B1-705F-4060-85D7-D82B6F6C2524}" type="slidenum">
              <a:rPr lang="en-US" altLang="en-US" sz="1100">
                <a:solidFill>
                  <a:prstClr val="black"/>
                </a:solidFill>
              </a:rPr>
              <a:pPr/>
              <a:t>5</a:t>
            </a:fld>
            <a:endParaRPr lang="en-US" altLang="en-US" sz="1100">
              <a:solidFill>
                <a:prstClr val="black"/>
              </a:solidFill>
            </a:endParaRPr>
          </a:p>
        </p:txBody>
      </p:sp>
    </p:spTree>
    <p:extLst>
      <p:ext uri="{BB962C8B-B14F-4D97-AF65-F5344CB8AC3E}">
        <p14:creationId xmlns:p14="http://schemas.microsoft.com/office/powerpoint/2010/main" val="137658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6</a:t>
            </a:fld>
            <a:endParaRPr lang="en-US" dirty="0"/>
          </a:p>
        </p:txBody>
      </p:sp>
    </p:spTree>
    <p:extLst>
      <p:ext uri="{BB962C8B-B14F-4D97-AF65-F5344CB8AC3E}">
        <p14:creationId xmlns:p14="http://schemas.microsoft.com/office/powerpoint/2010/main" val="83686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7</a:t>
            </a:fld>
            <a:endParaRPr lang="en-US" dirty="0"/>
          </a:p>
        </p:txBody>
      </p:sp>
    </p:spTree>
    <p:extLst>
      <p:ext uri="{BB962C8B-B14F-4D97-AF65-F5344CB8AC3E}">
        <p14:creationId xmlns:p14="http://schemas.microsoft.com/office/powerpoint/2010/main" val="1372711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57200" y="330200"/>
            <a:ext cx="8382000" cy="533400"/>
          </a:xfrm>
        </p:spPr>
        <p:txBody>
          <a:bodyPr anchor="t"/>
          <a:lstStyle>
            <a:lvl1pPr>
              <a:defRPr sz="3000">
                <a:solidFill>
                  <a:srgbClr val="003D79"/>
                </a:solidFill>
              </a:defRPr>
            </a:lvl1pPr>
          </a:lstStyle>
          <a:p>
            <a:r>
              <a:rPr lang="en-US"/>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defRPr sz="1800" b="0" i="1"/>
            </a:lvl1pPr>
          </a:lstStyle>
          <a:p>
            <a:r>
              <a:rPr lang="en-US"/>
              <a:t>Click to edit Master subtitle style</a:t>
            </a:r>
            <a:endParaRPr lang="en-US" dirty="0"/>
          </a:p>
        </p:txBody>
      </p:sp>
      <p:sp>
        <p:nvSpPr>
          <p:cNvPr id="4" name="Rectangle 4"/>
          <p:cNvSpPr>
            <a:spLocks noGrp="1" noChangeArrowheads="1"/>
          </p:cNvSpPr>
          <p:nvPr>
            <p:ph type="dt" sz="quarter" idx="10"/>
          </p:nvPr>
        </p:nvSpPr>
        <p:spPr bwMode="white">
          <a:xfrm>
            <a:off x="3810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spcAft>
                <a:spcPct val="0"/>
              </a:spcAft>
              <a:defRPr sz="1200" b="1">
                <a:solidFill>
                  <a:srgbClr val="FFFFFF"/>
                </a:solidFill>
              </a:defRPr>
            </a:lvl1pPr>
          </a:lstStyle>
          <a:p>
            <a:pPr>
              <a:defRPr/>
            </a:pPr>
            <a:r>
              <a:rPr lang="en-US" dirty="0"/>
              <a:t>Confidential</a:t>
            </a:r>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a:solidFill>
                  <a:schemeClr val="bg2">
                    <a:lumMod val="75000"/>
                  </a:schemeClr>
                </a:solidFill>
              </a:rPr>
              <a:t>© 2009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a:t>Agenda</a:t>
            </a:r>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a:t>Click to edit Master text styles</a:t>
            </a:r>
          </a:p>
        </p:txBody>
      </p:sp>
      <p:pic>
        <p:nvPicPr>
          <p:cNvPr id="7"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8288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trips dir="rd"/>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a:t>Click to edit Master subtitle style</a:t>
            </a:r>
            <a:endParaRPr lang="en-US" dirty="0"/>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a:solidFill>
                  <a:schemeClr val="bg2">
                    <a:lumMod val="75000"/>
                  </a:schemeClr>
                </a:solidFill>
              </a:rPr>
              <a:t>© 2010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a:defRPr/>
            </a:pPr>
            <a:endParaRPr lang="en-US" dirty="0"/>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8"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5"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784226"/>
            <a:ext cx="7704582" cy="1079626"/>
          </a:xfrm>
        </p:spPr>
        <p:txBody>
          <a:bodyPr anchor="b"/>
          <a:lstStyle>
            <a:lvl1pPr algn="l">
              <a:defRPr sz="3000">
                <a:solidFill>
                  <a:srgbClr val="003D79"/>
                </a:solidFill>
              </a:defRPr>
            </a:lvl1pPr>
          </a:lstStyle>
          <a:p>
            <a:r>
              <a:rPr lang="en-US" dirty="0"/>
              <a:t>Agenda</a:t>
            </a:r>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9"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A0A03F51-2955-4EA9-BE4E-42B6F90C747F}" type="slidenum">
              <a:rPr lang="en-US" smtClean="0"/>
              <a:pPr>
                <a:defRPr/>
              </a:pPr>
              <a:t>‹#›</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Date Placeholder 4"/>
          <p:cNvSpPr>
            <a:spLocks noGrp="1"/>
          </p:cNvSpPr>
          <p:nvPr>
            <p:ph type="dt" sz="half" idx="12"/>
          </p:nvPr>
        </p:nvSpPr>
        <p:spPr/>
        <p:txBody>
          <a:bodyPr/>
          <a:lstStyle/>
          <a:p>
            <a:pPr>
              <a:defRPr/>
            </a:pPr>
            <a:r>
              <a:rPr lang="en-US" dirty="0"/>
              <a:t>Confidential</a:t>
            </a:r>
          </a:p>
        </p:txBody>
      </p:sp>
      <p:sp>
        <p:nvSpPr>
          <p:cNvPr id="7" name="Text Placeholder 6"/>
          <p:cNvSpPr>
            <a:spLocks noGrp="1"/>
          </p:cNvSpPr>
          <p:nvPr>
            <p:ph type="body" sz="quarter" idx="13"/>
          </p:nvPr>
        </p:nvSpPr>
        <p:spPr>
          <a:xfrm>
            <a:off x="352425" y="786384"/>
            <a:ext cx="8385048" cy="5010912"/>
          </a:xfrm>
        </p:spPr>
        <p:txBody>
          <a:bodyPr/>
          <a:lstStyle>
            <a:lvl1pPr marL="114300" indent="-114300">
              <a:buFont typeface="Arial" pitchFamily="34" charset="0"/>
              <a:buChar char=" "/>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a:t>Click to edit Master text styles</a:t>
            </a:r>
          </a:p>
        </p:txBody>
      </p:sp>
      <p:sp>
        <p:nvSpPr>
          <p:cNvPr id="7"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9"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7"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9"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8"/>
        <p:cNvGrpSpPr/>
        <p:nvPr/>
      </p:nvGrpSpPr>
      <p:grpSpPr>
        <a:xfrm>
          <a:off x="0" y="0"/>
          <a:ext cx="0" cy="0"/>
          <a:chOff x="0" y="0"/>
          <a:chExt cx="0" cy="0"/>
        </a:xfrm>
      </p:grpSpPr>
      <p:cxnSp>
        <p:nvCxnSpPr>
          <p:cNvPr id="9" name="Shape 9"/>
          <p:cNvCxnSpPr/>
          <p:nvPr/>
        </p:nvCxnSpPr>
        <p:spPr>
          <a:xfrm>
            <a:off x="184150" y="749300"/>
            <a:ext cx="8775700" cy="0"/>
          </a:xfrm>
          <a:prstGeom prst="straightConnector1">
            <a:avLst/>
          </a:prstGeom>
          <a:noFill/>
          <a:ln w="29950" cap="flat">
            <a:solidFill>
              <a:srgbClr val="82CC35"/>
            </a:solidFill>
            <a:prstDash val="solid"/>
            <a:round/>
            <a:headEnd type="none" w="med" len="med"/>
            <a:tailEnd type="none" w="med" len="med"/>
          </a:ln>
        </p:spPr>
      </p:cxnSp>
    </p:spTree>
    <p:extLst>
      <p:ext uri="{BB962C8B-B14F-4D97-AF65-F5344CB8AC3E}">
        <p14:creationId xmlns:p14="http://schemas.microsoft.com/office/powerpoint/2010/main" val="1925145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and Content ">
    <p:spTree>
      <p:nvGrpSpPr>
        <p:cNvPr id="1" name=""/>
        <p:cNvGrpSpPr/>
        <p:nvPr/>
      </p:nvGrpSpPr>
      <p:grpSpPr>
        <a:xfrm>
          <a:off x="0" y="0"/>
          <a:ext cx="0" cy="0"/>
          <a:chOff x="0" y="0"/>
          <a:chExt cx="0" cy="0"/>
        </a:xfrm>
      </p:grpSpPr>
      <p:sp>
        <p:nvSpPr>
          <p:cNvPr id="3" name="Rectangle 4"/>
          <p:cNvSpPr txBox="1">
            <a:spLocks noChangeArrowheads="1"/>
          </p:cNvSpPr>
          <p:nvPr userDrawn="1"/>
        </p:nvSpPr>
        <p:spPr bwMode="white">
          <a:xfrm>
            <a:off x="376238" y="6399213"/>
            <a:ext cx="457200" cy="228600"/>
          </a:xfrm>
          <a:prstGeom prst="rect">
            <a:avLst/>
          </a:prstGeom>
          <a:noFill/>
          <a:ln w="9525">
            <a:noFill/>
            <a:miter lim="800000"/>
            <a:headEnd/>
            <a:tailEnd/>
          </a:ln>
        </p:spPr>
        <p:txBody>
          <a:bodyPr lIns="0" tIns="0" rIns="0" bIns="0"/>
          <a:lstStyle>
            <a:lvl1pPr algn="l" eaLnBrk="0" hangingPunct="0">
              <a:spcAft>
                <a:spcPct val="0"/>
              </a:spcAft>
              <a:defRPr sz="1000">
                <a:solidFill>
                  <a:srgbClr val="FFFFFF"/>
                </a:solidFill>
              </a:defRPr>
            </a:lvl1pPr>
          </a:lstStyle>
          <a:p>
            <a:pPr fontAlgn="base">
              <a:spcBef>
                <a:spcPct val="0"/>
              </a:spcBef>
              <a:defRPr/>
            </a:pPr>
            <a:fld id="{8BEA1879-7066-4085-B956-191754B36F18}" type="slidenum">
              <a:rPr lang="en-US" smtClean="0">
                <a:cs typeface="Arial" charset="0"/>
              </a:rPr>
              <a:pPr fontAlgn="base">
                <a:spcBef>
                  <a:spcPct val="0"/>
                </a:spcBef>
                <a:defRPr/>
              </a:pPr>
              <a:t>‹#›</a:t>
            </a:fld>
            <a:endParaRPr lang="en-US" dirty="0">
              <a:cs typeface="Arial" charset="0"/>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4"/>
          </p:nvPr>
        </p:nvSpPr>
        <p:spPr/>
        <p:txBody>
          <a:bodyPr/>
          <a:lstStyle>
            <a:lvl1pPr>
              <a:defRPr/>
            </a:lvl1pPr>
          </a:lstStyle>
          <a:p>
            <a:pPr>
              <a:defRPr/>
            </a:pPr>
            <a:endParaRPr lang="en-US">
              <a:solidFill>
                <a:srgbClr val="333333"/>
              </a:solidFill>
            </a:endParaRPr>
          </a:p>
        </p:txBody>
      </p:sp>
    </p:spTree>
    <p:extLst>
      <p:ext uri="{BB962C8B-B14F-4D97-AF65-F5344CB8AC3E}">
        <p14:creationId xmlns:p14="http://schemas.microsoft.com/office/powerpoint/2010/main" val="5052634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a:solidFill>
                  <a:srgbClr val="C0C0C0">
                    <a:lumMod val="75000"/>
                  </a:srgbClr>
                </a:solidFill>
              </a:rPr>
              <a:t>© 2010 VMware Inc. All rights reserved</a:t>
            </a:r>
          </a:p>
        </p:txBody>
      </p:sp>
    </p:spTree>
    <p:extLst>
      <p:ext uri="{BB962C8B-B14F-4D97-AF65-F5344CB8AC3E}">
        <p14:creationId xmlns:p14="http://schemas.microsoft.com/office/powerpoint/2010/main" val="5778679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a:defRPr/>
            </a:pPr>
            <a:endParaRPr lang="en-US">
              <a:solidFill>
                <a:srgbClr val="333333"/>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8"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extLst>
      <p:ext uri="{BB962C8B-B14F-4D97-AF65-F5344CB8AC3E}">
        <p14:creationId xmlns:p14="http://schemas.microsoft.com/office/powerpoint/2010/main" val="15459386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333333"/>
              </a:solidFill>
            </a:endParaRPr>
          </a:p>
        </p:txBody>
      </p:sp>
      <p:sp>
        <p:nvSpPr>
          <p:cNvPr id="5"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extLst>
      <p:ext uri="{BB962C8B-B14F-4D97-AF65-F5344CB8AC3E}">
        <p14:creationId xmlns:p14="http://schemas.microsoft.com/office/powerpoint/2010/main" val="15733679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784226"/>
            <a:ext cx="7704582" cy="1079626"/>
          </a:xfrm>
        </p:spPr>
        <p:txBody>
          <a:bodyPr anchor="b"/>
          <a:lstStyle>
            <a:lvl1pPr algn="l">
              <a:defRPr sz="3000">
                <a:solidFill>
                  <a:srgbClr val="003D79"/>
                </a:solidFill>
              </a:defRPr>
            </a:lvl1pPr>
          </a:lstStyle>
          <a:p>
            <a:r>
              <a:rPr lang="en-US" dirty="0"/>
              <a:t>Agenda</a:t>
            </a:r>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9"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extLst>
      <p:ext uri="{BB962C8B-B14F-4D97-AF65-F5344CB8AC3E}">
        <p14:creationId xmlns:p14="http://schemas.microsoft.com/office/powerpoint/2010/main" val="17591015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a:t>Click to edit Master title style</a:t>
            </a:r>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a:t>Click to edit Master text style</a:t>
            </a:r>
          </a:p>
        </p:txBody>
      </p:sp>
      <p:sp>
        <p:nvSpPr>
          <p:cNvPr id="7"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9"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extLst>
      <p:ext uri="{BB962C8B-B14F-4D97-AF65-F5344CB8AC3E}">
        <p14:creationId xmlns:p14="http://schemas.microsoft.com/office/powerpoint/2010/main" val="6190936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sp>
        <p:nvSpPr>
          <p:cNvPr id="7"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9" name="Rectangle 4"/>
          <p:cNvSpPr txBox="1">
            <a:spLocks noChangeArrowheads="1"/>
          </p:cNvSpPr>
          <p:nvPr userDrawn="1"/>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extLst>
      <p:ext uri="{BB962C8B-B14F-4D97-AF65-F5344CB8AC3E}">
        <p14:creationId xmlns:p14="http://schemas.microsoft.com/office/powerpoint/2010/main" val="21075980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931E2332-8FC0-49BF-B121-4F0001B3D065}" type="slidenum">
              <a:rPr lang="en-US"/>
              <a:pPr>
                <a:defRPr/>
              </a:pPr>
              <a:t>‹#›</a:t>
            </a:fld>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5" name="Date Placeholder 8"/>
          <p:cNvSpPr>
            <a:spLocks noGrp="1"/>
          </p:cNvSpPr>
          <p:nvPr>
            <p:ph type="dt" sz="half" idx="2"/>
          </p:nvPr>
        </p:nvSpPr>
        <p:spPr>
          <a:xfrm>
            <a:off x="2971800" y="6337300"/>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lang="en-US" dirty="0"/>
              <a:t>Confidential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6250" y="784226"/>
            <a:ext cx="7630668" cy="1079626"/>
          </a:xfrm>
        </p:spPr>
        <p:txBody>
          <a:bodyPr anchor="b"/>
          <a:lstStyle>
            <a:lvl1pPr algn="l">
              <a:defRPr sz="3000">
                <a:solidFill>
                  <a:srgbClr val="003D79"/>
                </a:solidFill>
              </a:defRPr>
            </a:lvl1pPr>
          </a:lstStyle>
          <a:p>
            <a:r>
              <a:rPr lang="en-US" dirty="0"/>
              <a:t>Agenda</a:t>
            </a:r>
          </a:p>
        </p:txBody>
      </p:sp>
      <p:sp>
        <p:nvSpPr>
          <p:cNvPr id="3" name="Rectangle 4"/>
          <p:cNvSpPr>
            <a:spLocks noGrp="1" noChangeArrowheads="1"/>
          </p:cNvSpPr>
          <p:nvPr>
            <p:ph type="sldNum" sz="quarter" idx="10"/>
          </p:nvPr>
        </p:nvSpPr>
        <p:spPr>
          <a:ln/>
        </p:spPr>
        <p:txBody>
          <a:bodyPr/>
          <a:lstStyle>
            <a:lvl1pPr>
              <a:defRPr/>
            </a:lvl1pPr>
          </a:lstStyle>
          <a:p>
            <a:pPr>
              <a:defRPr/>
            </a:pPr>
            <a:fld id="{931E2332-8FC0-49BF-B121-4F0001B3D065}" type="slidenum">
              <a:rPr lang="en-US"/>
              <a:pPr>
                <a:defRPr/>
              </a:pPr>
              <a:t>‹#›</a:t>
            </a:fld>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361950" y="2210435"/>
            <a:ext cx="7592568" cy="3748405"/>
          </a:xfrm>
        </p:spPr>
        <p:txBody>
          <a:bodyPr/>
          <a:lstStyle>
            <a:lvl1pPr>
              <a:buFont typeface="Arial" pitchFamily="34" charset="0"/>
              <a:buChar char=" "/>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8"/>
          <p:cNvSpPr>
            <a:spLocks noGrp="1"/>
          </p:cNvSpPr>
          <p:nvPr>
            <p:ph type="dt" sz="half" idx="2"/>
          </p:nvPr>
        </p:nvSpPr>
        <p:spPr>
          <a:xfrm>
            <a:off x="2971800" y="6337300"/>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lang="en-US" dirty="0"/>
              <a:t>Confidential</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931E2332-8FC0-49BF-B121-4F0001B3D065}" type="slidenum">
              <a:rPr lang="en-US"/>
              <a:pPr>
                <a:defRPr/>
              </a:pPr>
              <a:t>‹#›</a:t>
            </a:fld>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defRPr b="0"/>
            </a:lvl1pPr>
          </a:lstStyle>
          <a:p>
            <a:pPr lvl="0"/>
            <a:r>
              <a:rPr lang="en-US"/>
              <a:t>Click to edit Master text styles</a:t>
            </a:r>
          </a:p>
        </p:txBody>
      </p:sp>
      <p:sp>
        <p:nvSpPr>
          <p:cNvPr id="9" name="Date Placeholder 8"/>
          <p:cNvSpPr>
            <a:spLocks noGrp="1"/>
          </p:cNvSpPr>
          <p:nvPr>
            <p:ph type="dt" sz="half" idx="2"/>
          </p:nvPr>
        </p:nvSpPr>
        <p:spPr>
          <a:xfrm>
            <a:off x="2971800" y="6337300"/>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lang="en-US" dirty="0"/>
              <a:t>Confidential</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114300" indent="-114300">
              <a:buFont typeface="Arial" pitchFamily="34" charset="0"/>
              <a:buChar char=" "/>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114300" indent="-11430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FA32BE1A-557D-49D8-B03D-A3D9D357301E}" type="slidenum">
              <a:rPr lang="en-US"/>
              <a:pPr>
                <a:defRPr/>
              </a:pPr>
              <a:t>‹#›</a:t>
            </a:fld>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7" name="Date Placeholder 8"/>
          <p:cNvSpPr>
            <a:spLocks noGrp="1"/>
          </p:cNvSpPr>
          <p:nvPr>
            <p:ph type="dt" sz="half" idx="12"/>
          </p:nvPr>
        </p:nvSpPr>
        <p:spPr>
          <a:xfrm>
            <a:off x="2971800" y="6337300"/>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lang="en-US" dirty="0"/>
              <a:t>Confidential</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a:t>Click to edit Master subtitle style</a:t>
            </a:r>
            <a:endParaRPr lang="en-US" dirty="0"/>
          </a:p>
        </p:txBody>
      </p:sp>
      <p:sp>
        <p:nvSpPr>
          <p:cNvPr id="5" name="TextBox 4"/>
          <p:cNvSpPr txBox="1"/>
          <p:nvPr/>
        </p:nvSpPr>
        <p:spPr bwMode="gray">
          <a:xfrm>
            <a:off x="6729169" y="6696045"/>
            <a:ext cx="2343150" cy="184666"/>
          </a:xfrm>
          <a:prstGeom prst="rect">
            <a:avLst/>
          </a:prstGeom>
          <a:noFill/>
        </p:spPr>
        <p:txBody>
          <a:bodyPr wrap="square" rtlCol="0">
            <a:spAutoFit/>
          </a:bodyPr>
          <a:lstStyle/>
          <a:p>
            <a:pPr algn="r"/>
            <a:r>
              <a:rPr lang="en-US" sz="600" dirty="0">
                <a:solidFill>
                  <a:schemeClr val="bg2">
                    <a:lumMod val="75000"/>
                  </a:schemeClr>
                </a:solidFill>
              </a:rPr>
              <a:t>© 2010 VMware Inc. All rights reserved</a:t>
            </a:r>
          </a:p>
        </p:txBody>
      </p:sp>
      <p:sp>
        <p:nvSpPr>
          <p:cNvPr id="7" name="Rectangle 4"/>
          <p:cNvSpPr txBox="1">
            <a:spLocks noChangeArrowheads="1"/>
          </p:cNvSpPr>
          <p:nvPr/>
        </p:nvSpPr>
        <p:spPr bwMode="white">
          <a:xfrm>
            <a:off x="224584" y="6393782"/>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spcAft>
                <a:spcPct val="0"/>
              </a:spcAft>
              <a:defRPr sz="12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charset="0"/>
                <a:ea typeface="ＭＳ Ｐゴシック" pitchFamily="34" charset="-128"/>
                <a:cs typeface="+mn-cs"/>
              </a:rPr>
              <a:t>Confidential</a:t>
            </a:r>
          </a:p>
        </p:txBody>
      </p:sp>
      <p:sp>
        <p:nvSpPr>
          <p:cNvPr id="6" name="TextBox 5"/>
          <p:cNvSpPr txBox="1"/>
          <p:nvPr userDrawn="1"/>
        </p:nvSpPr>
        <p:spPr bwMode="gray">
          <a:xfrm>
            <a:off x="6524625" y="6696045"/>
            <a:ext cx="2343150" cy="184666"/>
          </a:xfrm>
          <a:prstGeom prst="rect">
            <a:avLst/>
          </a:prstGeom>
          <a:noFill/>
        </p:spPr>
        <p:txBody>
          <a:bodyPr wrap="square" rtlCol="0">
            <a:spAutoFit/>
          </a:bodyPr>
          <a:lstStyle/>
          <a:p>
            <a:pPr algn="r"/>
            <a:r>
              <a:rPr lang="en-US" sz="600" dirty="0">
                <a:solidFill>
                  <a:schemeClr val="bg2">
                    <a:lumMod val="75000"/>
                  </a:schemeClr>
                </a:solidFill>
              </a:rPr>
              <a:t>© 2009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a:defRPr/>
            </a:pPr>
            <a:endParaRPr lang="en-US" dirty="0"/>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4.jpe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4.jpeg"/><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6725" y="171450"/>
            <a:ext cx="8382000"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0660" name="Rectangle 4"/>
          <p:cNvSpPr>
            <a:spLocks noGrp="1" noChangeArrowheads="1"/>
          </p:cNvSpPr>
          <p:nvPr>
            <p:ph type="sldNum" sz="quarter" idx="4"/>
          </p:nvPr>
        </p:nvSpPr>
        <p:spPr bwMode="white">
          <a:xfrm>
            <a:off x="454025" y="644652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a:pPr>
                <a:defRPr/>
              </a:pPr>
              <a:t>‹#›</a:t>
            </a:fld>
            <a:endParaRPr lang="en-US" dirty="0"/>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9" name="Date Placeholder 8"/>
          <p:cNvSpPr>
            <a:spLocks noGrp="1"/>
          </p:cNvSpPr>
          <p:nvPr>
            <p:ph type="dt" sz="half" idx="2"/>
          </p:nvPr>
        </p:nvSpPr>
        <p:spPr bwMode="white">
          <a:xfrm>
            <a:off x="2971800" y="6337300"/>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lang="en-US" dirty="0"/>
              <a:t>Confidential</a:t>
            </a:r>
          </a:p>
        </p:txBody>
      </p:sp>
    </p:spTree>
  </p:cSld>
  <p:clrMap bg1="lt1" tx1="dk1" bg2="lt2" tx2="dk2" accent1="accent1" accent2="accent2" accent3="accent3" accent4="accent4" accent5="accent5" accent6="accent6" hlink="hlink" folHlink="folHlink"/>
  <p:sldLayoutIdLst>
    <p:sldLayoutId id="2147483713" r:id="rId1"/>
    <p:sldLayoutId id="2147483728" r:id="rId2"/>
    <p:sldLayoutId id="2147483710" r:id="rId3"/>
    <p:sldLayoutId id="2147483726" r:id="rId4"/>
    <p:sldLayoutId id="2147483727" r:id="rId5"/>
    <p:sldLayoutId id="2147483712" r:id="rId6"/>
    <p:sldLayoutId id="2147483729" r:id="rId7"/>
  </p:sldLayoutIdLst>
  <p:transition>
    <p:fade/>
  </p:transition>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114300" indent="-114300" algn="l" rtl="0" eaLnBrk="1" fontAlgn="base" hangingPunct="1">
        <a:lnSpc>
          <a:spcPts val="2400"/>
        </a:lnSpc>
        <a:spcBef>
          <a:spcPts val="1000"/>
        </a:spcBef>
        <a:spcAft>
          <a:spcPct val="0"/>
        </a:spcAft>
        <a:buClr>
          <a:srgbClr val="246978"/>
        </a:buClr>
        <a:buFont typeface="Arial" pitchFamily="34" charset="0"/>
        <a:buChar char=" "/>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rgbClr val="246978"/>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rgbClr val="246978"/>
        </a:buClr>
        <a:buFont typeface="Wingdings" pitchFamily="2" charset="2"/>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rgbClr val="246978"/>
        </a:buClr>
        <a:buFont typeface="Arial"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rgbClr val="246978"/>
        </a:buClr>
        <a:buFont typeface="Arial"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
        <p:nvSpPr>
          <p:cNvPr id="13" name="Date Placeholder 8"/>
          <p:cNvSpPr txBox="1">
            <a:spLocks/>
          </p:cNvSpPr>
          <p:nvPr/>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Lst>
  <p:transition>
    <p:fade/>
  </p:transition>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61" r:id="rId7"/>
    <p:sldLayoutId id="2147483762" r:id="rId8"/>
  </p:sldLayoutIdLst>
  <p:transition>
    <p:fade/>
  </p:transition>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solidFill>
                <a:srgbClr val="333333"/>
              </a:solidFill>
            </a:endParaRPr>
          </a:p>
        </p:txBody>
      </p:sp>
      <p:sp>
        <p:nvSpPr>
          <p:cNvPr id="11" name="Rectangle 4"/>
          <p:cNvSpPr txBox="1">
            <a:spLocks noChangeArrowheads="1"/>
          </p:cNvSpPr>
          <p:nvPr/>
        </p:nvSpPr>
        <p:spPr bwMode="white">
          <a:xfrm>
            <a:off x="376373" y="639948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Tree>
    <p:extLst>
      <p:ext uri="{BB962C8B-B14F-4D97-AF65-F5344CB8AC3E}">
        <p14:creationId xmlns:p14="http://schemas.microsoft.com/office/powerpoint/2010/main" val="947607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Lst>
  <p:transition>
    <p:fade/>
  </p:transition>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8.JPG"/><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le:Octicons-mark-github.svg" TargetMode="External"/><Relationship Id="rId2" Type="http://schemas.openxmlformats.org/officeDocument/2006/relationships/image" Target="../media/image9.png"/><Relationship Id="rId1" Type="http://schemas.openxmlformats.org/officeDocument/2006/relationships/slideLayout" Target="../slideLayouts/slideLayout22.xml"/><Relationship Id="rId5" Type="http://schemas.openxmlformats.org/officeDocument/2006/relationships/image" Target="../media/image11.jpe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vmug.com/media/hjgqrygx.jpg"/>
          <p:cNvPicPr>
            <a:picLocks noChangeAspect="1" noChangeArrowheads="1"/>
          </p:cNvPicPr>
          <p:nvPr/>
        </p:nvPicPr>
        <p:blipFill rotWithShape="1">
          <a:blip r:embed="rId3">
            <a:extLst>
              <a:ext uri="{28A0092B-C50C-407E-A947-70E740481C1C}">
                <a14:useLocalDpi xmlns:a14="http://schemas.microsoft.com/office/drawing/2010/main" val="0"/>
              </a:ext>
            </a:extLst>
          </a:blip>
          <a:srcRect r="17512"/>
          <a:stretch/>
        </p:blipFill>
        <p:spPr bwMode="auto">
          <a:xfrm>
            <a:off x="134309" y="1093787"/>
            <a:ext cx="8892732" cy="56292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22" y="1656354"/>
            <a:ext cx="8716919" cy="50667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161" y="166177"/>
            <a:ext cx="3124196" cy="817589"/>
          </a:xfrm>
          <a:prstGeom prst="rect">
            <a:avLst/>
          </a:prstGeom>
        </p:spPr>
      </p:pic>
      <p:sp>
        <p:nvSpPr>
          <p:cNvPr id="3" name="Title 3"/>
          <p:cNvSpPr txBox="1">
            <a:spLocks/>
          </p:cNvSpPr>
          <p:nvPr/>
        </p:nvSpPr>
        <p:spPr bwMode="auto">
          <a:xfrm>
            <a:off x="134309" y="1251185"/>
            <a:ext cx="8839569" cy="5143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0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a:lstStyle>
          <a:p>
            <a:pPr algn="ctr"/>
            <a:r>
              <a:rPr lang="en-US" sz="2400" kern="0" dirty="0">
                <a:solidFill>
                  <a:schemeClr val="bg1"/>
                </a:solidFill>
              </a:rPr>
              <a:t>Your</a:t>
            </a:r>
            <a:r>
              <a:rPr lang="en-US" sz="2400" kern="0" dirty="0"/>
              <a:t> </a:t>
            </a:r>
            <a:r>
              <a:rPr lang="en-US" sz="2400" kern="0" dirty="0">
                <a:solidFill>
                  <a:srgbClr val="92D050"/>
                </a:solidFill>
              </a:rPr>
              <a:t>Link</a:t>
            </a:r>
            <a:r>
              <a:rPr lang="en-US" sz="2400" kern="0" dirty="0"/>
              <a:t> </a:t>
            </a:r>
            <a:r>
              <a:rPr lang="en-US" sz="2400" kern="0" dirty="0">
                <a:solidFill>
                  <a:schemeClr val="bg1"/>
                </a:solidFill>
              </a:rPr>
              <a:t>to the Global VMware Community</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
          <p:cNvSpPr txBox="1">
            <a:spLocks/>
          </p:cNvSpPr>
          <p:nvPr/>
        </p:nvSpPr>
        <p:spPr>
          <a:xfrm>
            <a:off x="1" y="127233"/>
            <a:ext cx="9144000" cy="523180"/>
          </a:xfrm>
          <a:prstGeom prst="rect">
            <a:avLst/>
          </a:prstGeom>
          <a:noFill/>
          <a:ln>
            <a:noFill/>
          </a:ln>
        </p:spPr>
        <p:txBody>
          <a:bodyPr wrap="square" lIns="91425" tIns="45700" rIns="91425" bIns="45700"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marL="342900" indent="-342900" algn="ctr">
              <a:buSzPct val="25000"/>
            </a:pPr>
            <a:r>
              <a:rPr lang="en-US" sz="2800" b="1" kern="0" dirty="0">
                <a:solidFill>
                  <a:schemeClr val="accent3"/>
                </a:solidFill>
              </a:rPr>
              <a:t>Who am I?</a:t>
            </a:r>
          </a:p>
        </p:txBody>
      </p:sp>
      <p:sp>
        <p:nvSpPr>
          <p:cNvPr id="4" name="Title 1">
            <a:extLst>
              <a:ext uri="{FF2B5EF4-FFF2-40B4-BE49-F238E27FC236}">
                <a16:creationId xmlns:a16="http://schemas.microsoft.com/office/drawing/2014/main" id="{78F17914-91E2-4D4E-8ECA-B558492EF165}"/>
              </a:ext>
            </a:extLst>
          </p:cNvPr>
          <p:cNvSpPr txBox="1">
            <a:spLocks/>
          </p:cNvSpPr>
          <p:nvPr/>
        </p:nvSpPr>
        <p:spPr>
          <a:xfrm>
            <a:off x="259426" y="843261"/>
            <a:ext cx="5232583" cy="1442413"/>
          </a:xfrm>
          <a:prstGeom prst="rect">
            <a:avLst/>
          </a:prstGeom>
        </p:spPr>
        <p:txBody>
          <a:bodyPr vert="horz" lIns="121920" tIns="60960" rIns="121920" bIns="60960" rtlCol="0" anchor="ctr">
            <a:normAutofit/>
          </a:bodyPr>
          <a:lstStyle>
            <a:lvl1pPr algn="l" defTabSz="914400" rtl="0" eaLnBrk="1" latinLnBrk="0" hangingPunct="1">
              <a:lnSpc>
                <a:spcPct val="90000"/>
              </a:lnSpc>
              <a:spcBef>
                <a:spcPct val="0"/>
              </a:spcBef>
              <a:buNone/>
              <a:defRPr sz="3467" kern="1200">
                <a:solidFill>
                  <a:schemeClr val="tx1"/>
                </a:solidFill>
                <a:latin typeface="Arial"/>
                <a:ea typeface="+mj-ea"/>
                <a:cs typeface="Arial"/>
              </a:defRPr>
            </a:lvl1pPr>
          </a:lstStyle>
          <a:p>
            <a:pPr defTabSz="1219170">
              <a:defRPr/>
            </a:pPr>
            <a:r>
              <a:rPr lang="en-US" sz="3733" b="1" dirty="0">
                <a:solidFill>
                  <a:prstClr val="black"/>
                </a:solidFill>
                <a:latin typeface="Calibri Light" panose="020F0302020204030204"/>
              </a:rPr>
              <a:t>Mike Preston</a:t>
            </a:r>
          </a:p>
        </p:txBody>
      </p:sp>
      <p:grpSp>
        <p:nvGrpSpPr>
          <p:cNvPr id="5" name="Group 4">
            <a:extLst>
              <a:ext uri="{FF2B5EF4-FFF2-40B4-BE49-F238E27FC236}">
                <a16:creationId xmlns:a16="http://schemas.microsoft.com/office/drawing/2014/main" id="{24F1A2AB-0A41-45CD-A125-4380489A916A}"/>
              </a:ext>
            </a:extLst>
          </p:cNvPr>
          <p:cNvGrpSpPr/>
          <p:nvPr/>
        </p:nvGrpSpPr>
        <p:grpSpPr>
          <a:xfrm>
            <a:off x="307787" y="2180291"/>
            <a:ext cx="6719225" cy="2475657"/>
            <a:chOff x="77805" y="2570190"/>
            <a:chExt cx="3914675" cy="1254059"/>
          </a:xfrm>
        </p:grpSpPr>
        <p:sp>
          <p:nvSpPr>
            <p:cNvPr id="6" name="Text Placeholder 5">
              <a:extLst>
                <a:ext uri="{FF2B5EF4-FFF2-40B4-BE49-F238E27FC236}">
                  <a16:creationId xmlns:a16="http://schemas.microsoft.com/office/drawing/2014/main" id="{93E805AD-9A8B-43B1-8D68-69EA3553E05E}"/>
                </a:ext>
              </a:extLst>
            </p:cNvPr>
            <p:cNvSpPr txBox="1">
              <a:spLocks/>
            </p:cNvSpPr>
            <p:nvPr/>
          </p:nvSpPr>
          <p:spPr>
            <a:xfrm>
              <a:off x="77805" y="2581211"/>
              <a:ext cx="868083" cy="1243038"/>
            </a:xfrm>
            <a:prstGeom prst="rect">
              <a:avLst/>
            </a:prstGeom>
          </p:spPr>
          <p:txBody>
            <a:bodyPr vert="horz" lIns="216747" tIns="108373" rIns="216747" bIns="108373" rtlCol="0">
              <a:noAutofit/>
            </a:bodyPr>
            <a:lstStyle>
              <a:lvl1pPr marL="0" indent="0" algn="l" defTabSz="457189" rtl="0" eaLnBrk="1" latinLnBrk="0" hangingPunct="1">
                <a:spcBef>
                  <a:spcPct val="20000"/>
                </a:spcBef>
                <a:buFont typeface="Arial"/>
                <a:buNone/>
                <a:defRPr sz="1500" b="0" i="0" kern="1200">
                  <a:solidFill>
                    <a:schemeClr val="bg1">
                      <a:lumMod val="65000"/>
                    </a:schemeClr>
                  </a:solidFill>
                  <a:latin typeface="Tahoma"/>
                  <a:ea typeface="+mn-ea"/>
                  <a:cs typeface="Tahoma"/>
                </a:defRPr>
              </a:lvl1pPr>
              <a:lvl2pPr marL="342900" indent="0" algn="l" defTabSz="457189" rtl="0" eaLnBrk="1" latinLnBrk="0" hangingPunct="1">
                <a:spcBef>
                  <a:spcPct val="20000"/>
                </a:spcBef>
                <a:buFont typeface="Arial"/>
                <a:buNone/>
                <a:defRPr sz="1050" b="0" i="0" kern="1200">
                  <a:solidFill>
                    <a:schemeClr val="bg1">
                      <a:lumMod val="65000"/>
                    </a:schemeClr>
                  </a:solidFill>
                  <a:latin typeface="Tahoma"/>
                  <a:ea typeface="+mn-ea"/>
                  <a:cs typeface="Tahoma"/>
                </a:defRPr>
              </a:lvl2pPr>
              <a:lvl3pPr marL="685800" indent="0" algn="l" defTabSz="457189" rtl="0" eaLnBrk="1" latinLnBrk="0" hangingPunct="1">
                <a:spcBef>
                  <a:spcPct val="20000"/>
                </a:spcBef>
                <a:buFont typeface="Arial"/>
                <a:buNone/>
                <a:defRPr sz="900" b="0" i="0" kern="1200">
                  <a:solidFill>
                    <a:schemeClr val="bg1">
                      <a:lumMod val="65000"/>
                    </a:schemeClr>
                  </a:solidFill>
                  <a:latin typeface="Tahoma"/>
                  <a:ea typeface="+mn-ea"/>
                  <a:cs typeface="Tahoma"/>
                </a:defRPr>
              </a:lvl3pPr>
              <a:lvl4pPr marL="1028700" indent="0" algn="l" defTabSz="457189" rtl="0" eaLnBrk="1" latinLnBrk="0" hangingPunct="1">
                <a:spcBef>
                  <a:spcPct val="20000"/>
                </a:spcBef>
                <a:buFont typeface="Arial"/>
                <a:buNone/>
                <a:defRPr sz="750" b="0" i="0" kern="1200">
                  <a:solidFill>
                    <a:schemeClr val="bg1">
                      <a:lumMod val="65000"/>
                    </a:schemeClr>
                  </a:solidFill>
                  <a:latin typeface="Tahoma"/>
                  <a:ea typeface="+mn-ea"/>
                  <a:cs typeface="Tahoma"/>
                </a:defRPr>
              </a:lvl4pPr>
              <a:lvl5pPr marL="1371600" indent="0" algn="l" defTabSz="457189" rtl="0" eaLnBrk="1" latinLnBrk="0" hangingPunct="1">
                <a:spcBef>
                  <a:spcPct val="20000"/>
                </a:spcBef>
                <a:buFont typeface="Arial"/>
                <a:buNone/>
                <a:defRPr sz="750" b="0" i="0" kern="1200">
                  <a:solidFill>
                    <a:schemeClr val="bg1">
                      <a:lumMod val="65000"/>
                    </a:schemeClr>
                  </a:solidFill>
                  <a:latin typeface="Tahoma"/>
                  <a:ea typeface="+mn-ea"/>
                  <a:cs typeface="Tahoma"/>
                </a:defRPr>
              </a:lvl5pPr>
              <a:lvl6pPr marL="1714500" indent="0" algn="l" defTabSz="457189" rtl="0" eaLnBrk="1" latinLnBrk="0" hangingPunct="1">
                <a:spcBef>
                  <a:spcPct val="20000"/>
                </a:spcBef>
                <a:buFont typeface="Arial"/>
                <a:buNone/>
                <a:defRPr sz="750" kern="1200">
                  <a:solidFill>
                    <a:schemeClr val="tx1"/>
                  </a:solidFill>
                  <a:latin typeface="+mn-lt"/>
                  <a:ea typeface="+mn-ea"/>
                  <a:cs typeface="+mn-cs"/>
                </a:defRPr>
              </a:lvl6pPr>
              <a:lvl7pPr marL="2057400" indent="0" algn="l" defTabSz="457189" rtl="0" eaLnBrk="1" latinLnBrk="0" hangingPunct="1">
                <a:spcBef>
                  <a:spcPct val="20000"/>
                </a:spcBef>
                <a:buFont typeface="Arial"/>
                <a:buNone/>
                <a:defRPr sz="750" kern="1200">
                  <a:solidFill>
                    <a:schemeClr val="tx1"/>
                  </a:solidFill>
                  <a:latin typeface="+mn-lt"/>
                  <a:ea typeface="+mn-ea"/>
                  <a:cs typeface="+mn-cs"/>
                </a:defRPr>
              </a:lvl7pPr>
              <a:lvl8pPr marL="2400300" indent="0" algn="l" defTabSz="457189" rtl="0" eaLnBrk="1" latinLnBrk="0" hangingPunct="1">
                <a:spcBef>
                  <a:spcPct val="20000"/>
                </a:spcBef>
                <a:buFont typeface="Arial"/>
                <a:buNone/>
                <a:defRPr sz="750" kern="1200">
                  <a:solidFill>
                    <a:schemeClr val="tx1"/>
                  </a:solidFill>
                  <a:latin typeface="+mn-lt"/>
                  <a:ea typeface="+mn-ea"/>
                  <a:cs typeface="+mn-cs"/>
                </a:defRPr>
              </a:lvl8pPr>
              <a:lvl9pPr marL="2743200" indent="0" algn="l" defTabSz="457189" rtl="0" eaLnBrk="1" latinLnBrk="0" hangingPunct="1">
                <a:spcBef>
                  <a:spcPct val="20000"/>
                </a:spcBef>
                <a:buFont typeface="Arial"/>
                <a:buNone/>
                <a:defRPr sz="750" kern="1200">
                  <a:solidFill>
                    <a:schemeClr val="tx1"/>
                  </a:solidFill>
                  <a:latin typeface="+mn-lt"/>
                  <a:ea typeface="+mn-ea"/>
                  <a:cs typeface="+mn-cs"/>
                </a:defRPr>
              </a:lvl9pPr>
            </a:lstStyle>
            <a:p>
              <a:pPr algn="r" defTabSz="609570">
                <a:defRPr/>
              </a:pPr>
              <a:r>
                <a:rPr lang="en-US" sz="2400" b="1" dirty="0">
                  <a:solidFill>
                    <a:prstClr val="black">
                      <a:lumMod val="75000"/>
                    </a:prstClr>
                  </a:solidFill>
                  <a:latin typeface="Calibri Light" panose="020F0302020204030204"/>
                </a:rPr>
                <a:t>Tweets</a:t>
              </a:r>
            </a:p>
            <a:p>
              <a:pPr algn="r" defTabSz="609570">
                <a:defRPr/>
              </a:pPr>
              <a:r>
                <a:rPr lang="en-US" sz="2400" b="1" dirty="0">
                  <a:solidFill>
                    <a:prstClr val="black">
                      <a:lumMod val="75000"/>
                    </a:prstClr>
                  </a:solidFill>
                  <a:latin typeface="Calibri Light" panose="020F0302020204030204"/>
                </a:rPr>
                <a:t>Codes</a:t>
              </a:r>
            </a:p>
            <a:p>
              <a:pPr algn="r" defTabSz="609570">
                <a:defRPr/>
              </a:pPr>
              <a:r>
                <a:rPr lang="en-US" sz="2400" b="1" dirty="0">
                  <a:solidFill>
                    <a:prstClr val="black">
                      <a:lumMod val="75000"/>
                    </a:prstClr>
                  </a:solidFill>
                  <a:latin typeface="Calibri Light" panose="020F0302020204030204"/>
                </a:rPr>
                <a:t>Works</a:t>
              </a:r>
            </a:p>
            <a:p>
              <a:pPr algn="r" defTabSz="609570">
                <a:defRPr/>
              </a:pPr>
              <a:r>
                <a:rPr lang="en-US" sz="2400" b="1" dirty="0">
                  <a:solidFill>
                    <a:prstClr val="black">
                      <a:lumMod val="75000"/>
                    </a:prstClr>
                  </a:solidFill>
                  <a:latin typeface="Calibri Light" panose="020F0302020204030204"/>
                </a:rPr>
                <a:t>Does</a:t>
              </a:r>
            </a:p>
            <a:p>
              <a:pPr algn="r" defTabSz="609570">
                <a:defRPr/>
              </a:pPr>
              <a:r>
                <a:rPr lang="en-US" sz="2400" b="1" dirty="0">
                  <a:solidFill>
                    <a:prstClr val="black">
                      <a:lumMod val="75000"/>
                    </a:prstClr>
                  </a:solidFill>
                  <a:latin typeface="Calibri Light" panose="020F0302020204030204"/>
                </a:rPr>
                <a:t>Likes</a:t>
              </a:r>
            </a:p>
          </p:txBody>
        </p:sp>
        <p:sp>
          <p:nvSpPr>
            <p:cNvPr id="7" name="Text Placeholder 5">
              <a:extLst>
                <a:ext uri="{FF2B5EF4-FFF2-40B4-BE49-F238E27FC236}">
                  <a16:creationId xmlns:a16="http://schemas.microsoft.com/office/drawing/2014/main" id="{8ED9062C-E24D-4471-9CBD-890BA6258317}"/>
                </a:ext>
              </a:extLst>
            </p:cNvPr>
            <p:cNvSpPr txBox="1">
              <a:spLocks/>
            </p:cNvSpPr>
            <p:nvPr/>
          </p:nvSpPr>
          <p:spPr>
            <a:xfrm>
              <a:off x="916194" y="2570190"/>
              <a:ext cx="3076286" cy="1250527"/>
            </a:xfrm>
            <a:prstGeom prst="rect">
              <a:avLst/>
            </a:prstGeom>
          </p:spPr>
          <p:txBody>
            <a:bodyPr vert="horz" lIns="216747" tIns="108373" rIns="216747" bIns="108373" rtlCol="0">
              <a:noAutofit/>
            </a:bodyPr>
            <a:lstStyle>
              <a:lvl1pPr marL="0" indent="0" algn="l" defTabSz="457189" rtl="0" eaLnBrk="1" latinLnBrk="0" hangingPunct="1">
                <a:spcBef>
                  <a:spcPct val="20000"/>
                </a:spcBef>
                <a:buFont typeface="Arial"/>
                <a:buNone/>
                <a:defRPr sz="1500" b="0" i="0" kern="1200">
                  <a:solidFill>
                    <a:schemeClr val="bg1">
                      <a:lumMod val="65000"/>
                    </a:schemeClr>
                  </a:solidFill>
                  <a:latin typeface="Tahoma"/>
                  <a:ea typeface="+mn-ea"/>
                  <a:cs typeface="Tahoma"/>
                </a:defRPr>
              </a:lvl1pPr>
              <a:lvl2pPr marL="342900" indent="0" algn="l" defTabSz="457189" rtl="0" eaLnBrk="1" latinLnBrk="0" hangingPunct="1">
                <a:spcBef>
                  <a:spcPct val="20000"/>
                </a:spcBef>
                <a:buFont typeface="Arial"/>
                <a:buNone/>
                <a:defRPr sz="1050" b="0" i="0" kern="1200">
                  <a:solidFill>
                    <a:schemeClr val="bg1">
                      <a:lumMod val="65000"/>
                    </a:schemeClr>
                  </a:solidFill>
                  <a:latin typeface="Tahoma"/>
                  <a:ea typeface="+mn-ea"/>
                  <a:cs typeface="Tahoma"/>
                </a:defRPr>
              </a:lvl2pPr>
              <a:lvl3pPr marL="685800" indent="0" algn="l" defTabSz="457189" rtl="0" eaLnBrk="1" latinLnBrk="0" hangingPunct="1">
                <a:spcBef>
                  <a:spcPct val="20000"/>
                </a:spcBef>
                <a:buFont typeface="Arial"/>
                <a:buNone/>
                <a:defRPr sz="900" b="0" i="0" kern="1200">
                  <a:solidFill>
                    <a:schemeClr val="bg1">
                      <a:lumMod val="65000"/>
                    </a:schemeClr>
                  </a:solidFill>
                  <a:latin typeface="Tahoma"/>
                  <a:ea typeface="+mn-ea"/>
                  <a:cs typeface="Tahoma"/>
                </a:defRPr>
              </a:lvl3pPr>
              <a:lvl4pPr marL="1028700" indent="0" algn="l" defTabSz="457189" rtl="0" eaLnBrk="1" latinLnBrk="0" hangingPunct="1">
                <a:spcBef>
                  <a:spcPct val="20000"/>
                </a:spcBef>
                <a:buFont typeface="Arial"/>
                <a:buNone/>
                <a:defRPr sz="750" b="0" i="0" kern="1200">
                  <a:solidFill>
                    <a:schemeClr val="bg1">
                      <a:lumMod val="65000"/>
                    </a:schemeClr>
                  </a:solidFill>
                  <a:latin typeface="Tahoma"/>
                  <a:ea typeface="+mn-ea"/>
                  <a:cs typeface="Tahoma"/>
                </a:defRPr>
              </a:lvl4pPr>
              <a:lvl5pPr marL="1371600" indent="0" algn="l" defTabSz="457189" rtl="0" eaLnBrk="1" latinLnBrk="0" hangingPunct="1">
                <a:spcBef>
                  <a:spcPct val="20000"/>
                </a:spcBef>
                <a:buFont typeface="Arial"/>
                <a:buNone/>
                <a:defRPr sz="750" b="0" i="0" kern="1200">
                  <a:solidFill>
                    <a:schemeClr val="bg1">
                      <a:lumMod val="65000"/>
                    </a:schemeClr>
                  </a:solidFill>
                  <a:latin typeface="Tahoma"/>
                  <a:ea typeface="+mn-ea"/>
                  <a:cs typeface="Tahoma"/>
                </a:defRPr>
              </a:lvl5pPr>
              <a:lvl6pPr marL="1714500" indent="0" algn="l" defTabSz="457189" rtl="0" eaLnBrk="1" latinLnBrk="0" hangingPunct="1">
                <a:spcBef>
                  <a:spcPct val="20000"/>
                </a:spcBef>
                <a:buFont typeface="Arial"/>
                <a:buNone/>
                <a:defRPr sz="750" kern="1200">
                  <a:solidFill>
                    <a:schemeClr val="tx1"/>
                  </a:solidFill>
                  <a:latin typeface="+mn-lt"/>
                  <a:ea typeface="+mn-ea"/>
                  <a:cs typeface="+mn-cs"/>
                </a:defRPr>
              </a:lvl6pPr>
              <a:lvl7pPr marL="2057400" indent="0" algn="l" defTabSz="457189" rtl="0" eaLnBrk="1" latinLnBrk="0" hangingPunct="1">
                <a:spcBef>
                  <a:spcPct val="20000"/>
                </a:spcBef>
                <a:buFont typeface="Arial"/>
                <a:buNone/>
                <a:defRPr sz="750" kern="1200">
                  <a:solidFill>
                    <a:schemeClr val="tx1"/>
                  </a:solidFill>
                  <a:latin typeface="+mn-lt"/>
                  <a:ea typeface="+mn-ea"/>
                  <a:cs typeface="+mn-cs"/>
                </a:defRPr>
              </a:lvl7pPr>
              <a:lvl8pPr marL="2400300" indent="0" algn="l" defTabSz="457189" rtl="0" eaLnBrk="1" latinLnBrk="0" hangingPunct="1">
                <a:spcBef>
                  <a:spcPct val="20000"/>
                </a:spcBef>
                <a:buFont typeface="Arial"/>
                <a:buNone/>
                <a:defRPr sz="750" kern="1200">
                  <a:solidFill>
                    <a:schemeClr val="tx1"/>
                  </a:solidFill>
                  <a:latin typeface="+mn-lt"/>
                  <a:ea typeface="+mn-ea"/>
                  <a:cs typeface="+mn-cs"/>
                </a:defRPr>
              </a:lvl8pPr>
              <a:lvl9pPr marL="2743200" indent="0" algn="l" defTabSz="457189" rtl="0" eaLnBrk="1" latinLnBrk="0" hangingPunct="1">
                <a:spcBef>
                  <a:spcPct val="20000"/>
                </a:spcBef>
                <a:buFont typeface="Arial"/>
                <a:buNone/>
                <a:defRPr sz="750" kern="1200">
                  <a:solidFill>
                    <a:schemeClr val="tx1"/>
                  </a:solidFill>
                  <a:latin typeface="+mn-lt"/>
                  <a:ea typeface="+mn-ea"/>
                  <a:cs typeface="+mn-cs"/>
                </a:defRPr>
              </a:lvl9pPr>
            </a:lstStyle>
            <a:p>
              <a:pPr lvl="0">
                <a:defRPr/>
              </a:pPr>
              <a:r>
                <a:rPr lang="en-US" sz="2400" dirty="0">
                  <a:solidFill>
                    <a:prstClr val="black">
                      <a:lumMod val="75000"/>
                    </a:prstClr>
                  </a:solidFill>
                  <a:latin typeface="Calibri Light" panose="020F0302020204030204"/>
                </a:rPr>
                <a:t>      mwpreston</a:t>
              </a:r>
            </a:p>
            <a:p>
              <a:pPr defTabSz="609570">
                <a:defRPr/>
              </a:pPr>
              <a:r>
                <a:rPr lang="en-US" sz="2400" dirty="0">
                  <a:solidFill>
                    <a:prstClr val="black">
                      <a:lumMod val="75000"/>
                    </a:prstClr>
                  </a:solidFill>
                  <a:latin typeface="Calibri Light" panose="020F0302020204030204"/>
                </a:rPr>
                <a:t>      mwpreston</a:t>
              </a:r>
            </a:p>
            <a:p>
              <a:pPr defTabSz="609570">
                <a:defRPr/>
              </a:pPr>
              <a:r>
                <a:rPr lang="en-US" sz="2400" dirty="0">
                  <a:solidFill>
                    <a:prstClr val="black">
                      <a:lumMod val="75000"/>
                    </a:prstClr>
                  </a:solidFill>
                  <a:latin typeface="Calibri Light" panose="020F0302020204030204"/>
                </a:rPr>
                <a:t>Developer Advocate @ Rubrik</a:t>
              </a:r>
            </a:p>
            <a:p>
              <a:pPr defTabSz="609570">
                <a:defRPr/>
              </a:pPr>
              <a:r>
                <a:rPr lang="en-US" sz="2400" dirty="0">
                  <a:solidFill>
                    <a:prstClr val="black">
                      <a:lumMod val="75000"/>
                    </a:prstClr>
                  </a:solidFill>
                  <a:latin typeface="Calibri Light" panose="020F0302020204030204"/>
                </a:rPr>
                <a:t>Coding, Writing, Talking </a:t>
              </a:r>
            </a:p>
            <a:p>
              <a:pPr defTabSz="609570">
                <a:defRPr/>
              </a:pPr>
              <a:r>
                <a:rPr lang="en-US" sz="2400" dirty="0">
                  <a:solidFill>
                    <a:prstClr val="black">
                      <a:lumMod val="75000"/>
                    </a:prstClr>
                  </a:solidFill>
                  <a:latin typeface="Calibri Light" panose="020F0302020204030204"/>
                </a:rPr>
                <a:t>Maple Syrup &amp; Hockey</a:t>
              </a:r>
            </a:p>
          </p:txBody>
        </p:sp>
      </p:grpSp>
      <p:pic>
        <p:nvPicPr>
          <p:cNvPr id="8" name="Picture 7">
            <a:extLst>
              <a:ext uri="{FF2B5EF4-FFF2-40B4-BE49-F238E27FC236}">
                <a16:creationId xmlns:a16="http://schemas.microsoft.com/office/drawing/2014/main" id="{8AE35CEF-E9D7-4959-BB2F-972E88B7537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70974" y="2918878"/>
            <a:ext cx="277901" cy="277901"/>
          </a:xfrm>
          <a:prstGeom prst="rect">
            <a:avLst/>
          </a:prstGeom>
        </p:spPr>
      </p:pic>
      <p:pic>
        <p:nvPicPr>
          <p:cNvPr id="9" name="Afbeelding 6" descr="twitter.png">
            <a:extLst>
              <a:ext uri="{FF2B5EF4-FFF2-40B4-BE49-F238E27FC236}">
                <a16:creationId xmlns:a16="http://schemas.microsoft.com/office/drawing/2014/main" id="{B9155A11-B7A1-442D-A1B5-627606AE8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741" y="2314404"/>
            <a:ext cx="277902" cy="277902"/>
          </a:xfrm>
          <a:prstGeom prst="rect">
            <a:avLst/>
          </a:prstGeom>
          <a:effectLst>
            <a:glow rad="228600">
              <a:schemeClr val="accent1">
                <a:satMod val="175000"/>
                <a:alpha val="40000"/>
              </a:schemeClr>
            </a:glow>
          </a:effectLst>
        </p:spPr>
      </p:pic>
      <p:pic>
        <p:nvPicPr>
          <p:cNvPr id="11" name="Picture 10">
            <a:extLst>
              <a:ext uri="{FF2B5EF4-FFF2-40B4-BE49-F238E27FC236}">
                <a16:creationId xmlns:a16="http://schemas.microsoft.com/office/drawing/2014/main" id="{7A66DE25-AACE-42D5-8EF0-F7816B9A3DA9}"/>
              </a:ext>
            </a:extLst>
          </p:cNvPr>
          <p:cNvPicPr>
            <a:picLocks noChangeAspect="1"/>
          </p:cNvPicPr>
          <p:nvPr/>
        </p:nvPicPr>
        <p:blipFill rotWithShape="1">
          <a:blip r:embed="rId5"/>
          <a:srcRect t="19207" b="15035"/>
          <a:stretch/>
        </p:blipFill>
        <p:spPr>
          <a:xfrm rot="876686">
            <a:off x="5915456" y="1919063"/>
            <a:ext cx="2745680" cy="337857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92389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
          <p:cNvSpPr txBox="1">
            <a:spLocks/>
          </p:cNvSpPr>
          <p:nvPr/>
        </p:nvSpPr>
        <p:spPr>
          <a:xfrm>
            <a:off x="1" y="152400"/>
            <a:ext cx="9144000" cy="523180"/>
          </a:xfrm>
          <a:prstGeom prst="rect">
            <a:avLst/>
          </a:prstGeom>
          <a:noFill/>
          <a:ln>
            <a:noFill/>
          </a:ln>
        </p:spPr>
        <p:txBody>
          <a:bodyPr wrap="square" lIns="91425" tIns="45700" rIns="91425" bIns="45700"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marL="342900" indent="-342900" algn="ctr">
              <a:buSzPct val="25000"/>
            </a:pPr>
            <a:r>
              <a:rPr lang="en-US" sz="2800" b="1" kern="0" dirty="0">
                <a:solidFill>
                  <a:schemeClr val="accent3"/>
                </a:solidFill>
              </a:rPr>
              <a:t>What is VMUG?</a:t>
            </a:r>
          </a:p>
        </p:txBody>
      </p:sp>
      <p:sp>
        <p:nvSpPr>
          <p:cNvPr id="2" name="Rectangle 1"/>
          <p:cNvSpPr/>
          <p:nvPr/>
        </p:nvSpPr>
        <p:spPr>
          <a:xfrm>
            <a:off x="250372" y="1265349"/>
            <a:ext cx="8643258" cy="2308324"/>
          </a:xfrm>
          <a:prstGeom prst="rect">
            <a:avLst/>
          </a:prstGeom>
        </p:spPr>
        <p:txBody>
          <a:bodyPr wrap="square">
            <a:spAutoFit/>
          </a:bodyPr>
          <a:lstStyle/>
          <a:p>
            <a:pPr algn="ctr"/>
            <a:r>
              <a:rPr lang="en-US" sz="2400" dirty="0">
                <a:solidFill>
                  <a:schemeClr val="accent3"/>
                </a:solidFill>
              </a:rPr>
              <a:t>The VMware User Group (VMUG) is an </a:t>
            </a:r>
            <a:r>
              <a:rPr lang="en-US" sz="2400" b="1" dirty="0">
                <a:solidFill>
                  <a:schemeClr val="accent3"/>
                </a:solidFill>
              </a:rPr>
              <a:t>independent, global, customer-led organization</a:t>
            </a:r>
            <a:r>
              <a:rPr lang="en-US" sz="2400" dirty="0">
                <a:solidFill>
                  <a:schemeClr val="accent3"/>
                </a:solidFill>
              </a:rPr>
              <a:t>, created to maximize members’ use of VMware and partner solutions through knowledge sharing, training, collaboration, and events. </a:t>
            </a:r>
            <a:br>
              <a:rPr lang="en-US" sz="2400" dirty="0">
                <a:solidFill>
                  <a:schemeClr val="accent3"/>
                </a:solidFill>
              </a:rPr>
            </a:br>
            <a:br>
              <a:rPr lang="en-US" sz="2400" dirty="0">
                <a:solidFill>
                  <a:schemeClr val="accent3"/>
                </a:solidFill>
              </a:rPr>
            </a:br>
            <a:endParaRPr lang="en-US" sz="2400" dirty="0">
              <a:solidFill>
                <a:schemeClr val="accent3"/>
              </a:solidFill>
            </a:endParaRPr>
          </a:p>
        </p:txBody>
      </p:sp>
    </p:spTree>
    <p:extLst>
      <p:ext uri="{BB962C8B-B14F-4D97-AF65-F5344CB8AC3E}">
        <p14:creationId xmlns:p14="http://schemas.microsoft.com/office/powerpoint/2010/main" val="363387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5" y="2414640"/>
            <a:ext cx="8643258" cy="1865126"/>
          </a:xfrm>
          <a:prstGeom prst="rect">
            <a:avLst/>
          </a:prstGeom>
        </p:spPr>
        <p:txBody>
          <a:bodyPr wrap="square">
            <a:spAutoFit/>
          </a:bodyPr>
          <a:lstStyle/>
          <a:p>
            <a:pPr marL="342900" indent="-342900" algn="l">
              <a:buFont typeface="Arial" panose="020B0604020202020204" pitchFamily="34" charset="0"/>
              <a:buChar char="•"/>
            </a:pPr>
            <a:r>
              <a:rPr lang="en-US" sz="2400" dirty="0">
                <a:solidFill>
                  <a:schemeClr val="accent3"/>
                </a:solidFill>
              </a:rPr>
              <a:t>Aim to meet ~5 times per year</a:t>
            </a:r>
          </a:p>
          <a:p>
            <a:pPr marL="342900" indent="-342900" algn="l">
              <a:buFont typeface="Arial" panose="020B0604020202020204" pitchFamily="34" charset="0"/>
              <a:buChar char="•"/>
            </a:pPr>
            <a:r>
              <a:rPr lang="en-US" sz="2400" dirty="0">
                <a:solidFill>
                  <a:schemeClr val="accent3"/>
                </a:solidFill>
              </a:rPr>
              <a:t>Quart</a:t>
            </a:r>
            <a:r>
              <a:rPr lang="en-US" dirty="0">
                <a:solidFill>
                  <a:schemeClr val="accent3"/>
                </a:solidFill>
              </a:rPr>
              <a:t>erly meetings featuring sponsors and community members</a:t>
            </a:r>
          </a:p>
          <a:p>
            <a:pPr marL="342900" indent="-342900" algn="l">
              <a:buFont typeface="Arial" panose="020B0604020202020204" pitchFamily="34" charset="0"/>
              <a:buChar char="•"/>
            </a:pPr>
            <a:r>
              <a:rPr lang="en-US" sz="2400" dirty="0">
                <a:solidFill>
                  <a:schemeClr val="accent3"/>
                </a:solidFill>
              </a:rPr>
              <a:t>Content gear</a:t>
            </a:r>
            <a:r>
              <a:rPr lang="en-US" dirty="0">
                <a:solidFill>
                  <a:schemeClr val="accent3"/>
                </a:solidFill>
              </a:rPr>
              <a:t>ed towards YOU – let us know what you want!</a:t>
            </a:r>
            <a:endParaRPr lang="en-US" sz="2400" dirty="0">
              <a:solidFill>
                <a:schemeClr val="accent3"/>
              </a:solidFill>
            </a:endParaRPr>
          </a:p>
        </p:txBody>
      </p:sp>
      <p:pic>
        <p:nvPicPr>
          <p:cNvPr id="6" name="Picture 5">
            <a:extLst>
              <a:ext uri="{FF2B5EF4-FFF2-40B4-BE49-F238E27FC236}">
                <a16:creationId xmlns:a16="http://schemas.microsoft.com/office/drawing/2014/main" id="{771573C5-6256-4E91-A430-19FE44B11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13" y="102050"/>
            <a:ext cx="7173326" cy="2076740"/>
          </a:xfrm>
          <a:prstGeom prst="rect">
            <a:avLst/>
          </a:prstGeom>
        </p:spPr>
      </p:pic>
      <p:sp>
        <p:nvSpPr>
          <p:cNvPr id="7" name="TextBox 6">
            <a:extLst>
              <a:ext uri="{FF2B5EF4-FFF2-40B4-BE49-F238E27FC236}">
                <a16:creationId xmlns:a16="http://schemas.microsoft.com/office/drawing/2014/main" id="{201A732E-AAA6-4821-974D-65E987943EF9}"/>
              </a:ext>
            </a:extLst>
          </p:cNvPr>
          <p:cNvSpPr txBox="1"/>
          <p:nvPr/>
        </p:nvSpPr>
        <p:spPr>
          <a:xfrm>
            <a:off x="0" y="5385732"/>
            <a:ext cx="9144000" cy="400110"/>
          </a:xfrm>
          <a:prstGeom prst="rect">
            <a:avLst/>
          </a:prstGeom>
          <a:noFill/>
        </p:spPr>
        <p:txBody>
          <a:bodyPr wrap="square" rtlCol="0">
            <a:spAutoFit/>
          </a:bodyPr>
          <a:lstStyle/>
          <a:p>
            <a:r>
              <a:rPr lang="en-US" sz="2000" dirty="0">
                <a:solidFill>
                  <a:schemeClr val="accent3"/>
                </a:solidFill>
                <a:latin typeface="+mn-lt"/>
                <a:ea typeface="+mn-ea"/>
              </a:rPr>
              <a:t>@</a:t>
            </a:r>
            <a:r>
              <a:rPr lang="en-US" sz="2000" dirty="0" err="1">
                <a:solidFill>
                  <a:schemeClr val="accent3"/>
                </a:solidFill>
                <a:latin typeface="+mn-lt"/>
                <a:ea typeface="+mn-ea"/>
              </a:rPr>
              <a:t>TorontoVMUG</a:t>
            </a:r>
            <a:r>
              <a:rPr lang="en-US" sz="2000" dirty="0">
                <a:solidFill>
                  <a:schemeClr val="accent3"/>
                </a:solidFill>
                <a:latin typeface="+mn-lt"/>
                <a:ea typeface="+mn-ea"/>
              </a:rPr>
              <a:t> | #</a:t>
            </a:r>
            <a:r>
              <a:rPr lang="en-US" sz="2000" dirty="0" err="1">
                <a:solidFill>
                  <a:schemeClr val="accent3"/>
                </a:solidFill>
                <a:latin typeface="+mn-lt"/>
                <a:ea typeface="+mn-ea"/>
              </a:rPr>
              <a:t>TorontoVMUG</a:t>
            </a:r>
            <a:r>
              <a:rPr lang="en-US" sz="2000" dirty="0">
                <a:solidFill>
                  <a:schemeClr val="accent3"/>
                </a:solidFill>
                <a:latin typeface="+mn-lt"/>
                <a:ea typeface="+mn-ea"/>
              </a:rPr>
              <a:t> | @</a:t>
            </a:r>
            <a:r>
              <a:rPr lang="en-US" sz="2000" dirty="0" err="1">
                <a:solidFill>
                  <a:schemeClr val="accent3"/>
                </a:solidFill>
                <a:latin typeface="+mn-lt"/>
                <a:ea typeface="+mn-ea"/>
              </a:rPr>
              <a:t>MyVMUG</a:t>
            </a:r>
            <a:endParaRPr lang="en-CA" sz="2000" dirty="0" err="1">
              <a:solidFill>
                <a:schemeClr val="accent3"/>
              </a:solidFill>
              <a:latin typeface="+mn-lt"/>
              <a:ea typeface="+mn-ea"/>
            </a:endParaRPr>
          </a:p>
        </p:txBody>
      </p:sp>
    </p:spTree>
    <p:extLst>
      <p:ext uri="{BB962C8B-B14F-4D97-AF65-F5344CB8AC3E}">
        <p14:creationId xmlns:p14="http://schemas.microsoft.com/office/powerpoint/2010/main" val="40251005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www.legisol.com/images/globe.world.jpg?327"/>
          <p:cNvPicPr>
            <a:picLocks noChangeAspect="1" noChangeArrowheads="1"/>
          </p:cNvPicPr>
          <p:nvPr/>
        </p:nvPicPr>
        <p:blipFill>
          <a:blip r:embed="rId3">
            <a:extLst>
              <a:ext uri="{28A0092B-C50C-407E-A947-70E740481C1C}">
                <a14:useLocalDpi xmlns:a14="http://schemas.microsoft.com/office/drawing/2010/main" val="0"/>
              </a:ext>
            </a:extLst>
          </a:blip>
          <a:srcRect t="1788"/>
          <a:stretch>
            <a:fillRect/>
          </a:stretch>
        </p:blipFill>
        <p:spPr bwMode="auto">
          <a:xfrm>
            <a:off x="1590675" y="1544638"/>
            <a:ext cx="5781675" cy="472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63500" y="200025"/>
            <a:ext cx="9080500" cy="1141413"/>
          </a:xfrm>
          <a:prstGeom prst="rect">
            <a:avLst/>
          </a:prstGeom>
          <a:solidFill>
            <a:srgbClr val="FFFFFF"/>
          </a:solidFill>
        </p:spPr>
        <p:txBody>
          <a:bodyPr/>
          <a:lstStyle>
            <a:lvl1pPr algn="l" rtl="0" eaLnBrk="0" fontAlgn="base" hangingPunct="0">
              <a:spcBef>
                <a:spcPct val="0"/>
              </a:spcBef>
              <a:spcAft>
                <a:spcPct val="0"/>
              </a:spcAft>
              <a:defRPr sz="2200" b="1">
                <a:solidFill>
                  <a:srgbClr val="003D79"/>
                </a:solidFill>
                <a:latin typeface="+mj-lt"/>
                <a:ea typeface="+mj-ea"/>
                <a:cs typeface="ＭＳ Ｐゴシック"/>
              </a:defRPr>
            </a:lvl1pPr>
            <a:lvl2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2pPr>
            <a:lvl3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3pPr>
            <a:lvl4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4pPr>
            <a:lvl5pPr algn="l" rtl="0" eaLnBrk="0" fontAlgn="base" hangingPunct="0">
              <a:spcBef>
                <a:spcPct val="0"/>
              </a:spcBef>
              <a:spcAft>
                <a:spcPct val="0"/>
              </a:spcAft>
              <a:defRPr sz="2200" b="1">
                <a:solidFill>
                  <a:srgbClr val="003D79"/>
                </a:solidFill>
                <a:latin typeface="Arial" charset="0"/>
                <a:ea typeface="ＭＳ Ｐゴシック" pitchFamily="34" charset="-128"/>
                <a:cs typeface="ＭＳ Ｐゴシック"/>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lvl="1" algn="ctr">
              <a:defRPr/>
            </a:pPr>
            <a:r>
              <a:rPr lang="en-US" sz="2400" dirty="0"/>
              <a:t>VMware User Group (VMUG)</a:t>
            </a:r>
            <a:br>
              <a:rPr lang="en-US" sz="2400" dirty="0"/>
            </a:br>
            <a:r>
              <a:rPr lang="en-US" sz="2400" dirty="0"/>
              <a:t>Member Benefits</a:t>
            </a:r>
          </a:p>
        </p:txBody>
      </p:sp>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2047875"/>
            <a:ext cx="4483100"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Box 6"/>
          <p:cNvSpPr txBox="1">
            <a:spLocks noChangeArrowheads="1"/>
          </p:cNvSpPr>
          <p:nvPr/>
        </p:nvSpPr>
        <p:spPr bwMode="auto">
          <a:xfrm>
            <a:off x="5415870" y="923482"/>
            <a:ext cx="33463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ctr" eaLnBrk="1" fontAlgn="base" hangingPunct="1">
              <a:spcBef>
                <a:spcPct val="0"/>
              </a:spcBef>
              <a:spcAft>
                <a:spcPct val="40000"/>
              </a:spcAft>
            </a:pPr>
            <a:r>
              <a:rPr lang="en-US" altLang="en-US" b="1" dirty="0">
                <a:cs typeface="Arial" charset="0"/>
              </a:rPr>
              <a:t>200+</a:t>
            </a:r>
            <a:br>
              <a:rPr lang="en-US" altLang="en-US" b="1" dirty="0">
                <a:cs typeface="Arial" charset="0"/>
              </a:rPr>
            </a:br>
            <a:r>
              <a:rPr lang="en-US" altLang="en-US" b="1" dirty="0">
                <a:cs typeface="Arial" charset="0"/>
              </a:rPr>
              <a:t>Local Groups </a:t>
            </a:r>
            <a:r>
              <a:rPr lang="en-US" altLang="en-US" b="1">
                <a:cs typeface="Arial" charset="0"/>
              </a:rPr>
              <a:t>(online &amp; in-person!)</a:t>
            </a:r>
            <a:endParaRPr lang="en-US" altLang="en-US" b="1" dirty="0">
              <a:cs typeface="Arial" charset="0"/>
            </a:endParaRPr>
          </a:p>
        </p:txBody>
      </p:sp>
      <p:sp>
        <p:nvSpPr>
          <p:cNvPr id="36870" name="TextBox 7"/>
          <p:cNvSpPr txBox="1">
            <a:spLocks noChangeArrowheads="1"/>
          </p:cNvSpPr>
          <p:nvPr/>
        </p:nvSpPr>
        <p:spPr bwMode="auto">
          <a:xfrm>
            <a:off x="266951" y="1270959"/>
            <a:ext cx="302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ctr" eaLnBrk="1" fontAlgn="base" hangingPunct="1">
              <a:spcBef>
                <a:spcPct val="0"/>
              </a:spcBef>
              <a:spcAft>
                <a:spcPct val="40000"/>
              </a:spcAft>
            </a:pPr>
            <a:r>
              <a:rPr lang="en-US" altLang="en-US" b="1">
                <a:cs typeface="Arial" charset="0"/>
              </a:rPr>
              <a:t>Free Membership</a:t>
            </a:r>
            <a:endParaRPr lang="en-US" altLang="en-US" b="1" dirty="0">
              <a:cs typeface="Arial" charset="0"/>
            </a:endParaRPr>
          </a:p>
        </p:txBody>
      </p:sp>
      <p:sp>
        <p:nvSpPr>
          <p:cNvPr id="36871" name="TextBox 10"/>
          <p:cNvSpPr txBox="1">
            <a:spLocks noChangeArrowheads="1"/>
          </p:cNvSpPr>
          <p:nvPr/>
        </p:nvSpPr>
        <p:spPr bwMode="auto">
          <a:xfrm>
            <a:off x="6684326" y="2529145"/>
            <a:ext cx="23828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ctr" eaLnBrk="1" fontAlgn="base" hangingPunct="1">
              <a:spcBef>
                <a:spcPct val="0"/>
              </a:spcBef>
              <a:spcAft>
                <a:spcPct val="40000"/>
              </a:spcAft>
            </a:pPr>
            <a:r>
              <a:rPr lang="en-US" altLang="en-US" b="1" dirty="0">
                <a:cs typeface="Arial" charset="0"/>
              </a:rPr>
              <a:t>VMUG</a:t>
            </a:r>
            <a:br>
              <a:rPr lang="en-US" altLang="en-US" b="1" dirty="0">
                <a:cs typeface="Arial" charset="0"/>
              </a:rPr>
            </a:br>
            <a:r>
              <a:rPr lang="en-US" altLang="en-US" b="1" dirty="0">
                <a:cs typeface="Arial" charset="0"/>
              </a:rPr>
              <a:t>Virtual Events </a:t>
            </a:r>
          </a:p>
        </p:txBody>
      </p:sp>
      <p:sp>
        <p:nvSpPr>
          <p:cNvPr id="36872" name="TextBox 11"/>
          <p:cNvSpPr txBox="1">
            <a:spLocks noChangeArrowheads="1"/>
          </p:cNvSpPr>
          <p:nvPr/>
        </p:nvSpPr>
        <p:spPr bwMode="auto">
          <a:xfrm>
            <a:off x="6607492" y="3869159"/>
            <a:ext cx="25365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ctr" eaLnBrk="1" fontAlgn="base" hangingPunct="1">
              <a:spcBef>
                <a:spcPct val="0"/>
              </a:spcBef>
              <a:spcAft>
                <a:spcPct val="0"/>
              </a:spcAft>
            </a:pPr>
            <a:r>
              <a:rPr lang="en-US" altLang="en-US" b="1" dirty="0">
                <a:cs typeface="Arial" charset="0"/>
              </a:rPr>
              <a:t>VMUG Voice and VMUG Compass</a:t>
            </a:r>
          </a:p>
        </p:txBody>
      </p:sp>
      <p:sp>
        <p:nvSpPr>
          <p:cNvPr id="36873" name="TextBox 13"/>
          <p:cNvSpPr txBox="1">
            <a:spLocks noChangeArrowheads="1"/>
          </p:cNvSpPr>
          <p:nvPr/>
        </p:nvSpPr>
        <p:spPr bwMode="auto">
          <a:xfrm>
            <a:off x="266951" y="5091836"/>
            <a:ext cx="23812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ctr" eaLnBrk="1" fontAlgn="base" hangingPunct="1">
              <a:spcBef>
                <a:spcPct val="0"/>
              </a:spcBef>
              <a:spcAft>
                <a:spcPct val="40000"/>
              </a:spcAft>
            </a:pPr>
            <a:r>
              <a:rPr lang="en-US" altLang="en-US" b="1" dirty="0">
                <a:cs typeface="Arial" charset="0"/>
              </a:rPr>
              <a:t>VMUG Advantage</a:t>
            </a:r>
          </a:p>
        </p:txBody>
      </p:sp>
      <p:sp>
        <p:nvSpPr>
          <p:cNvPr id="36874" name="TextBox 16"/>
          <p:cNvSpPr txBox="1">
            <a:spLocks noChangeArrowheads="1"/>
          </p:cNvSpPr>
          <p:nvPr/>
        </p:nvSpPr>
        <p:spPr bwMode="auto">
          <a:xfrm>
            <a:off x="6032009" y="5507335"/>
            <a:ext cx="2978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rgbClr val="0095D3"/>
                </a:solidFill>
                <a:latin typeface="Arial" charset="0"/>
                <a:ea typeface="ＭＳ Ｐゴシック" pitchFamily="34" charset="-128"/>
              </a:defRPr>
            </a:lvl1pPr>
            <a:lvl2pPr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marL="0" lvl="1" algn="ctr" eaLnBrk="1" fontAlgn="base" hangingPunct="1">
              <a:spcBef>
                <a:spcPct val="0"/>
              </a:spcBef>
              <a:spcAft>
                <a:spcPct val="40000"/>
              </a:spcAft>
            </a:pPr>
            <a:r>
              <a:rPr lang="en-US" altLang="en-US" b="1" dirty="0" err="1">
                <a:cs typeface="Arial" charset="0"/>
              </a:rPr>
              <a:t>UserCons</a:t>
            </a:r>
            <a:endParaRPr lang="en-US" altLang="en-US" b="1" dirty="0">
              <a:solidFill>
                <a:srgbClr val="333333"/>
              </a:solidFill>
              <a:cs typeface="Arial" charset="0"/>
            </a:endParaRPr>
          </a:p>
        </p:txBody>
      </p:sp>
      <p:sp>
        <p:nvSpPr>
          <p:cNvPr id="36875" name="TextBox 18"/>
          <p:cNvSpPr txBox="1">
            <a:spLocks noChangeArrowheads="1"/>
          </p:cNvSpPr>
          <p:nvPr/>
        </p:nvSpPr>
        <p:spPr bwMode="auto">
          <a:xfrm>
            <a:off x="134468" y="2388059"/>
            <a:ext cx="2381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rgbClr val="0095D3"/>
                </a:solidFill>
                <a:latin typeface="Arial" charset="0"/>
                <a:ea typeface="ＭＳ Ｐゴシック" pitchFamily="34" charset="-128"/>
              </a:defRPr>
            </a:lvl1pPr>
            <a:lvl2pPr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marL="0" lvl="1" algn="ctr" eaLnBrk="1" fontAlgn="base" hangingPunct="1">
              <a:spcBef>
                <a:spcPct val="0"/>
              </a:spcBef>
              <a:spcAft>
                <a:spcPct val="40000"/>
              </a:spcAft>
            </a:pPr>
            <a:r>
              <a:rPr lang="en-US" altLang="en-US" b="1" dirty="0">
                <a:cs typeface="Arial" charset="0"/>
              </a:rPr>
              <a:t>VMUG eLearning</a:t>
            </a:r>
            <a:endParaRPr lang="en-US" altLang="en-US" b="1" dirty="0">
              <a:solidFill>
                <a:srgbClr val="333333"/>
              </a:solidFill>
              <a:cs typeface="Arial" charset="0"/>
            </a:endParaRPr>
          </a:p>
        </p:txBody>
      </p:sp>
      <p:sp>
        <p:nvSpPr>
          <p:cNvPr id="36876" name="TextBox 15"/>
          <p:cNvSpPr txBox="1">
            <a:spLocks noChangeArrowheads="1"/>
          </p:cNvSpPr>
          <p:nvPr/>
        </p:nvSpPr>
        <p:spPr bwMode="auto">
          <a:xfrm>
            <a:off x="-12469" y="3718127"/>
            <a:ext cx="2381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ctr" eaLnBrk="1" fontAlgn="base" hangingPunct="1">
              <a:spcBef>
                <a:spcPct val="0"/>
              </a:spcBef>
              <a:spcAft>
                <a:spcPct val="40000"/>
              </a:spcAft>
            </a:pPr>
            <a:r>
              <a:rPr lang="en-US" altLang="en-US" b="1" dirty="0">
                <a:cs typeface="Arial" charset="0"/>
              </a:rPr>
              <a:t>Customer Spotlight</a:t>
            </a:r>
          </a:p>
        </p:txBody>
      </p:sp>
    </p:spTree>
    <p:extLst>
      <p:ext uri="{BB962C8B-B14F-4D97-AF65-F5344CB8AC3E}">
        <p14:creationId xmlns:p14="http://schemas.microsoft.com/office/powerpoint/2010/main" val="8131025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VMUG Advantage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494" y="2027618"/>
            <a:ext cx="6479012" cy="2829209"/>
          </a:xfrm>
          <a:prstGeom prst="rect">
            <a:avLst/>
          </a:prstGeom>
        </p:spPr>
      </p:pic>
    </p:spTree>
    <p:extLst>
      <p:ext uri="{BB962C8B-B14F-4D97-AF65-F5344CB8AC3E}">
        <p14:creationId xmlns:p14="http://schemas.microsoft.com/office/powerpoint/2010/main" val="15489161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graphicFrame>
        <p:nvGraphicFramePr>
          <p:cNvPr id="11" name="Diagram 10"/>
          <p:cNvGraphicFramePr/>
          <p:nvPr>
            <p:extLst/>
          </p:nvPr>
        </p:nvGraphicFramePr>
        <p:xfrm>
          <a:off x="374903" y="852055"/>
          <a:ext cx="8473821" cy="523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4337" y="118842"/>
            <a:ext cx="1004388" cy="438589"/>
          </a:xfrm>
          <a:prstGeom prst="rect">
            <a:avLst/>
          </a:prstGeom>
        </p:spPr>
      </p:pic>
    </p:spTree>
    <p:extLst>
      <p:ext uri="{BB962C8B-B14F-4D97-AF65-F5344CB8AC3E}">
        <p14:creationId xmlns:p14="http://schemas.microsoft.com/office/powerpoint/2010/main" val="19446615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EVALExperience </a:t>
            </a:r>
            <a:r>
              <a:rPr lang="mr-IN" dirty="0"/>
              <a:t>–</a:t>
            </a:r>
            <a:r>
              <a:rPr lang="en-US" dirty="0"/>
              <a:t> 365-day EVAL</a:t>
            </a:r>
          </a:p>
        </p:txBody>
      </p:sp>
      <p:sp>
        <p:nvSpPr>
          <p:cNvPr id="5" name="Content Placeholder 4"/>
          <p:cNvSpPr>
            <a:spLocks noGrp="1"/>
          </p:cNvSpPr>
          <p:nvPr>
            <p:ph sz="half" idx="1"/>
          </p:nvPr>
        </p:nvSpPr>
        <p:spPr/>
        <p:txBody>
          <a:bodyPr/>
          <a:lstStyle/>
          <a:p>
            <a:pPr marL="285750" indent="-285750"/>
            <a:r>
              <a:rPr lang="en-US" dirty="0">
                <a:solidFill>
                  <a:srgbClr val="003D79"/>
                </a:solidFill>
              </a:rPr>
              <a:t>VMware NSX </a:t>
            </a:r>
            <a:r>
              <a:rPr lang="mr-IN" dirty="0">
                <a:solidFill>
                  <a:srgbClr val="003D79"/>
                </a:solidFill>
              </a:rPr>
              <a:t>–</a:t>
            </a:r>
            <a:r>
              <a:rPr lang="en-US" dirty="0">
                <a:solidFill>
                  <a:srgbClr val="003D79"/>
                </a:solidFill>
              </a:rPr>
              <a:t> Enterprise Edition </a:t>
            </a:r>
            <a:r>
              <a:rPr lang="en-US" i="1" dirty="0">
                <a:solidFill>
                  <a:srgbClr val="FF0000"/>
                </a:solidFill>
              </a:rPr>
              <a:t>NEW</a:t>
            </a:r>
            <a:endParaRPr lang="en-US" dirty="0">
              <a:solidFill>
                <a:srgbClr val="003D79"/>
              </a:solidFill>
            </a:endParaRPr>
          </a:p>
          <a:p>
            <a:pPr marL="285750" indent="-285750"/>
            <a:r>
              <a:rPr lang="en-US" dirty="0">
                <a:solidFill>
                  <a:srgbClr val="003D79"/>
                </a:solidFill>
              </a:rPr>
              <a:t>VMware </a:t>
            </a:r>
            <a:r>
              <a:rPr lang="en-US" dirty="0" err="1">
                <a:solidFill>
                  <a:srgbClr val="003D79"/>
                </a:solidFill>
              </a:rPr>
              <a:t>vCenter</a:t>
            </a:r>
            <a:r>
              <a:rPr lang="en-US" dirty="0">
                <a:solidFill>
                  <a:srgbClr val="003D79"/>
                </a:solidFill>
              </a:rPr>
              <a:t> Server v6.x Standard</a:t>
            </a:r>
          </a:p>
          <a:p>
            <a:pPr marL="285750" indent="-285750"/>
            <a:r>
              <a:rPr lang="en-US" dirty="0">
                <a:solidFill>
                  <a:srgbClr val="003D79"/>
                </a:solidFill>
              </a:rPr>
              <a:t>VMware vSphere® with Operations Management™ Enterprise Plus v6.5</a:t>
            </a:r>
          </a:p>
          <a:p>
            <a:pPr marL="285750" indent="-285750"/>
            <a:r>
              <a:rPr lang="en-US" dirty="0">
                <a:solidFill>
                  <a:srgbClr val="003D79"/>
                </a:solidFill>
              </a:rPr>
              <a:t>VMware </a:t>
            </a:r>
            <a:r>
              <a:rPr lang="en-US" dirty="0" err="1">
                <a:solidFill>
                  <a:srgbClr val="003D79"/>
                </a:solidFill>
              </a:rPr>
              <a:t>vCloud</a:t>
            </a:r>
            <a:r>
              <a:rPr lang="en-US" dirty="0">
                <a:solidFill>
                  <a:srgbClr val="003D79"/>
                </a:solidFill>
              </a:rPr>
              <a:t> Suite® Standard</a:t>
            </a:r>
          </a:p>
          <a:p>
            <a:pPr marL="285750" indent="-285750"/>
            <a:r>
              <a:rPr lang="en-US" dirty="0">
                <a:solidFill>
                  <a:srgbClr val="003D79"/>
                </a:solidFill>
              </a:rPr>
              <a:t>VMware Virtual SAN™</a:t>
            </a:r>
          </a:p>
          <a:p>
            <a:pPr marL="285750" indent="-285750"/>
            <a:r>
              <a:rPr lang="en-US" dirty="0">
                <a:solidFill>
                  <a:srgbClr val="003D79"/>
                </a:solidFill>
              </a:rPr>
              <a:t>VMware vRealize Orchestrator</a:t>
            </a:r>
          </a:p>
          <a:p>
            <a:endParaRPr lang="en-US" dirty="0">
              <a:solidFill>
                <a:srgbClr val="003D79"/>
              </a:solidFill>
            </a:endParaRPr>
          </a:p>
        </p:txBody>
      </p:sp>
      <p:sp>
        <p:nvSpPr>
          <p:cNvPr id="6" name="Content Placeholder 5"/>
          <p:cNvSpPr>
            <a:spLocks noGrp="1"/>
          </p:cNvSpPr>
          <p:nvPr>
            <p:ph sz="half" idx="2"/>
          </p:nvPr>
        </p:nvSpPr>
        <p:spPr/>
        <p:txBody>
          <a:bodyPr/>
          <a:lstStyle/>
          <a:p>
            <a:pPr marL="285750" indent="-285750"/>
            <a:r>
              <a:rPr lang="en-US" dirty="0">
                <a:solidFill>
                  <a:srgbClr val="003D79"/>
                </a:solidFill>
              </a:rPr>
              <a:t>VMware vRealize Operations™ 6 Enterprise</a:t>
            </a:r>
          </a:p>
          <a:p>
            <a:pPr marL="285750" indent="-285750"/>
            <a:r>
              <a:rPr lang="en-US" dirty="0">
                <a:solidFill>
                  <a:srgbClr val="003D79"/>
                </a:solidFill>
              </a:rPr>
              <a:t>VMware vRealize Log Insight™</a:t>
            </a:r>
          </a:p>
          <a:p>
            <a:pPr marL="285750" indent="-285750"/>
            <a:r>
              <a:rPr lang="en-US" dirty="0">
                <a:solidFill>
                  <a:srgbClr val="003D79"/>
                </a:solidFill>
              </a:rPr>
              <a:t>VMware vRealize Operations for Horizon®</a:t>
            </a:r>
          </a:p>
          <a:p>
            <a:pPr marL="285750" indent="-285750"/>
            <a:r>
              <a:rPr lang="en-US" dirty="0">
                <a:solidFill>
                  <a:srgbClr val="003D79"/>
                </a:solidFill>
              </a:rPr>
              <a:t>VMware Horizon® Advanced Edition</a:t>
            </a:r>
          </a:p>
          <a:p>
            <a:pPr marL="285750" indent="-285750"/>
            <a:r>
              <a:rPr lang="en-US" dirty="0">
                <a:solidFill>
                  <a:srgbClr val="003D79"/>
                </a:solidFill>
              </a:rPr>
              <a:t>VMware Fusion 8.5 Pro</a:t>
            </a:r>
          </a:p>
          <a:p>
            <a:pPr marL="285750" indent="-285750"/>
            <a:r>
              <a:rPr lang="en-US" dirty="0">
                <a:solidFill>
                  <a:srgbClr val="003D79"/>
                </a:solidFill>
              </a:rPr>
              <a:t>VMware Workstation 12.5 Pro</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4337" y="118842"/>
            <a:ext cx="1004388" cy="438589"/>
          </a:xfrm>
          <a:prstGeom prst="rect">
            <a:avLst/>
          </a:prstGeom>
        </p:spPr>
      </p:pic>
      <p:sp>
        <p:nvSpPr>
          <p:cNvPr id="7" name="TextBox 6"/>
          <p:cNvSpPr txBox="1"/>
          <p:nvPr/>
        </p:nvSpPr>
        <p:spPr>
          <a:xfrm>
            <a:off x="-162706" y="5005693"/>
            <a:ext cx="9306706" cy="1064907"/>
          </a:xfrm>
          <a:prstGeom prst="rect">
            <a:avLst/>
          </a:prstGeom>
          <a:noFill/>
        </p:spPr>
        <p:txBody>
          <a:bodyPr wrap="square" rtlCol="0">
            <a:spAutoFit/>
          </a:bodyPr>
          <a:lstStyle/>
          <a:p>
            <a:r>
              <a:rPr lang="en-US" sz="1800" b="1" dirty="0">
                <a:solidFill>
                  <a:schemeClr val="tx1"/>
                </a:solidFill>
                <a:latin typeface="+mn-lt"/>
                <a:ea typeface="Arial Hebrew" charset="-79"/>
                <a:cs typeface="Arial Hebrew" charset="-79"/>
              </a:rPr>
              <a:t>Enjoy exclusive access to 365-day evaluation licenses for a selection of VMware solutions for personal use in a non-production environment. </a:t>
            </a:r>
            <a:endParaRPr lang="en-US" sz="1800" b="1" dirty="0">
              <a:solidFill>
                <a:schemeClr val="tx1"/>
              </a:solidFill>
              <a:latin typeface="+mn-lt"/>
              <a:ea typeface="+mn-ea"/>
            </a:endParaRPr>
          </a:p>
          <a:p>
            <a:r>
              <a:rPr lang="en-US" sz="2000" b="1" dirty="0">
                <a:solidFill>
                  <a:schemeClr val="tx1"/>
                </a:solidFill>
                <a:latin typeface="+mn-lt"/>
                <a:ea typeface="+mn-ea"/>
              </a:rPr>
              <a:t>For more information, please visit: https://</a:t>
            </a:r>
            <a:r>
              <a:rPr lang="en-US" sz="2000" b="1" dirty="0" err="1">
                <a:solidFill>
                  <a:schemeClr val="tx1"/>
                </a:solidFill>
                <a:latin typeface="+mn-lt"/>
                <a:ea typeface="+mn-ea"/>
              </a:rPr>
              <a:t>www.vmug.com</a:t>
            </a:r>
            <a:r>
              <a:rPr lang="en-US" sz="2000" b="1" dirty="0">
                <a:solidFill>
                  <a:schemeClr val="tx1"/>
                </a:solidFill>
                <a:latin typeface="+mn-lt"/>
                <a:ea typeface="+mn-ea"/>
              </a:rPr>
              <a:t>/Advantage</a:t>
            </a:r>
          </a:p>
        </p:txBody>
      </p:sp>
    </p:spTree>
    <p:extLst>
      <p:ext uri="{BB962C8B-B14F-4D97-AF65-F5344CB8AC3E}">
        <p14:creationId xmlns:p14="http://schemas.microsoft.com/office/powerpoint/2010/main" val="6006422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
          <p:cNvSpPr txBox="1">
            <a:spLocks/>
          </p:cNvSpPr>
          <p:nvPr/>
        </p:nvSpPr>
        <p:spPr>
          <a:xfrm>
            <a:off x="1" y="152400"/>
            <a:ext cx="9144000" cy="523180"/>
          </a:xfrm>
          <a:prstGeom prst="rect">
            <a:avLst/>
          </a:prstGeom>
          <a:noFill/>
          <a:ln>
            <a:noFill/>
          </a:ln>
        </p:spPr>
        <p:txBody>
          <a:bodyPr wrap="square" lIns="91425" tIns="45700" rIns="91425" bIns="45700"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marL="342900" indent="-342900" algn="ctr">
              <a:buSzPct val="25000"/>
            </a:pPr>
            <a:r>
              <a:rPr lang="en-US" sz="2800" b="1" kern="0" dirty="0">
                <a:solidFill>
                  <a:schemeClr val="accent3"/>
                </a:solidFill>
              </a:rPr>
              <a:t>The Big One!</a:t>
            </a:r>
          </a:p>
        </p:txBody>
      </p:sp>
      <p:pic>
        <p:nvPicPr>
          <p:cNvPr id="6" name="Picture 5" descr="A close up of a building&#10;&#10;Description automatically generated">
            <a:extLst>
              <a:ext uri="{FF2B5EF4-FFF2-40B4-BE49-F238E27FC236}">
                <a16:creationId xmlns:a16="http://schemas.microsoft.com/office/drawing/2014/main" id="{3156F7F3-50BC-4F2C-8459-9F3C5CE84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572000"/>
          </a:xfrm>
          <a:prstGeom prst="rect">
            <a:avLst/>
          </a:prstGeom>
        </p:spPr>
      </p:pic>
      <p:sp>
        <p:nvSpPr>
          <p:cNvPr id="7" name="TextBox 6">
            <a:extLst>
              <a:ext uri="{FF2B5EF4-FFF2-40B4-BE49-F238E27FC236}">
                <a16:creationId xmlns:a16="http://schemas.microsoft.com/office/drawing/2014/main" id="{3A932DE3-1A8D-4F04-8F8E-CC96D718888B}"/>
              </a:ext>
            </a:extLst>
          </p:cNvPr>
          <p:cNvSpPr txBox="1"/>
          <p:nvPr/>
        </p:nvSpPr>
        <p:spPr>
          <a:xfrm>
            <a:off x="2978091" y="2969703"/>
            <a:ext cx="5972962" cy="707886"/>
          </a:xfrm>
          <a:prstGeom prst="rect">
            <a:avLst/>
          </a:prstGeom>
          <a:noFill/>
        </p:spPr>
        <p:txBody>
          <a:bodyPr wrap="square" rtlCol="0">
            <a:spAutoFit/>
          </a:bodyPr>
          <a:lstStyle/>
          <a:p>
            <a:pPr algn="r"/>
            <a:r>
              <a:rPr lang="en-US" sz="2000" dirty="0">
                <a:solidFill>
                  <a:schemeClr val="bg1"/>
                </a:solidFill>
                <a:latin typeface="+mn-lt"/>
                <a:ea typeface="+mn-ea"/>
              </a:rPr>
              <a:t>North Building | Metro Toronto Convention Centre  255 Front Street West</a:t>
            </a:r>
            <a:endParaRPr lang="en-CA" sz="2000" dirty="0" err="1">
              <a:solidFill>
                <a:schemeClr val="bg1"/>
              </a:solidFill>
              <a:latin typeface="+mn-lt"/>
              <a:ea typeface="+mn-ea"/>
            </a:endParaRPr>
          </a:p>
        </p:txBody>
      </p:sp>
    </p:spTree>
    <p:extLst>
      <p:ext uri="{BB962C8B-B14F-4D97-AF65-F5344CB8AC3E}">
        <p14:creationId xmlns:p14="http://schemas.microsoft.com/office/powerpoint/2010/main" val="3274963583"/>
      </p:ext>
    </p:extLst>
  </p:cSld>
  <p:clrMapOvr>
    <a:masterClrMapping/>
  </p:clrMapOvr>
</p:sld>
</file>

<file path=ppt/theme/theme1.xml><?xml version="1.0" encoding="utf-8"?>
<a:theme xmlns:a="http://schemas.openxmlformats.org/drawingml/2006/main" name="NewLeaderGuide_11-2-09">
  <a:themeElements>
    <a:clrScheme name="Custom 4">
      <a:dk1>
        <a:srgbClr val="333333"/>
      </a:dk1>
      <a:lt1>
        <a:srgbClr val="000000"/>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5D3"/>
        </a:solidFill>
        <a:ln w="9525">
          <a:noFill/>
          <a:round/>
          <a:headEnd/>
          <a:tailEnd/>
        </a:ln>
      </a:spPr>
      <a:bodyPr wrap="none" lIns="0" tIns="0" rIns="0" bIns="0" anchor="ctr"/>
      <a:lstStyle>
        <a:defPPr marL="0" marR="0" indent="0"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VMUG PPT Template 2011">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E7A1F28F603D4F8A74961171AACF0F" ma:contentTypeVersion="0" ma:contentTypeDescription="Create a new document." ma:contentTypeScope="" ma:versionID="01c28ffe22cd42c27289fcca63c2000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3BC1715-E530-4C76-A80B-13B4750608BC}">
  <ds:schemaRefs>
    <ds:schemaRef ds:uri="http://schemas.microsoft.com/sharepoint/v3/contenttype/forms"/>
  </ds:schemaRefs>
</ds:datastoreItem>
</file>

<file path=customXml/itemProps2.xml><?xml version="1.0" encoding="utf-8"?>
<ds:datastoreItem xmlns:ds="http://schemas.openxmlformats.org/officeDocument/2006/customXml" ds:itemID="{0630BE9B-BE4F-4BC9-B635-D16AB307F6D8}">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E27B8D5-613E-4CC7-9D1B-F45CBF3F0E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3918</TotalTime>
  <Words>407</Words>
  <Application>Microsoft Office PowerPoint</Application>
  <PresentationFormat>On-screen Show (4:3)</PresentationFormat>
  <Paragraphs>65</Paragraphs>
  <Slides>9</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Calibri Light</vt:lpstr>
      <vt:lpstr>Times</vt:lpstr>
      <vt:lpstr>Wingdings</vt:lpstr>
      <vt:lpstr>NewLeaderGuide_11-2-09</vt:lpstr>
      <vt:lpstr>New VMUG PPT Template 2011</vt:lpstr>
      <vt:lpstr>VMware Non-Confidential</vt:lpstr>
      <vt:lpstr>1_VMware Non-Confidential</vt:lpstr>
      <vt:lpstr>PowerPoint Presentation</vt:lpstr>
      <vt:lpstr>PowerPoint Presentation</vt:lpstr>
      <vt:lpstr>PowerPoint Presentation</vt:lpstr>
      <vt:lpstr>PowerPoint Presentation</vt:lpstr>
      <vt:lpstr>PowerPoint Presentation</vt:lpstr>
      <vt:lpstr>VMUG Advantage</vt:lpstr>
      <vt:lpstr>Benefits</vt:lpstr>
      <vt:lpstr>EVALExperience – 365-day EVAL</vt:lpstr>
      <vt:lpstr>PowerPoint Presentation</vt:lpstr>
    </vt:vector>
  </TitlesOfParts>
  <Company>VMware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User Group (VMUG) New Leader Guide</dc:title>
  <dc:creator>Teresa Streit</dc:creator>
  <cp:lastModifiedBy>mike preston</cp:lastModifiedBy>
  <cp:revision>254</cp:revision>
  <cp:lastPrinted>2013-03-07T19:21:22Z</cp:lastPrinted>
  <dcterms:created xsi:type="dcterms:W3CDTF">2009-11-02T20:14:06Z</dcterms:created>
  <dcterms:modified xsi:type="dcterms:W3CDTF">2020-01-21T20:50:31Z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0x0101005DE7A1F28F603D4F8A74961171AACF0F</vt:lpwstr>
  </property>
</Properties>
</file>