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527C-2B31-493D-BA7F-86661071AC17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02D-371B-44F8-80BB-B2217190D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25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527C-2B31-493D-BA7F-86661071AC17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02D-371B-44F8-80BB-B2217190D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88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527C-2B31-493D-BA7F-86661071AC17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02D-371B-44F8-80BB-B2217190D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29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527C-2B31-493D-BA7F-86661071AC17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02D-371B-44F8-80BB-B2217190D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025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527C-2B31-493D-BA7F-86661071AC17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02D-371B-44F8-80BB-B2217190D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077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527C-2B31-493D-BA7F-86661071AC17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02D-371B-44F8-80BB-B2217190D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377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527C-2B31-493D-BA7F-86661071AC17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02D-371B-44F8-80BB-B2217190D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477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527C-2B31-493D-BA7F-86661071AC17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02D-371B-44F8-80BB-B2217190D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00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527C-2B31-493D-BA7F-86661071AC17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02D-371B-44F8-80BB-B2217190D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58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527C-2B31-493D-BA7F-86661071AC17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D59602D-371B-44F8-80BB-B2217190D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4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527C-2B31-493D-BA7F-86661071AC17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02D-371B-44F8-80BB-B2217190D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7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527C-2B31-493D-BA7F-86661071AC17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02D-371B-44F8-80BB-B2217190D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03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527C-2B31-493D-BA7F-86661071AC17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02D-371B-44F8-80BB-B2217190D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08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527C-2B31-493D-BA7F-86661071AC17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02D-371B-44F8-80BB-B2217190D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24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527C-2B31-493D-BA7F-86661071AC17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02D-371B-44F8-80BB-B2217190D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7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527C-2B31-493D-BA7F-86661071AC17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02D-371B-44F8-80BB-B2217190D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7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527C-2B31-493D-BA7F-86661071AC17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02D-371B-44F8-80BB-B2217190D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32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92527C-2B31-493D-BA7F-86661071AC17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59602D-371B-44F8-80BB-B2217190D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05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New Coffee Maker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Svitlana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endParaRPr lang="en-US" dirty="0" smtClean="0"/>
          </a:p>
          <a:p>
            <a:r>
              <a:rPr lang="en-US" dirty="0" err="1" smtClean="0"/>
              <a:t>Vitalii</a:t>
            </a:r>
            <a:r>
              <a:rPr lang="en-US" dirty="0" smtClean="0"/>
              <a:t> Upir</a:t>
            </a:r>
          </a:p>
          <a:p>
            <a:r>
              <a:rPr lang="en-US" dirty="0" err="1" smtClean="0"/>
              <a:t>Dmytro</a:t>
            </a:r>
            <a:r>
              <a:rPr lang="en-US" dirty="0" smtClean="0"/>
              <a:t> Kravchenko</a:t>
            </a:r>
          </a:p>
          <a:p>
            <a:r>
              <a:rPr lang="en-US" dirty="0" smtClean="0"/>
              <a:t>Sebastian </a:t>
            </a:r>
            <a:r>
              <a:rPr lang="en-US" dirty="0" err="1" smtClean="0"/>
              <a:t>Babushkin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715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922" y="174073"/>
            <a:ext cx="10018713" cy="516924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Planowane:</a:t>
            </a:r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2" y="864066"/>
            <a:ext cx="10300943" cy="578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4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922" y="174073"/>
            <a:ext cx="10018713" cy="516924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Planowane: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2" y="971026"/>
            <a:ext cx="7391833" cy="5631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8909108" y="1651931"/>
            <a:ext cx="3117370" cy="3124201"/>
          </a:xfrm>
        </p:spPr>
        <p:txBody>
          <a:bodyPr/>
          <a:lstStyle/>
          <a:p>
            <a:r>
              <a:rPr lang="pl-PL" dirty="0" smtClean="0"/>
              <a:t>Scan QR code(with already created order);</a:t>
            </a:r>
            <a:endParaRPr lang="en-US" dirty="0" smtClean="0"/>
          </a:p>
          <a:p>
            <a:r>
              <a:rPr lang="en-US" dirty="0" smtClean="0"/>
              <a:t>Customize drink;</a:t>
            </a:r>
            <a:endParaRPr lang="pl-PL" dirty="0" smtClean="0"/>
          </a:p>
          <a:p>
            <a:r>
              <a:rPr lang="pl-PL" dirty="0" smtClean="0"/>
              <a:t>Payment by mobile and credit card.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13355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922" y="174073"/>
            <a:ext cx="10018713" cy="516924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Udało się realizować:</a:t>
            </a:r>
            <a:endParaRPr lang="uk-UA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475922" y="1030162"/>
            <a:ext cx="10197094" cy="1148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Serwis Scanner za pomocą którego możemy odczytać kod z przepisem i następnie wywołać serwis Coffee.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096000" y="1623100"/>
            <a:ext cx="5577016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 scan(Context context) 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RemoteException, ContextException {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"SCANNER"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"Started"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PositionalContext cxt = (PositionalContext) context;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List&lt;String&gt; inputs = cxt.getInValues();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"inputs: " 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inputs);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List&lt;String&gt; outputs = cxt.getOutPaths();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"outputs: " 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outputs);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update the service context</a:t>
            </a:r>
            <a:b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provider 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cxt.putValue(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"scanner/provider"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provider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.getProviderName());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cxt.putValue(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"scanner/provider"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getClass().getName());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(isRecipeCodeExist(inputs.get(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 {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Recipe recipe = decode(inputs.get(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cxt.putValue(</a:t>
            </a:r>
            <a:r>
              <a:rPr kumimoji="0" lang="uk-UA" altLang="uk-UA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RESULT_STATUS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(cxt.getReturnPath() != 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cxt.setReturnValue(</a:t>
            </a:r>
            <a: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getRecipeContext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(recipe));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(outputs.size() == 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pl-PL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put the result in the existing output path</a:t>
            </a:r>
            <a:b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cxt.putValue(outputs.get(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getRecipeContext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(recipe));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cxt.putValue(</a:t>
            </a:r>
            <a:r>
              <a:rPr kumimoji="0" lang="uk-UA" altLang="uk-UA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RESULT_PATH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getRecipeContext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(recipe));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cxt.putValue(</a:t>
            </a:r>
            <a:r>
              <a:rPr kumimoji="0" lang="uk-UA" altLang="uk-UA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RESULT_STATUS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cxt.putValue(</a:t>
            </a:r>
            <a:r>
              <a:rPr kumimoji="0" lang="uk-UA" altLang="uk-UA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RESULT_PATH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"Sorry, you sent incorrect code!!!"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cxt;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91436" y="4023757"/>
            <a:ext cx="5009705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Recipe decode(String code) {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Recipe recipe = 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Recipe();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codes[] = code.split(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"[,]"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recipe.setAmtCoffee(Integer.</a:t>
            </a:r>
            <a: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(codes[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].split(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recipe.setAmtMilk(Integer.</a:t>
            </a:r>
            <a: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(codes[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].split(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recipe.setAmtSugar(Integer.</a:t>
            </a:r>
            <a: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(codes[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].split(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recipe.setAmtChocolate(Integer.</a:t>
            </a:r>
            <a: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(codes[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].split(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"ch"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recipe.setPrice(Integer.</a:t>
            </a:r>
            <a: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(codes[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].split(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"p"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recipe.setName(codes[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pl-PL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recipe;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91437" y="2241263"/>
            <a:ext cx="5009705" cy="13388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 getRecipeContext(Recipe recipe) 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ContextException {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recipe.getName()), </a:t>
            </a:r>
            <a:endParaRPr kumimoji="0" lang="pl-PL" altLang="uk-UA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recipe.getPrice()),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l-PL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"amtCoffee"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recipe.getAmtCoffee()),</a:t>
            </a:r>
            <a:endParaRPr kumimoji="0" lang="pl-PL" altLang="uk-UA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"amtMilk"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recipe.getAmtMilk()),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l-PL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"amtSugar"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recipe.getAmtSugar()), </a:t>
            </a:r>
            <a:endParaRPr kumimoji="0" lang="pl-PL" altLang="uk-UA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"amtChocolate"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recipe.getAmtChocolate()))</a:t>
            </a:r>
            <a:r>
              <a:rPr kumimoji="0" lang="pl-PL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3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922" y="174073"/>
            <a:ext cx="10018713" cy="516924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Udało się realizować(Netlet):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55229" y="965013"/>
            <a:ext cx="8456161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#!/usr/bin/env nsh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@Codebase(group='org.sorcer', module='coffeemaker', version='${sorcer.version}', classifier='dl')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edu.pjatk.inn.coffeemaker.Delivery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edu.pjatk.inn.coffeemaker.Scanner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edu.pjatk.inn.coffeemaker.CoffeeService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sorcer.co.operator.inEnt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sorcer.eo.operator.*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codeRecipe = "c1,m1,s2,ch0,p123,latte";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paid = 200;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Task scanner = task("hello scanner", sig("scan", Scanner.class), context("scanner", inEnt("code", codeRecipe)));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Task coffee = task("coffee", sig("makeCoffee", CoffeeService.class), context(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ent("recipe/name", "latte"),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ent("coffee/paid", paid),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ent("coffee/change"),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ent("recipe")));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Task delivery = task("delivery", sig("deliver", Delivery.class), context(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ent("location", "PJATK"),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ent("delivery/paid"),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ent("room", "Duza alua")));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if(get(exert(scanner),"result/status")){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job(scanner, coffee, delivery,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pipe(outPoint(scanner, "result/value"), inPoint(coffee, "recipe")),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pipe(outPoint(coffee, "coffee/change"), inPoint(delivery, "delivery/paid"))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);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} else{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scanner</a:t>
            </a:r>
            <a:r>
              <a:rPr kumimoji="0" lang="pl-PL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  <a:b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8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922" y="174073"/>
            <a:ext cx="10018713" cy="516924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Udało się realizować(Netlet -&gt; Output):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0969" y="904260"/>
            <a:ext cx="535435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name: job-85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uk-UA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subject: job/data/context:job-85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uk-UA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name: unknown83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coffee/change = 77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coffee/paid = 200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price = 123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recipe = Context name: unknown23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amtChocolate</a:t>
            </a: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amtCoffee</a:t>
            </a: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amtMilk</a:t>
            </a: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amtSugar</a:t>
            </a: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 = latte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price = 123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recipe/added = false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recipe/name = latte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task/provider = CoffeeMaker-vital@172.23.66.83:172.23.66.83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job-85/coffee/coffee/change = 77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job-85/coffee/coffee/paid = 200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job-85/coffee/price = 123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job-85/coffee/recipe = Context name: unknown23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amtChocolate</a:t>
            </a: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amtCoffee</a:t>
            </a: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amtMilk</a:t>
            </a: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amtSugar</a:t>
            </a: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 = latte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price = 123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recipe/added = false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job-85/coffee/recipe/name = latte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job-85/coffee/task/provider = CoffeeMaker-vital@172.23.66.83:172.23.66.83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6.83:172.23.66.83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6027478" y="904260"/>
            <a:ext cx="5767926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name: unknown84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deliver/change = 17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delivery/cost = 60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delivery/paid = 77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location = PJATK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room = </a:t>
            </a:r>
            <a:r>
              <a:rPr lang="en-US" altLang="uk-UA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Duza</a:t>
            </a: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alua</a:t>
            </a:r>
            <a:endParaRPr lang="en-US" altLang="uk-UA" sz="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task/provider = Coffee Delivery-vital@172.23.66.83:172.23.66.83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job-85/delivery/deliver/change = 17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job-85/delivery/delivery/cost = 60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job-85/delivery/delivery/paid = 77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job-85/delivery/location = PJATK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job-85/delivery/room = </a:t>
            </a:r>
            <a:r>
              <a:rPr lang="en-US" altLang="uk-UA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Duza</a:t>
            </a: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alua</a:t>
            </a:r>
            <a:endParaRPr lang="en-US" altLang="uk-UA" sz="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job-85/delivery/task/provider = Coffee Delivery-vital@172.23.66.83:172.23.66.83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name: scanner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code = c1,m1,s2,ch0,p123,latte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result/status = true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result/value = Context name: unknown23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uk-UA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amtChocolate</a:t>
            </a: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uk-UA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amtCoffee</a:t>
            </a: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uk-UA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amtMilk</a:t>
            </a: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uk-UA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amtSugar</a:t>
            </a: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 = latte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price = 123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scanner/provider = Scanner-vital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task/provider = Scanner-vital@172.23.66.83:172.23.66.83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job-85/hello scanner/code = c1,m1,s2,ch0,p123,latte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job-85/hello scanner/result/status = true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job-85/hello scanner/result/value = Context name: unknown23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uk-UA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amtChocolate</a:t>
            </a: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uk-UA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amtCoffee</a:t>
            </a: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uk-UA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amtMilk</a:t>
            </a: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uk-UA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amtSugar</a:t>
            </a: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 = latte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price = 123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job-85/hello scanner/scanner/provider = Scanner-vital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job-85/hello scanner/task/provider = Scanner-vital@172.23.66.83:172.23.66.83</a:t>
            </a:r>
            <a:endParaRPr lang="uk-UA" altLang="uk-UA" sz="1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63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5764" y="2273969"/>
            <a:ext cx="10018713" cy="1752599"/>
          </a:xfrm>
        </p:spPr>
        <p:txBody>
          <a:bodyPr>
            <a:noAutofit/>
          </a:bodyPr>
          <a:lstStyle/>
          <a:p>
            <a:r>
              <a:rPr lang="en-US" sz="16600" dirty="0" smtClean="0"/>
              <a:t>DEMO</a:t>
            </a:r>
            <a:endParaRPr lang="ru-RU" sz="16600" dirty="0"/>
          </a:p>
        </p:txBody>
      </p:sp>
    </p:spTree>
    <p:extLst>
      <p:ext uri="{BB962C8B-B14F-4D97-AF65-F5344CB8AC3E}">
        <p14:creationId xmlns:p14="http://schemas.microsoft.com/office/powerpoint/2010/main" val="13792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2370" y="2339873"/>
            <a:ext cx="10018713" cy="1287378"/>
          </a:xfrm>
        </p:spPr>
        <p:txBody>
          <a:bodyPr>
            <a:noAutofit/>
          </a:bodyPr>
          <a:lstStyle/>
          <a:p>
            <a:r>
              <a:rPr lang="pl-PL" sz="8000" dirty="0" smtClean="0"/>
              <a:t>Pytania</a:t>
            </a:r>
            <a:r>
              <a:rPr lang="pl-PL" sz="7200" dirty="0" smtClean="0"/>
              <a:t>?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9367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9684" y="2009924"/>
            <a:ext cx="10018713" cy="1752599"/>
          </a:xfrm>
        </p:spPr>
        <p:txBody>
          <a:bodyPr>
            <a:noAutofit/>
          </a:bodyPr>
          <a:lstStyle/>
          <a:p>
            <a:r>
              <a:rPr lang="pl-PL" sz="8000" dirty="0" smtClean="0"/>
              <a:t>Dziękujemy</a:t>
            </a:r>
            <a:r>
              <a:rPr lang="pl-PL" sz="11500" dirty="0" smtClean="0"/>
              <a:t>!</a:t>
            </a:r>
            <a:endParaRPr lang="ru-RU" sz="11500" dirty="0"/>
          </a:p>
        </p:txBody>
      </p:sp>
    </p:spTree>
    <p:extLst>
      <p:ext uri="{BB962C8B-B14F-4D97-AF65-F5344CB8AC3E}">
        <p14:creationId xmlns:p14="http://schemas.microsoft.com/office/powerpoint/2010/main" val="7808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Другая 5">
      <a:dk1>
        <a:srgbClr val="0070C0"/>
      </a:dk1>
      <a:lt1>
        <a:sysClr val="window" lastClr="FFFFFF"/>
      </a:lt1>
      <a:dk2>
        <a:srgbClr val="1F497D"/>
      </a:dk2>
      <a:lt2>
        <a:srgbClr val="EEECE1"/>
      </a:lt2>
      <a:accent1>
        <a:srgbClr val="FFFF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1511</TotalTime>
  <Words>370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Courier New</vt:lpstr>
      <vt:lpstr>Параллакс</vt:lpstr>
      <vt:lpstr>The New Coffee Maker</vt:lpstr>
      <vt:lpstr>Planowane:</vt:lpstr>
      <vt:lpstr>Planowane:</vt:lpstr>
      <vt:lpstr>Udało się realizować:</vt:lpstr>
      <vt:lpstr>Udało się realizować(Netlet):</vt:lpstr>
      <vt:lpstr>Udało się realizować(Netlet -&gt; Output):</vt:lpstr>
      <vt:lpstr>DEMO</vt:lpstr>
      <vt:lpstr>Pytania?</vt:lpstr>
      <vt:lpstr>Dziękujemy!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Кравченко</dc:creator>
  <cp:lastModifiedBy>Svitlana Bilan</cp:lastModifiedBy>
  <cp:revision>17</cp:revision>
  <dcterms:created xsi:type="dcterms:W3CDTF">2016-01-28T14:14:19Z</dcterms:created>
  <dcterms:modified xsi:type="dcterms:W3CDTF">2016-01-29T19:29:00Z</dcterms:modified>
</cp:coreProperties>
</file>