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3F6BBB-B9BD-4C1F-9CD4-F3BE614295FF}">
  <a:tblStyle styleId="{DB3F6BBB-B9BD-4C1F-9CD4-F3BE614295F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6309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76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  <a:endParaRPr lang="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dk2"/>
                </a:solidFill>
              </a:rPr>
              <a:t>‹#›</a:t>
            </a:fld>
            <a:endParaRPr lang="pl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683918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p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pl"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752475" y="114300"/>
            <a:ext cx="7619999" cy="40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pl" sz="1800" b="1" dirty="0">
                <a:solidFill>
                  <a:schemeClr val="accent2"/>
                </a:solidFill>
              </a:rPr>
              <a:t>The New Coffee-Maker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pl" dirty="0">
                <a:solidFill>
                  <a:schemeClr val="accent2"/>
                </a:solidFill>
              </a:rPr>
              <a:t>Svitlana Bilan, Dmytro Kravchenko, Vitalii Upir, Sebastian Babushkin</a:t>
            </a:r>
          </a:p>
        </p:txBody>
      </p:sp>
      <p:graphicFrame>
        <p:nvGraphicFramePr>
          <p:cNvPr id="67" name="Shape 67"/>
          <p:cNvGraphicFramePr/>
          <p:nvPr/>
        </p:nvGraphicFramePr>
        <p:xfrm>
          <a:off x="0" y="706212"/>
          <a:ext cx="9144000" cy="4380375"/>
        </p:xfrm>
        <a:graphic>
          <a:graphicData uri="http://schemas.openxmlformats.org/drawingml/2006/table">
            <a:tbl>
              <a:tblPr>
                <a:noFill/>
                <a:tableStyleId>{DB3F6BBB-B9BD-4C1F-9CD4-F3BE614295FF}</a:tableStyleId>
              </a:tblPr>
              <a:tblGrid>
                <a:gridCol w="4572000"/>
                <a:gridCol w="4572000"/>
              </a:tblGrid>
              <a:tr h="2193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11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Description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800" b="1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800" b="1">
                          <a:solidFill>
                            <a:schemeClr val="dk1"/>
                          </a:solidFill>
                        </a:rPr>
                        <a:t> 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800" b="1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100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11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Objective/Approach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800" b="1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800" b="1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800" b="1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11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Resources/Schedule</a:t>
                      </a: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1100">
                          <a:solidFill>
                            <a:schemeClr val="accent2"/>
                          </a:solidFill>
                        </a:rPr>
                        <a:t>Benefits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pl" sz="800" b="1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10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8" name="Shape 68"/>
          <p:cNvSpPr txBox="1"/>
          <p:nvPr/>
        </p:nvSpPr>
        <p:spPr>
          <a:xfrm>
            <a:off x="4690625" y="3097425"/>
            <a:ext cx="4326899" cy="185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800" dirty="0" smtClean="0"/>
              <a:t>The order is processed much faster.</a:t>
            </a:r>
          </a:p>
          <a:p>
            <a:pPr marL="171450" lvl="6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Using QR code</a:t>
            </a:r>
          </a:p>
          <a:p>
            <a:pPr marL="171450" lvl="6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Using defaults recipes</a:t>
            </a:r>
            <a:r>
              <a:rPr lang="en-US" sz="800" dirty="0" smtClean="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800" dirty="0" smtClean="0"/>
              <a:t>The managing is processed much easier.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Checking Inventory online of any Coffee-Maker using application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Managing Recipes/Inventory online of any Coffee-Maker using application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800" dirty="0" smtClean="0"/>
              <a:t>The amount of orders </a:t>
            </a:r>
            <a:r>
              <a:rPr lang="en-US" sz="800" dirty="0" smtClean="0"/>
              <a:t>increased -&gt; The profit </a:t>
            </a:r>
            <a:r>
              <a:rPr lang="en-US" sz="800" smtClean="0"/>
              <a:t>is higher</a:t>
            </a:r>
            <a:r>
              <a:rPr lang="en-US" sz="800" dirty="0" smtClean="0"/>
              <a:t>: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A big amount of default drinks(recipes) and ingredients.</a:t>
            </a:r>
          </a:p>
          <a:p>
            <a:pPr marL="171450" lvl="0" indent="-1714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" dirty="0" smtClean="0"/>
              <a:t>An opportunity to create/customize your own drink.</a:t>
            </a:r>
            <a:endParaRPr sz="800" dirty="0"/>
          </a:p>
          <a:p>
            <a:pPr lvl="0" rtl="0">
              <a:spcBef>
                <a:spcPts val="0"/>
              </a:spcBef>
              <a:buNone/>
            </a:pPr>
            <a:endParaRPr sz="800" dirty="0"/>
          </a:p>
          <a:p>
            <a:pPr lvl="0" rtl="0">
              <a:spcBef>
                <a:spcPts val="0"/>
              </a:spcBef>
              <a:buNone/>
            </a:pPr>
            <a:endParaRPr sz="800" dirty="0"/>
          </a:p>
          <a:p>
            <a:pPr lvl="0">
              <a:spcBef>
                <a:spcPts val="0"/>
              </a:spcBef>
              <a:buNone/>
            </a:pPr>
            <a:endParaRPr sz="800" dirty="0"/>
          </a:p>
        </p:txBody>
      </p:sp>
      <p:sp>
        <p:nvSpPr>
          <p:cNvPr id="69" name="Shape 69"/>
          <p:cNvSpPr txBox="1"/>
          <p:nvPr/>
        </p:nvSpPr>
        <p:spPr>
          <a:xfrm>
            <a:off x="129400" y="3154025"/>
            <a:ext cx="4326899" cy="179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800" dirty="0"/>
              <a:t>Research  			</a:t>
            </a:r>
            <a:r>
              <a:rPr lang="pl" sz="800" dirty="0" smtClean="0"/>
              <a:t>01/02/2016</a:t>
            </a:r>
            <a:endParaRPr lang="pl" sz="800" dirty="0"/>
          </a:p>
          <a:p>
            <a:pPr lvl="0" rtl="0">
              <a:spcBef>
                <a:spcPts val="0"/>
              </a:spcBef>
              <a:buNone/>
            </a:pPr>
            <a:r>
              <a:rPr lang="pl" sz="800" dirty="0"/>
              <a:t>Application </a:t>
            </a:r>
            <a:r>
              <a:rPr lang="pl" sz="800" dirty="0" smtClean="0"/>
              <a:t>development</a:t>
            </a:r>
            <a:r>
              <a:rPr lang="pl" sz="800" dirty="0"/>
              <a:t>		20/02/2016</a:t>
            </a:r>
          </a:p>
          <a:p>
            <a:pPr lvl="0" rtl="0">
              <a:spcBef>
                <a:spcPts val="0"/>
              </a:spcBef>
              <a:buNone/>
            </a:pPr>
            <a:r>
              <a:rPr lang="pl" sz="800" dirty="0"/>
              <a:t>Payments methods </a:t>
            </a:r>
            <a:r>
              <a:rPr lang="pl" sz="800" dirty="0" smtClean="0"/>
              <a:t>integration</a:t>
            </a:r>
            <a:r>
              <a:rPr lang="pl" sz="800" dirty="0"/>
              <a:t>		</a:t>
            </a:r>
            <a:r>
              <a:rPr lang="pl" sz="800" dirty="0" smtClean="0"/>
              <a:t>01/03/2016</a:t>
            </a:r>
            <a:endParaRPr lang="en-US" sz="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800" dirty="0" smtClean="0"/>
              <a:t>QR code scanner integration		05/03/2016</a:t>
            </a:r>
            <a:endParaRPr lang="pl" sz="800" dirty="0"/>
          </a:p>
          <a:p>
            <a:pPr lvl="0" rtl="0">
              <a:spcBef>
                <a:spcPts val="0"/>
              </a:spcBef>
              <a:buNone/>
            </a:pPr>
            <a:r>
              <a:rPr lang="pl" sz="800" dirty="0"/>
              <a:t>New functionality of Coffee-Maker </a:t>
            </a:r>
            <a:r>
              <a:rPr lang="pl" sz="800" dirty="0" smtClean="0"/>
              <a:t>development</a:t>
            </a:r>
            <a:r>
              <a:rPr lang="en-US" sz="800" dirty="0" smtClean="0"/>
              <a:t>  	</a:t>
            </a:r>
            <a:r>
              <a:rPr lang="pl" sz="800" dirty="0" smtClean="0"/>
              <a:t>10/03/2016</a:t>
            </a:r>
            <a:endParaRPr lang="pl" sz="800" dirty="0"/>
          </a:p>
          <a:p>
            <a:pPr lvl="0" rtl="0">
              <a:spcBef>
                <a:spcPts val="0"/>
              </a:spcBef>
              <a:buNone/>
            </a:pPr>
            <a:r>
              <a:rPr lang="pl" sz="800" dirty="0">
                <a:solidFill>
                  <a:schemeClr val="dk1"/>
                </a:solidFill>
              </a:rPr>
              <a:t>New functionality of Coffee-Maker testing	</a:t>
            </a:r>
            <a:r>
              <a:rPr lang="pl" sz="800" dirty="0" smtClean="0">
                <a:solidFill>
                  <a:schemeClr val="dk1"/>
                </a:solidFill>
              </a:rPr>
              <a:t>12/03/2016</a:t>
            </a:r>
            <a:endParaRPr lang="pl" sz="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pl" sz="800" dirty="0">
                <a:solidFill>
                  <a:schemeClr val="dk1"/>
                </a:solidFill>
              </a:rPr>
              <a:t>Application testing		</a:t>
            </a:r>
            <a:r>
              <a:rPr lang="en-US" sz="800" dirty="0" smtClean="0">
                <a:solidFill>
                  <a:schemeClr val="dk1"/>
                </a:solidFill>
              </a:rPr>
              <a:t>	</a:t>
            </a:r>
            <a:r>
              <a:rPr lang="pl" sz="800" dirty="0" smtClean="0">
                <a:solidFill>
                  <a:schemeClr val="dk1"/>
                </a:solidFill>
              </a:rPr>
              <a:t>15/03/2016</a:t>
            </a:r>
            <a:endParaRPr lang="pl" sz="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pl" sz="800" dirty="0"/>
              <a:t>Application integration		</a:t>
            </a:r>
            <a:r>
              <a:rPr lang="pl" sz="800" dirty="0" smtClean="0"/>
              <a:t>20/03/2016</a:t>
            </a:r>
            <a:endParaRPr lang="pl" sz="800" dirty="0"/>
          </a:p>
          <a:p>
            <a:pPr lvl="0" rtl="0">
              <a:spcBef>
                <a:spcPts val="0"/>
              </a:spcBef>
              <a:buNone/>
            </a:pPr>
            <a:r>
              <a:rPr lang="pl" sz="800" dirty="0"/>
              <a:t>The New Coffee-Maker presentation	</a:t>
            </a:r>
            <a:r>
              <a:rPr lang="en-US" sz="800" dirty="0" smtClean="0"/>
              <a:t>	</a:t>
            </a:r>
            <a:r>
              <a:rPr lang="pl" sz="800" dirty="0" smtClean="0"/>
              <a:t>01/04/2016</a:t>
            </a:r>
            <a:endParaRPr lang="pl" sz="800" dirty="0"/>
          </a:p>
          <a:p>
            <a:pPr lvl="0" rtl="0">
              <a:spcBef>
                <a:spcPts val="0"/>
              </a:spcBef>
              <a:buNone/>
            </a:pPr>
            <a:endParaRPr sz="800" dirty="0"/>
          </a:p>
          <a:p>
            <a:pPr lvl="0">
              <a:spcBef>
                <a:spcPts val="0"/>
              </a:spcBef>
              <a:buNone/>
            </a:pPr>
            <a:endParaRPr sz="800" dirty="0"/>
          </a:p>
        </p:txBody>
      </p:sp>
      <p:sp>
        <p:nvSpPr>
          <p:cNvPr id="70" name="Shape 70"/>
          <p:cNvSpPr txBox="1"/>
          <p:nvPr/>
        </p:nvSpPr>
        <p:spPr>
          <a:xfrm>
            <a:off x="40425" y="897700"/>
            <a:ext cx="4488599" cy="194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85750" rtl="0">
              <a:spcBef>
                <a:spcPts val="200"/>
              </a:spcBef>
              <a:buClr>
                <a:schemeClr val="dk1"/>
              </a:buClr>
              <a:buSzPct val="100000"/>
              <a:buChar char="●"/>
            </a:pPr>
            <a:r>
              <a:rPr lang="pl" sz="800" dirty="0">
                <a:solidFill>
                  <a:schemeClr val="dk1"/>
                </a:solidFill>
              </a:rPr>
              <a:t>Payment by cash is only supported.</a:t>
            </a:r>
          </a:p>
          <a:p>
            <a:pPr marL="457200" lvl="0" indent="-285750" rtl="0">
              <a:spcBef>
                <a:spcPts val="200"/>
              </a:spcBef>
              <a:buClr>
                <a:schemeClr val="dk1"/>
              </a:buClr>
              <a:buSzPct val="100000"/>
              <a:buChar char="●"/>
            </a:pPr>
            <a:r>
              <a:rPr lang="pl" sz="800" dirty="0">
                <a:solidFill>
                  <a:schemeClr val="dk1"/>
                </a:solidFill>
              </a:rPr>
              <a:t>Only 3 recipes are available.</a:t>
            </a:r>
          </a:p>
          <a:p>
            <a:pPr marL="457200" lvl="0" indent="-285750" rtl="0">
              <a:spcBef>
                <a:spcPts val="200"/>
              </a:spcBef>
              <a:buClr>
                <a:schemeClr val="dk1"/>
              </a:buClr>
              <a:buSzPct val="100000"/>
              <a:buChar char="●"/>
            </a:pPr>
            <a:r>
              <a:rPr lang="pl" sz="800" dirty="0">
                <a:solidFill>
                  <a:schemeClr val="dk1"/>
                </a:solidFill>
              </a:rPr>
              <a:t>No ability to customize drinks(e.g. adding different toppings)</a:t>
            </a:r>
          </a:p>
          <a:p>
            <a:pPr marL="457200" lvl="0" indent="-285750" rtl="0">
              <a:spcBef>
                <a:spcPts val="200"/>
              </a:spcBef>
              <a:buClr>
                <a:schemeClr val="dk1"/>
              </a:buClr>
              <a:buSzPct val="100000"/>
              <a:buChar char="●"/>
            </a:pPr>
            <a:r>
              <a:rPr lang="pl" sz="800" dirty="0">
                <a:solidFill>
                  <a:schemeClr val="dk1"/>
                </a:solidFill>
              </a:rPr>
              <a:t>A little amount of available ingridients</a:t>
            </a:r>
            <a:r>
              <a:rPr lang="pl" sz="800" dirty="0" smtClean="0">
                <a:solidFill>
                  <a:schemeClr val="dk1"/>
                </a:solidFill>
              </a:rPr>
              <a:t>.</a:t>
            </a:r>
            <a:endParaRPr lang="en-US" sz="800" dirty="0" smtClean="0">
              <a:solidFill>
                <a:schemeClr val="dk1"/>
              </a:solidFill>
            </a:endParaRPr>
          </a:p>
          <a:p>
            <a:pPr marL="457200" lvl="0" indent="-285750" rtl="0">
              <a:spcBef>
                <a:spcPts val="200"/>
              </a:spcBef>
              <a:buClr>
                <a:schemeClr val="dk1"/>
              </a:buClr>
              <a:buSzPct val="100000"/>
              <a:buChar char="●"/>
            </a:pPr>
            <a:r>
              <a:rPr lang="en-US" sz="800" dirty="0" smtClean="0">
                <a:solidFill>
                  <a:schemeClr val="dk1"/>
                </a:solidFill>
              </a:rPr>
              <a:t>Admin can check inventory only in a Coffee-Maker machine.</a:t>
            </a:r>
            <a:endParaRPr lang="pl" sz="800" dirty="0">
              <a:solidFill>
                <a:schemeClr val="dk1"/>
              </a:solidFill>
            </a:endParaRPr>
          </a:p>
          <a:p>
            <a:pPr lvl="0" rtl="0">
              <a:spcBef>
                <a:spcPts val="200"/>
              </a:spcBef>
              <a:buNone/>
            </a:pPr>
            <a:endParaRPr sz="800" dirty="0">
              <a:solidFill>
                <a:schemeClr val="dk1"/>
              </a:solidFill>
            </a:endParaRPr>
          </a:p>
          <a:p>
            <a:pPr lvl="0" rtl="0">
              <a:spcBef>
                <a:spcPts val="200"/>
              </a:spcBef>
              <a:buNone/>
            </a:pPr>
            <a:r>
              <a:rPr lang="pl" sz="800" dirty="0">
                <a:solidFill>
                  <a:schemeClr val="dk1"/>
                </a:solidFill>
              </a:rPr>
              <a:t>Application for Users should be </a:t>
            </a:r>
            <a:r>
              <a:rPr lang="pl" sz="800" dirty="0" smtClean="0">
                <a:solidFill>
                  <a:schemeClr val="dk1"/>
                </a:solidFill>
              </a:rPr>
              <a:t>developed</a:t>
            </a:r>
            <a:r>
              <a:rPr lang="en-US" sz="800" dirty="0" smtClean="0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200"/>
              </a:spcBef>
              <a:buNone/>
            </a:pPr>
            <a:r>
              <a:rPr lang="pl" sz="800" dirty="0" smtClean="0">
                <a:solidFill>
                  <a:schemeClr val="dk1"/>
                </a:solidFill>
              </a:rPr>
              <a:t>Payment </a:t>
            </a:r>
            <a:r>
              <a:rPr lang="pl" sz="800" dirty="0">
                <a:solidFill>
                  <a:schemeClr val="dk1"/>
                </a:solidFill>
              </a:rPr>
              <a:t>by credit card and smartphone is needed.</a:t>
            </a:r>
          </a:p>
          <a:p>
            <a:pPr lvl="0" rtl="0">
              <a:spcBef>
                <a:spcPts val="200"/>
              </a:spcBef>
              <a:buNone/>
            </a:pPr>
            <a:r>
              <a:rPr lang="pl" sz="800" dirty="0">
                <a:solidFill>
                  <a:schemeClr val="dk1"/>
                </a:solidFill>
              </a:rPr>
              <a:t>Extra amount of default drinks is needed</a:t>
            </a:r>
            <a:r>
              <a:rPr lang="pl" sz="800" dirty="0" smtClean="0">
                <a:solidFill>
                  <a:schemeClr val="dk1"/>
                </a:solidFill>
              </a:rPr>
              <a:t>.</a:t>
            </a:r>
            <a:endParaRPr lang="en-US" sz="800" dirty="0" smtClean="0">
              <a:solidFill>
                <a:schemeClr val="dk1"/>
              </a:solidFill>
            </a:endParaRPr>
          </a:p>
          <a:p>
            <a:pPr lvl="0" rtl="0">
              <a:spcBef>
                <a:spcPts val="200"/>
              </a:spcBef>
              <a:buNone/>
            </a:pPr>
            <a:r>
              <a:rPr lang="en-US" sz="800" dirty="0" smtClean="0">
                <a:solidFill>
                  <a:schemeClr val="dk1"/>
                </a:solidFill>
              </a:rPr>
              <a:t>Managing and checking inventory online is needed.</a:t>
            </a:r>
            <a:r>
              <a:rPr lang="pl" sz="800" dirty="0" smtClean="0">
                <a:solidFill>
                  <a:schemeClr val="dk1"/>
                </a:solidFill>
              </a:rPr>
              <a:t> </a:t>
            </a:r>
            <a:endParaRPr lang="pl" sz="800" dirty="0">
              <a:solidFill>
                <a:schemeClr val="dk1"/>
              </a:solidFill>
            </a:endParaRPr>
          </a:p>
          <a:p>
            <a:pPr lvl="0" rtl="0">
              <a:spcBef>
                <a:spcPts val="200"/>
              </a:spcBef>
              <a:buNone/>
            </a:pPr>
            <a:r>
              <a:rPr lang="pl" sz="800" dirty="0">
                <a:solidFill>
                  <a:schemeClr val="dk1"/>
                </a:solidFill>
              </a:rPr>
              <a:t>All machines should be connected to one network and be available in </a:t>
            </a:r>
            <a:r>
              <a:rPr lang="pl" sz="800" dirty="0" smtClean="0">
                <a:solidFill>
                  <a:schemeClr val="dk1"/>
                </a:solidFill>
              </a:rPr>
              <a:t>application</a:t>
            </a:r>
            <a:r>
              <a:rPr lang="pl" sz="800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624627" y="897701"/>
            <a:ext cx="4323298" cy="1836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900" b="1" dirty="0" smtClean="0"/>
              <a:t>Objective:</a:t>
            </a:r>
          </a:p>
          <a:p>
            <a:pPr marL="171450" lvl="7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Provide the opportunity to pay my credit card and smartphone.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Increase the amount of default recipes.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sz="800" dirty="0"/>
              <a:t>Design the Coffee-Maker application</a:t>
            </a:r>
            <a:r>
              <a:rPr lang="en-US" sz="800" dirty="0" smtClean="0"/>
              <a:t>.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Provide the opportunity to find nearest Coffee-Maker(Drinkers), to manage any Coffee-Maker using application(Editor/Admin)</a:t>
            </a:r>
            <a:r>
              <a:rPr lang="en-US" sz="900" b="1" dirty="0" smtClean="0"/>
              <a:t>		</a:t>
            </a:r>
            <a:endParaRPr lang="en-US" sz="900" b="1" dirty="0"/>
          </a:p>
          <a:p>
            <a:pPr lvl="0" rtl="0">
              <a:spcBef>
                <a:spcPts val="0"/>
              </a:spcBef>
              <a:buNone/>
            </a:pPr>
            <a:endParaRPr lang="en-US" sz="9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800" b="1" dirty="0" smtClean="0"/>
              <a:t>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Integrate payments by credit card and by smartphone.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Integrate QR scanner</a:t>
            </a:r>
            <a:r>
              <a:rPr lang="ru-RU" sz="800" dirty="0"/>
              <a:t> </a:t>
            </a:r>
            <a:r>
              <a:rPr lang="en-US" sz="800" dirty="0"/>
              <a:t>to Coffee-Maker.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Develop the Coffee-Maker application</a:t>
            </a:r>
            <a:r>
              <a:rPr lang="en-US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/>
              <a:t>Connect all Coffee-Makers to one network.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" sz="800" dirty="0"/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>
              <a:spcBef>
                <a:spcPts val="0"/>
              </a:spcBef>
              <a:buNone/>
            </a:pPr>
            <a:endParaRPr sz="1000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166</Words>
  <Application>Microsoft Office PowerPoint</Application>
  <PresentationFormat>On-screen Show (16:9)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simple-light-2</vt:lpstr>
      <vt:lpstr>Default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Bilan</dc:creator>
  <cp:lastModifiedBy>Svitlana Bilan</cp:lastModifiedBy>
  <cp:revision>12</cp:revision>
  <dcterms:modified xsi:type="dcterms:W3CDTF">2016-01-20T22:35:11Z</dcterms:modified>
</cp:coreProperties>
</file>