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9" r:id="rId4"/>
    <p:sldId id="278" r:id="rId5"/>
    <p:sldId id="276" r:id="rId6"/>
    <p:sldId id="275" r:id="rId7"/>
    <p:sldId id="271" r:id="rId8"/>
    <p:sldId id="277" r:id="rId9"/>
    <p:sldId id="280" r:id="rId10"/>
    <p:sldId id="281" r:id="rId11"/>
    <p:sldId id="273" r:id="rId12"/>
    <p:sldId id="272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514F9-C737-458F-86E7-A66ED2AA9064}" type="datetimeFigureOut">
              <a:rPr lang="tr-TR" smtClean="0"/>
              <a:t>4.12.2014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866D3-4BBB-4B1D-B035-DC02304E8F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00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893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6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001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71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18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48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68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73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58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190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113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66D3-4BBB-4B1D-B035-DC02304E8FB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28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077A-6DD9-443A-96A4-9E96D21D2C48}" type="datetime1">
              <a:rPr lang="tr-TR" smtClean="0"/>
              <a:t>4.12.2014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55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0514-1A56-49D1-87A7-E3B2038F67A3}" type="datetime1">
              <a:rPr lang="tr-TR" smtClean="0"/>
              <a:t>4.12.2014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73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892-3D3B-4811-8C84-1354A53E98F2}" type="datetime1">
              <a:rPr lang="tr-TR" smtClean="0"/>
              <a:t>4.12.2014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37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CDCD-3BB7-4B04-9EAD-F672C831C4E5}" type="datetime1">
              <a:rPr lang="tr-TR" smtClean="0"/>
              <a:t>4.12.2014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7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5BB6-6981-4A44-A862-934A792D3CEE}" type="datetime1">
              <a:rPr lang="tr-TR" smtClean="0"/>
              <a:t>4.12.2014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4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D475-6517-409E-A8F4-7BD21D23894F}" type="datetime1">
              <a:rPr lang="tr-TR" smtClean="0"/>
              <a:t>4.12.2014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0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61B-FEB9-4D28-B2DD-9EF00F4F06D5}" type="datetime1">
              <a:rPr lang="tr-TR" smtClean="0"/>
              <a:t>4.12.2014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0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150-4FB7-48FE-99DE-EF1E10061FCC}" type="datetime1">
              <a:rPr lang="tr-TR" smtClean="0"/>
              <a:t>4.12.2014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1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A456-58AC-4C8C-8BC2-5AF31A64A2FC}" type="datetime1">
              <a:rPr lang="tr-TR" smtClean="0"/>
              <a:t>4.12.2014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78EA-2BCE-4C63-8440-EE68D16F7BAB}" type="datetime1">
              <a:rPr lang="tr-TR" smtClean="0"/>
              <a:t>4.12.2014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6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D1DC-212B-4BCB-A42A-466536D07B85}" type="datetime1">
              <a:rPr lang="tr-TR" smtClean="0"/>
              <a:t>4.12.2014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4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58DB-922C-4407-9C46-629DF79EFC55}" type="datetime1">
              <a:rPr lang="tr-TR" smtClean="0"/>
              <a:t>4.12.2014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86D9-C551-4E6F-90AE-8B774BD3CE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96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alter-fendt.de/ph14e/accircuit.htm" TargetMode="External"/><Relationship Id="rId3" Type="http://schemas.openxmlformats.org/officeDocument/2006/relationships/hyperlink" Target="http://www.walter-fendt.de/ph14e/circmotion.htm" TargetMode="External"/><Relationship Id="rId7" Type="http://schemas.openxmlformats.org/officeDocument/2006/relationships/hyperlink" Target="http://www.walter-fendt.de/ph14e/generator_e.htm" TargetMode="External"/><Relationship Id="rId12" Type="http://schemas.openxmlformats.org/officeDocument/2006/relationships/hyperlink" Target="https://www.circuitlab.com/editor/#?id=5vh6c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alter-fendt.de/ph14e/electricmotor.htm" TargetMode="External"/><Relationship Id="rId11" Type="http://schemas.openxmlformats.org/officeDocument/2006/relationships/hyperlink" Target="http://amrita.vlab.co.in/?sub=1&amp;brch=75" TargetMode="External"/><Relationship Id="rId5" Type="http://schemas.openxmlformats.org/officeDocument/2006/relationships/hyperlink" Target="http://micro.magnet.fsu.edu/electromag/java/capacitor/index.html" TargetMode="External"/><Relationship Id="rId10" Type="http://schemas.openxmlformats.org/officeDocument/2006/relationships/hyperlink" Target="https://www.circuitlab.com/editor/#?id=7pq5wm" TargetMode="External"/><Relationship Id="rId4" Type="http://schemas.openxmlformats.org/officeDocument/2006/relationships/hyperlink" Target="http://www.walter-fendt.de/ph14e/combres.htm" TargetMode="External"/><Relationship Id="rId9" Type="http://schemas.openxmlformats.org/officeDocument/2006/relationships/hyperlink" Target="http://www.indiabix.com/electronics-circuit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renc.net/" TargetMode="External"/><Relationship Id="rId3" Type="http://schemas.openxmlformats.org/officeDocument/2006/relationships/hyperlink" Target="http://www.arroweurope.com/products/products.html" TargetMode="External"/><Relationship Id="rId7" Type="http://schemas.openxmlformats.org/officeDocument/2006/relationships/hyperlink" Target="http://www.bluemavi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ozdisan.com/" TargetMode="External"/><Relationship Id="rId5" Type="http://schemas.openxmlformats.org/officeDocument/2006/relationships/hyperlink" Target="http://tr.farnell.com/" TargetMode="External"/><Relationship Id="rId4" Type="http://schemas.openxmlformats.org/officeDocument/2006/relationships/hyperlink" Target="http://www.vishay.com/" TargetMode="External"/><Relationship Id="rId9" Type="http://schemas.openxmlformats.org/officeDocument/2006/relationships/hyperlink" Target="http://www.robitsho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00" y="44624"/>
            <a:ext cx="3435200" cy="232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3"/>
          <p:cNvCxnSpPr/>
          <p:nvPr/>
        </p:nvCxnSpPr>
        <p:spPr>
          <a:xfrm>
            <a:off x="0" y="2362200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229282" y="535170"/>
            <a:ext cx="5170960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r>
              <a:rPr lang="tr-TR" sz="1600" b="1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Dr. Ahmet KÜÇÜKER</a:t>
            </a: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r>
              <a:rPr lang="tr-TR" sz="16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Sakarya Üniversitesi</a:t>
            </a:r>
          </a:p>
          <a:p>
            <a:pPr defTabSz="914400" rtl="1">
              <a:buNone/>
            </a:pP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Mühendislik Fakültesi</a:t>
            </a:r>
          </a:p>
          <a:p>
            <a:pPr defTabSz="914400" rtl="1">
              <a:buNone/>
            </a:pPr>
            <a:r>
              <a:rPr lang="tr-TR" sz="1600" b="0" i="0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Elektrik Elektronik Mühendisliği Bölümü </a:t>
            </a:r>
          </a:p>
          <a:p>
            <a:pPr defTabSz="914400" rtl="1">
              <a:buNone/>
            </a:pP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M6/6318</a:t>
            </a:r>
            <a:endParaRPr lang="tr-TR" b="0" i="0" dirty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2" name="Dikdörtgen 11"/>
          <p:cNvSpPr/>
          <p:nvPr/>
        </p:nvSpPr>
        <p:spPr>
          <a:xfrm>
            <a:off x="229282" y="2636912"/>
            <a:ext cx="42831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Bölümün tanıtılması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Elektrik </a:t>
            </a:r>
            <a:r>
              <a:rPr lang="tr-TR" sz="1600" dirty="0"/>
              <a:t>Elektronik Mühendisliğinin </a:t>
            </a:r>
            <a:r>
              <a:rPr lang="tr-TR" sz="1600" dirty="0" smtClean="0"/>
              <a:t>tanıtılması</a:t>
            </a:r>
            <a:endParaRPr lang="tr-T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Mühendislik Etiği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Birim Sistemleri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Doğru ve Alternatif Akım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/>
              <a:t>Direnç</a:t>
            </a:r>
            <a:r>
              <a:rPr lang="tr-TR" sz="1600" dirty="0"/>
              <a:t>, Kondansatör, Bobin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Gerilim ve Akım Kaynakları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err="1"/>
              <a:t>Ohm</a:t>
            </a:r>
            <a:r>
              <a:rPr lang="tr-TR" sz="1600" dirty="0"/>
              <a:t> Kanunu, </a:t>
            </a:r>
            <a:r>
              <a:rPr lang="tr-TR" sz="1600" dirty="0" err="1"/>
              <a:t>Kirchoff</a:t>
            </a:r>
            <a:r>
              <a:rPr lang="tr-TR" sz="1600" dirty="0"/>
              <a:t> Yasaları	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4663817" y="2683024"/>
            <a:ext cx="428318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Devre Kavramı, Seri Devreler, Paralel ve Karmaşık Devreler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Yarıiletken Teknolojisi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Genel İş Sağlığı ve İş Güvenliği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/>
              <a:t>Elektrikli Çalışmalarda İş Sağlığı ve İş Güvenliği</a:t>
            </a:r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57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10</a:t>
            </a:fld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3" y="1394526"/>
            <a:ext cx="7335274" cy="139084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70" y="3284984"/>
            <a:ext cx="544906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5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11</a:t>
            </a:fld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08072" y="4270064"/>
            <a:ext cx="8753400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dirty="0">
                <a:hlinkClick r:id="rId3"/>
              </a:rPr>
              <a:t>http://www.walter-fendt.de/ph14e/circmotion.htm</a:t>
            </a:r>
            <a:endParaRPr lang="tr-TR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2808" y="2014000"/>
            <a:ext cx="694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4"/>
              </a:rPr>
              <a:t>http://www.walter-fendt.de/ph14e/combres.htm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82808" y="2470221"/>
            <a:ext cx="7269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5"/>
              </a:rPr>
              <a:t>http://micro.magnet.fsu.edu/electromag/java/capacitor/index.html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187430" y="2940565"/>
            <a:ext cx="7053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6"/>
              </a:rPr>
              <a:t>http://www.walter-fendt.de/ph14e/electricmotor.htm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82808" y="3441776"/>
            <a:ext cx="6765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7"/>
              </a:rPr>
              <a:t>http://www.walter-fendt.de/ph14e/generator_e.htm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208072" y="3900732"/>
            <a:ext cx="738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8"/>
              </a:rPr>
              <a:t>http://www.walter-fendt.de/ph14e/accircuit.htm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4416130" y="1389012"/>
            <a:ext cx="4484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9"/>
              </a:rPr>
              <a:t>http://www.indiabix.com/electronics-circuits/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208072" y="4807702"/>
            <a:ext cx="7781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10"/>
              </a:rPr>
              <a:t>https://www.circuitlab.com/editor/#?id=7pq5wm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4885373" y="1775015"/>
            <a:ext cx="406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11"/>
              </a:rPr>
              <a:t>http://amrita.vlab.co.in/?sub=1&amp;brch=75</a:t>
            </a:r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208072" y="5219887"/>
            <a:ext cx="5732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12"/>
              </a:rPr>
              <a:t>https://www.circuitlab.com/editor/#?id=5vh6c5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1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rtl="1"/>
            <a:endParaRPr lang="tr-TR" sz="1600" b="1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12</a:t>
            </a:fld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395536" y="2276872"/>
            <a:ext cx="5818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http://www.arroweurope.com/products/products.html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>
            <a:off x="395536" y="2730987"/>
            <a:ext cx="246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4"/>
              </a:rPr>
              <a:t>http://www.vishay.com/</a:t>
            </a:r>
            <a:endParaRPr lang="tr-TR" dirty="0"/>
          </a:p>
        </p:txBody>
      </p:sp>
      <p:sp>
        <p:nvSpPr>
          <p:cNvPr id="20" name="Dikdörtgen 19"/>
          <p:cNvSpPr/>
          <p:nvPr/>
        </p:nvSpPr>
        <p:spPr>
          <a:xfrm>
            <a:off x="395536" y="3179224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5"/>
              </a:rPr>
              <a:t>http://tr.farnell.com/</a:t>
            </a:r>
            <a:endParaRPr lang="tr-TR" dirty="0"/>
          </a:p>
        </p:txBody>
      </p:sp>
      <p:sp>
        <p:nvSpPr>
          <p:cNvPr id="21" name="Dikdörtgen 20"/>
          <p:cNvSpPr/>
          <p:nvPr/>
        </p:nvSpPr>
        <p:spPr>
          <a:xfrm>
            <a:off x="414817" y="3658192"/>
            <a:ext cx="2610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6"/>
              </a:rPr>
              <a:t>http://www.ozdisan.com/</a:t>
            </a:r>
            <a:endParaRPr lang="tr-TR" dirty="0"/>
          </a:p>
        </p:txBody>
      </p:sp>
      <p:sp>
        <p:nvSpPr>
          <p:cNvPr id="22" name="Dikdörtgen 21"/>
          <p:cNvSpPr/>
          <p:nvPr/>
        </p:nvSpPr>
        <p:spPr>
          <a:xfrm>
            <a:off x="395536" y="4135811"/>
            <a:ext cx="276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7"/>
              </a:rPr>
              <a:t>http://www.bluemavi.com/</a:t>
            </a:r>
            <a:endParaRPr lang="tr-TR" dirty="0"/>
          </a:p>
        </p:txBody>
      </p:sp>
      <p:sp>
        <p:nvSpPr>
          <p:cNvPr id="23" name="Dikdörtgen 22"/>
          <p:cNvSpPr/>
          <p:nvPr/>
        </p:nvSpPr>
        <p:spPr>
          <a:xfrm>
            <a:off x="424294" y="4682887"/>
            <a:ext cx="2406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8"/>
              </a:rPr>
              <a:t>http://www.direnc.net/</a:t>
            </a:r>
            <a:endParaRPr lang="tr-TR" dirty="0"/>
          </a:p>
        </p:txBody>
      </p:sp>
      <p:sp>
        <p:nvSpPr>
          <p:cNvPr id="24" name="Dikdörtgen 23"/>
          <p:cNvSpPr/>
          <p:nvPr/>
        </p:nvSpPr>
        <p:spPr>
          <a:xfrm>
            <a:off x="411984" y="5198779"/>
            <a:ext cx="281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hlinkClick r:id="rId9"/>
              </a:rPr>
              <a:t>http://www.robitshop.com/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02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2</a:t>
            </a:fld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72" y="1137918"/>
            <a:ext cx="8668343" cy="43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6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3</a:t>
            </a:fld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" y="836712"/>
            <a:ext cx="8884601" cy="44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2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4</a:t>
            </a:fld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8" y="652075"/>
            <a:ext cx="8764223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6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5</a:t>
            </a:fld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67402"/>
            <a:ext cx="2648320" cy="493463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658024"/>
            <a:ext cx="4086795" cy="182905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747" y="3727021"/>
            <a:ext cx="222916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0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6</a:t>
            </a:fld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768040"/>
            <a:ext cx="6840760" cy="53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2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7</a:t>
            </a:fld>
            <a:endParaRPr lang="tr-TR" dirty="0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7" y="647312"/>
            <a:ext cx="813548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8</a:t>
            </a:fld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37" y="833075"/>
            <a:ext cx="681132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rtl="1">
              <a:buNone/>
            </a:pPr>
            <a:r>
              <a:rPr lang="tr-TR" sz="2200" b="1" i="0" dirty="0" smtClean="0">
                <a:latin typeface="Calibri"/>
                <a:ea typeface="+mn-ea"/>
                <a:cs typeface="Arial"/>
              </a:rPr>
              <a:t>ELEKTRİK ELEKTRONİK MÜHENDİSLİĞİNE GİRİŞ</a:t>
            </a:r>
            <a:endParaRPr lang="tr-TR" sz="1400" b="0" i="1" dirty="0">
              <a:latin typeface="Calibri"/>
              <a:ea typeface="+mn-ea"/>
              <a:cs typeface="Arial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0" y="533510"/>
            <a:ext cx="810461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rtl="1">
              <a:buNone/>
            </a:pPr>
            <a:endParaRPr lang="tr-TR" sz="13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  <a:p>
            <a:pPr defTabSz="914400" rtl="1">
              <a:buNone/>
            </a:pPr>
            <a:endParaRPr lang="tr-TR" sz="1600" dirty="0" smtClean="0">
              <a:solidFill>
                <a:schemeClr val="bg1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732240" y="6525160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Dr. Ahmet KÜÇÜKER</a:t>
            </a:r>
            <a:endParaRPr lang="tr-TR" sz="1400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0" y="6523706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Sakarya Üniversitesi  - Elektrik-Elektronik Mühendisliği Bölümü</a:t>
            </a:r>
            <a:endParaRPr lang="tr-TR" sz="1400" dirty="0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>
          <a:xfrm>
            <a:off x="6813398" y="6495031"/>
            <a:ext cx="2133600" cy="365125"/>
          </a:xfrm>
        </p:spPr>
        <p:txBody>
          <a:bodyPr/>
          <a:lstStyle/>
          <a:p>
            <a:fld id="{C28B86D9-C551-4E6F-90AE-8B774BD3CE15}" type="slidenum">
              <a:rPr lang="tr-TR" smtClean="0"/>
              <a:t>9</a:t>
            </a:fld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7" y="1841762"/>
            <a:ext cx="8866606" cy="27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9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281</Words>
  <Application>Microsoft Office PowerPoint</Application>
  <PresentationFormat>Ekran Gösterisi (4:3)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Times New Roman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KUCUKER-ASUS</dc:creator>
  <cp:lastModifiedBy>eanet</cp:lastModifiedBy>
  <cp:revision>86</cp:revision>
  <dcterms:created xsi:type="dcterms:W3CDTF">2013-09-14T20:31:43Z</dcterms:created>
  <dcterms:modified xsi:type="dcterms:W3CDTF">2014-12-04T00:09:46Z</dcterms:modified>
</cp:coreProperties>
</file>