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BEBEA-F184-4F10-9218-E2A25B1D0DA5}" type="datetimeFigureOut">
              <a:rPr lang="tr-TR" smtClean="0"/>
              <a:t>15.04.2015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59089-5A44-4EFD-BAC0-A65246FFAE97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r-TR" smtClean="0"/>
          </a:p>
        </p:txBody>
      </p:sp>
      <p:sp>
        <p:nvSpPr>
          <p:cNvPr id="8196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C84721-ED36-4A79-BD82-A0ECE3EBEBAB}" type="slidenum">
              <a:rPr lang="tr-TR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E6A2-2DD9-44CA-B49F-B7F47E78C4AA}" type="datetimeFigureOut">
              <a:rPr lang="tr-TR" smtClean="0"/>
              <a:pPr/>
              <a:t>15.04.2015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CF5-6974-4A0F-8166-CF714F1E0C8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E6A2-2DD9-44CA-B49F-B7F47E78C4AA}" type="datetimeFigureOut">
              <a:rPr lang="tr-TR" smtClean="0"/>
              <a:pPr/>
              <a:t>15.04.2015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CF5-6974-4A0F-8166-CF714F1E0C8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E6A2-2DD9-44CA-B49F-B7F47E78C4AA}" type="datetimeFigureOut">
              <a:rPr lang="tr-TR" smtClean="0"/>
              <a:pPr/>
              <a:t>15.04.2015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CF5-6974-4A0F-8166-CF714F1E0C8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E6A2-2DD9-44CA-B49F-B7F47E78C4AA}" type="datetimeFigureOut">
              <a:rPr lang="tr-TR" smtClean="0"/>
              <a:pPr/>
              <a:t>15.04.2015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CF5-6974-4A0F-8166-CF714F1E0C8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E6A2-2DD9-44CA-B49F-B7F47E78C4AA}" type="datetimeFigureOut">
              <a:rPr lang="tr-TR" smtClean="0"/>
              <a:pPr/>
              <a:t>15.04.2015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CF5-6974-4A0F-8166-CF714F1E0C8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E6A2-2DD9-44CA-B49F-B7F47E78C4AA}" type="datetimeFigureOut">
              <a:rPr lang="tr-TR" smtClean="0"/>
              <a:pPr/>
              <a:t>15.04.2015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CF5-6974-4A0F-8166-CF714F1E0C8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E6A2-2DD9-44CA-B49F-B7F47E78C4AA}" type="datetimeFigureOut">
              <a:rPr lang="tr-TR" smtClean="0"/>
              <a:pPr/>
              <a:t>15.04.2015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CF5-6974-4A0F-8166-CF714F1E0C8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E6A2-2DD9-44CA-B49F-B7F47E78C4AA}" type="datetimeFigureOut">
              <a:rPr lang="tr-TR" smtClean="0"/>
              <a:pPr/>
              <a:t>15.04.2015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CF5-6974-4A0F-8166-CF714F1E0C8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E6A2-2DD9-44CA-B49F-B7F47E78C4AA}" type="datetimeFigureOut">
              <a:rPr lang="tr-TR" smtClean="0"/>
              <a:pPr/>
              <a:t>15.04.2015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CF5-6974-4A0F-8166-CF714F1E0C8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E6A2-2DD9-44CA-B49F-B7F47E78C4AA}" type="datetimeFigureOut">
              <a:rPr lang="tr-TR" smtClean="0"/>
              <a:pPr/>
              <a:t>15.04.2015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CF5-6974-4A0F-8166-CF714F1E0C8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E6A2-2DD9-44CA-B49F-B7F47E78C4AA}" type="datetimeFigureOut">
              <a:rPr lang="tr-TR" smtClean="0"/>
              <a:pPr/>
              <a:t>15.04.2015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4CF5-6974-4A0F-8166-CF714F1E0C8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E6A2-2DD9-44CA-B49F-B7F47E78C4AA}" type="datetimeFigureOut">
              <a:rPr lang="tr-TR" smtClean="0"/>
              <a:pPr/>
              <a:t>15.04.2015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D4CF5-6974-4A0F-8166-CF714F1E0C8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DOĞRU AKIM MAKİNELERİNİN ÇALIŞMASI</a:t>
            </a:r>
            <a:r>
              <a:rPr lang="tr-TR" b="1" cap="all" dirty="0" smtClean="0"/>
              <a:t/>
            </a:r>
            <a:br>
              <a:rPr lang="tr-TR" b="1" cap="all" dirty="0" smtClean="0"/>
            </a:b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/>
          <p:cNvGraphicFramePr>
            <a:graphicFrameLocks/>
          </p:cNvGraphicFramePr>
          <p:nvPr/>
        </p:nvGraphicFramePr>
        <p:xfrm>
          <a:off x="1655763" y="1125538"/>
          <a:ext cx="5976937" cy="4932362"/>
        </p:xfrm>
        <a:graphic>
          <a:graphicData uri="http://schemas.openxmlformats.org/presentationml/2006/ole">
            <p:oleObj spid="_x0000_s5122" name="Bit Eşlem Resmi" r:id="rId4" imgW="4933333" imgH="3543795" progId="Paint.Picture">
              <p:embed/>
            </p:oleObj>
          </a:graphicData>
        </a:graphic>
      </p:graphicFrame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5076825" y="836613"/>
            <a:ext cx="38163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/>
              <a:t>N’den-S’e bir B mağnetik alan için yerleştirilen bir iletkene gerilim uygulanırsa akan akım sonucu oluşan kuvvet, merkeze göre bir dönme momenti oluşturur. Oluşan momentin değişimi: </a:t>
            </a:r>
            <a:endParaRPr lang="tr-TR"/>
          </a:p>
        </p:txBody>
      </p:sp>
      <p:sp>
        <p:nvSpPr>
          <p:cNvPr id="6" name="5 Aşağı Bükülü Ok"/>
          <p:cNvSpPr/>
          <p:nvPr/>
        </p:nvSpPr>
        <p:spPr>
          <a:xfrm>
            <a:off x="2124075" y="3062288"/>
            <a:ext cx="1216025" cy="7318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683568" y="548680"/>
            <a:ext cx="2833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Motor Çalışma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775" y="4868863"/>
            <a:ext cx="16573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340768"/>
            <a:ext cx="432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4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960" y="5237584"/>
            <a:ext cx="15121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Dikdörtgen"/>
          <p:cNvSpPr/>
          <p:nvPr/>
        </p:nvSpPr>
        <p:spPr>
          <a:xfrm>
            <a:off x="5364088" y="1052736"/>
            <a:ext cx="3563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/>
              <a:t>N</a:t>
            </a:r>
            <a:r>
              <a:rPr lang="tr-TR" dirty="0"/>
              <a:t>’ den-S’ e bir </a:t>
            </a:r>
            <a:r>
              <a:rPr lang="tr-TR" b="1" i="1" dirty="0"/>
              <a:t>B</a:t>
            </a:r>
            <a:r>
              <a:rPr lang="tr-TR" dirty="0"/>
              <a:t> mağnetik alan için yerleştirilen bir </a:t>
            </a:r>
            <a:r>
              <a:rPr lang="tr-TR" dirty="0" smtClean="0"/>
              <a:t>iletken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683568" y="548680"/>
            <a:ext cx="3426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Jeneratör Çalışma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340768"/>
            <a:ext cx="432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960" y="5237584"/>
            <a:ext cx="15121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Dikdörtgen"/>
          <p:cNvSpPr/>
          <p:nvPr/>
        </p:nvSpPr>
        <p:spPr>
          <a:xfrm>
            <a:off x="5364088" y="1052736"/>
            <a:ext cx="3563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/>
              <a:t>N</a:t>
            </a:r>
            <a:r>
              <a:rPr lang="tr-TR" dirty="0"/>
              <a:t>’ den-S’ e bir </a:t>
            </a:r>
            <a:r>
              <a:rPr lang="tr-TR" b="1" i="1" dirty="0"/>
              <a:t>B</a:t>
            </a:r>
            <a:r>
              <a:rPr lang="tr-TR" dirty="0"/>
              <a:t> mağnetik alan için yerleştirilen bir </a:t>
            </a:r>
            <a:r>
              <a:rPr lang="tr-TR" dirty="0" smtClean="0"/>
              <a:t>iletken </a:t>
            </a:r>
            <a:r>
              <a:rPr lang="tr-TR" b="1" i="1" dirty="0" smtClean="0"/>
              <a:t>V</a:t>
            </a:r>
            <a:r>
              <a:rPr lang="tr-TR" dirty="0" smtClean="0"/>
              <a:t> hızıyla döndürülürse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683568" y="548680"/>
            <a:ext cx="3426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Jeneratör Çalışma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Resim"/>
          <p:cNvPicPr preferRelativeResize="0"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341168"/>
            <a:ext cx="432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960" y="5237584"/>
            <a:ext cx="15121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Dikdörtgen"/>
          <p:cNvSpPr/>
          <p:nvPr/>
        </p:nvSpPr>
        <p:spPr>
          <a:xfrm>
            <a:off x="5364088" y="1052736"/>
            <a:ext cx="3563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/>
              <a:t>N</a:t>
            </a:r>
            <a:r>
              <a:rPr lang="tr-TR" dirty="0"/>
              <a:t>’ den-S’ e bir </a:t>
            </a:r>
            <a:r>
              <a:rPr lang="tr-TR" b="1" i="1" dirty="0"/>
              <a:t>B</a:t>
            </a:r>
            <a:r>
              <a:rPr lang="tr-TR" dirty="0"/>
              <a:t> mağnetik alan için yerleştirilen bir </a:t>
            </a:r>
            <a:r>
              <a:rPr lang="tr-TR" dirty="0" smtClean="0"/>
              <a:t>iletken </a:t>
            </a:r>
            <a:r>
              <a:rPr lang="tr-TR" b="1" i="1" dirty="0" smtClean="0"/>
              <a:t>V</a:t>
            </a:r>
            <a:r>
              <a:rPr lang="tr-TR" dirty="0" smtClean="0"/>
              <a:t> hızıyla döndürülürse iletkende "</a:t>
            </a:r>
            <a:r>
              <a:rPr lang="tr-TR" dirty="0" err="1" smtClean="0"/>
              <a:t>Faraday</a:t>
            </a:r>
            <a:r>
              <a:rPr lang="tr-TR" dirty="0" smtClean="0"/>
              <a:t>" yasası gereği bir </a:t>
            </a:r>
            <a:r>
              <a:rPr lang="tr-TR" b="1" i="1" dirty="0" smtClean="0"/>
              <a:t>e.</a:t>
            </a:r>
            <a:r>
              <a:rPr lang="tr-TR" b="1" i="1" dirty="0" err="1" smtClean="0"/>
              <a:t>m.k</a:t>
            </a:r>
            <a:r>
              <a:rPr lang="tr-TR" dirty="0" smtClean="0"/>
              <a:t> indüklenir. 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683568" y="548680"/>
            <a:ext cx="3426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Jeneratör Çalışma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Resim"/>
          <p:cNvPicPr preferRelativeResize="0"/>
          <p:nvPr/>
        </p:nvPicPr>
        <p:blipFill>
          <a:blip r:embed="rId2" cstate="print"/>
          <a:srcRect t="2643" r="4136" b="2643"/>
          <a:stretch>
            <a:fillRect/>
          </a:stretch>
        </p:blipFill>
        <p:spPr bwMode="auto">
          <a:xfrm>
            <a:off x="1403648" y="1340768"/>
            <a:ext cx="4968312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085184"/>
            <a:ext cx="15121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3 Resim" descr="animmot1.gif"/>
          <p:cNvPicPr>
            <a:picLocks noGrp="1"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63" y="4857750"/>
            <a:ext cx="2357437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Dikdörtgen"/>
          <p:cNvSpPr/>
          <p:nvPr/>
        </p:nvSpPr>
        <p:spPr>
          <a:xfrm>
            <a:off x="5292080" y="1052736"/>
            <a:ext cx="3635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/>
              <a:t>N</a:t>
            </a:r>
            <a:r>
              <a:rPr lang="tr-TR" dirty="0"/>
              <a:t>’ den-S’ </a:t>
            </a:r>
            <a:r>
              <a:rPr lang="tr-TR" dirty="0" smtClean="0"/>
              <a:t>ye </a:t>
            </a:r>
            <a:r>
              <a:rPr lang="tr-TR" dirty="0"/>
              <a:t>bir </a:t>
            </a:r>
            <a:r>
              <a:rPr lang="tr-TR" b="1" i="1" dirty="0"/>
              <a:t>B</a:t>
            </a:r>
            <a:r>
              <a:rPr lang="tr-TR" dirty="0"/>
              <a:t> mağnetik alan için yerleştirilen bir </a:t>
            </a:r>
            <a:r>
              <a:rPr lang="tr-TR" dirty="0" smtClean="0"/>
              <a:t>iletken </a:t>
            </a:r>
            <a:r>
              <a:rPr lang="tr-TR" b="1" i="1" dirty="0" smtClean="0"/>
              <a:t>V</a:t>
            </a:r>
            <a:r>
              <a:rPr lang="tr-TR" dirty="0" smtClean="0"/>
              <a:t> hızıyla döndürülürse "</a:t>
            </a:r>
            <a:r>
              <a:rPr lang="tr-TR" dirty="0" err="1" smtClean="0"/>
              <a:t>Faraday</a:t>
            </a:r>
            <a:r>
              <a:rPr lang="tr-TR" dirty="0" smtClean="0"/>
              <a:t>" yasası gereği bir </a:t>
            </a:r>
            <a:r>
              <a:rPr lang="tr-TR" b="1" i="1" dirty="0" smtClean="0"/>
              <a:t>e.</a:t>
            </a:r>
            <a:r>
              <a:rPr lang="tr-TR" b="1" i="1" dirty="0" err="1" smtClean="0"/>
              <a:t>m.k</a:t>
            </a:r>
            <a:r>
              <a:rPr lang="tr-TR" dirty="0" smtClean="0"/>
              <a:t> indüklenir. Fırçalar yardımıyla bu gerilim dış dünyada bir yüke bağlanırsa şekildeki gibi bir akım oluşur.</a:t>
            </a:r>
            <a:endParaRPr lang="tr-TR" dirty="0"/>
          </a:p>
        </p:txBody>
      </p:sp>
      <p:sp>
        <p:nvSpPr>
          <p:cNvPr id="9" name="8 Dikdörtgen"/>
          <p:cNvSpPr/>
          <p:nvPr/>
        </p:nvSpPr>
        <p:spPr>
          <a:xfrm>
            <a:off x="2286000" y="5589240"/>
            <a:ext cx="2862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A</a:t>
            </a:r>
            <a:r>
              <a:rPr lang="tr-TR" dirty="0" smtClean="0"/>
              <a:t>kımın yönü, </a:t>
            </a:r>
            <a:r>
              <a:rPr lang="tr-TR" dirty="0"/>
              <a:t>s</a:t>
            </a:r>
            <a:r>
              <a:rPr lang="tr-TR" dirty="0" smtClean="0"/>
              <a:t>ol el üç parmak kuralı ile tespit edilir.</a:t>
            </a:r>
            <a:endParaRPr lang="tr-TR" dirty="0"/>
          </a:p>
        </p:txBody>
      </p:sp>
      <p:sp>
        <p:nvSpPr>
          <p:cNvPr id="7" name="6 Aşağı Bükülü Ok"/>
          <p:cNvSpPr/>
          <p:nvPr/>
        </p:nvSpPr>
        <p:spPr>
          <a:xfrm>
            <a:off x="7419975" y="6057900"/>
            <a:ext cx="803275" cy="511175"/>
          </a:xfrm>
          <a:prstGeom prst="curvedDownArrow">
            <a:avLst>
              <a:gd name="adj1" fmla="val 14241"/>
              <a:gd name="adj2" fmla="val 34880"/>
              <a:gd name="adj3" fmla="val 52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>
              <a:solidFill>
                <a:schemeClr val="tx1"/>
              </a:solidFill>
            </a:endParaRPr>
          </a:p>
        </p:txBody>
      </p:sp>
      <p:sp>
        <p:nvSpPr>
          <p:cNvPr id="10" name="9 Metin kutusu"/>
          <p:cNvSpPr txBox="1"/>
          <p:nvPr/>
        </p:nvSpPr>
        <p:spPr>
          <a:xfrm>
            <a:off x="683568" y="548680"/>
            <a:ext cx="3426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Jeneratör Çalışma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"/>
          <p:cNvGraphicFramePr>
            <a:graphicFrameLocks/>
          </p:cNvGraphicFramePr>
          <p:nvPr/>
        </p:nvGraphicFramePr>
        <p:xfrm>
          <a:off x="1798638" y="898525"/>
          <a:ext cx="5399087" cy="4678363"/>
        </p:xfrm>
        <a:graphic>
          <a:graphicData uri="http://schemas.openxmlformats.org/presentationml/2006/ole">
            <p:oleObj spid="_x0000_s1026" name="Bit Eşlem Resmi" r:id="rId3" imgW="3924848" imgH="3400900" progId="Paint.Picture">
              <p:embed/>
            </p:oleObj>
          </a:graphicData>
        </a:graphic>
      </p:graphicFrame>
      <p:sp>
        <p:nvSpPr>
          <p:cNvPr id="1027" name="Text Box 7"/>
          <p:cNvSpPr txBox="1">
            <a:spLocks noChangeArrowheads="1"/>
          </p:cNvSpPr>
          <p:nvPr/>
        </p:nvSpPr>
        <p:spPr bwMode="auto">
          <a:xfrm>
            <a:off x="5148263" y="1341438"/>
            <a:ext cx="2879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/>
              <a:t>N’den-S’e bir B mağnetik alan içine yerleştirilen bir iletken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775" y="4868863"/>
            <a:ext cx="16573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683568" y="548680"/>
            <a:ext cx="2833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Motor Çalışma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1798638" y="898525"/>
          <a:ext cx="5399087" cy="4679950"/>
        </p:xfrm>
        <a:graphic>
          <a:graphicData uri="http://schemas.openxmlformats.org/presentationml/2006/ole">
            <p:oleObj spid="_x0000_s2050" name="Bit Eşlem Resmi" r:id="rId3" imgW="3895238" imgH="3172268" progId="Paint.Picture">
              <p:embed/>
            </p:oleObj>
          </a:graphicData>
        </a:graphic>
      </p:graphicFrame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5148263" y="1341438"/>
            <a:ext cx="28797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/>
              <a:t>N’den-S’e bir B mağnetik alan için yerleştirilen bir iletkene gerilim uygulanırsa akan akım </a:t>
            </a:r>
            <a:endParaRPr lang="tr-T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775" y="4868863"/>
            <a:ext cx="16573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683568" y="548680"/>
            <a:ext cx="2833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Motor Çalışma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/>
          </p:cNvGraphicFramePr>
          <p:nvPr/>
        </p:nvGraphicFramePr>
        <p:xfrm>
          <a:off x="1798638" y="898525"/>
          <a:ext cx="5399087" cy="4679950"/>
        </p:xfrm>
        <a:graphic>
          <a:graphicData uri="http://schemas.openxmlformats.org/presentationml/2006/ole">
            <p:oleObj spid="_x0000_s3074" name="Bit Eşlem Resmi" r:id="rId3" imgW="3990476" imgH="3448531" progId="Paint.Picture">
              <p:embed/>
            </p:oleObj>
          </a:graphicData>
        </a:graphic>
      </p:graphicFrame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5148263" y="1341438"/>
            <a:ext cx="287972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/>
              <a:t>N’den-S’e bir B mağnetik alan için yerleştirilen bir iletkene gerilim uygulanırsa akan akım sonucu oluşan kuvvet </a:t>
            </a:r>
            <a:endParaRPr lang="tr-TR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775" y="4868863"/>
            <a:ext cx="16573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683568" y="548680"/>
            <a:ext cx="2833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Motor Çalışma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1798638" y="1150938"/>
          <a:ext cx="5502275" cy="4673600"/>
        </p:xfrm>
        <a:graphic>
          <a:graphicData uri="http://schemas.openxmlformats.org/presentationml/2006/ole">
            <p:oleObj spid="_x0000_s4098" name="Bit Eşlem Resmi" r:id="rId3" imgW="3761905" imgH="3200000" progId="Paint.Picture">
              <p:embed/>
            </p:oleObj>
          </a:graphicData>
        </a:graphic>
      </p:graphicFrame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5327650" y="1341438"/>
            <a:ext cx="38163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/>
              <a:t>N’den-S’e bir B mağnetik alan için yerleştirilen bir iletkene gerilim uygulanırsa akan akım sonucu oluşan kuvvet, merkeze göre bir dönme momenti oluşturur.  </a:t>
            </a:r>
            <a:endParaRPr lang="tr-TR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775" y="4868863"/>
            <a:ext cx="16573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683568" y="548680"/>
            <a:ext cx="2833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Motor Çalışma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10151</TotalTime>
  <Words>220</Words>
  <Application>Microsoft Office PowerPoint</Application>
  <PresentationFormat>Ekran Gösterisi (4:3)</PresentationFormat>
  <Paragraphs>21</Paragraphs>
  <Slides>10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2" baseType="lpstr">
      <vt:lpstr>Ofis Teması</vt:lpstr>
      <vt:lpstr>Paintbrush Resmi</vt:lpstr>
      <vt:lpstr>DOĞRU AKIM MAKİNELERİNİN ÇALIŞMASI 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SAKARYA UNIVERSITESI</dc:creator>
  <cp:lastModifiedBy>SAKARYA UNIVERSITESI</cp:lastModifiedBy>
  <cp:revision>1022</cp:revision>
  <dcterms:created xsi:type="dcterms:W3CDTF">2015-03-31T10:33:34Z</dcterms:created>
  <dcterms:modified xsi:type="dcterms:W3CDTF">2015-04-15T12:30:41Z</dcterms:modified>
</cp:coreProperties>
</file>