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8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8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9D5-E5C3-F04D-84F1-D558ED869C1B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BF02-1A76-E544-BD95-E9E714D30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ge result for hourglass empty figure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87086"/>
            <a:ext cx="6770914" cy="67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40711" y="1005953"/>
            <a:ext cx="3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Introduction of the problem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0711" y="1522293"/>
            <a:ext cx="451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Introduction </a:t>
            </a:r>
            <a:r>
              <a:rPr lang="mr-IN" dirty="0" smtClean="0">
                <a:latin typeface="Segoe Print" charset="0"/>
                <a:ea typeface="Segoe Print" charset="0"/>
                <a:cs typeface="Segoe Print" charset="0"/>
              </a:rPr>
              <a:t>–</a:t>
            </a:r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 supporting evidence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0714" y="2123719"/>
            <a:ext cx="50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Introduction </a:t>
            </a:r>
            <a:r>
              <a:rPr lang="mr-IN" dirty="0" smtClean="0">
                <a:latin typeface="Segoe Print" charset="0"/>
                <a:ea typeface="Segoe Print" charset="0"/>
                <a:cs typeface="Segoe Print" charset="0"/>
              </a:rPr>
              <a:t>–</a:t>
            </a:r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 predictions about data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0713" y="2700661"/>
            <a:ext cx="3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Methods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0713" y="3140394"/>
            <a:ext cx="3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Results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0713" y="3666359"/>
            <a:ext cx="54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Discussion </a:t>
            </a:r>
            <a:r>
              <a:rPr lang="mr-IN" dirty="0" smtClean="0">
                <a:latin typeface="Segoe Print" charset="0"/>
                <a:ea typeface="Segoe Print" charset="0"/>
                <a:cs typeface="Segoe Print" charset="0"/>
              </a:rPr>
              <a:t>–</a:t>
            </a:r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 specific comments about results of this study with respect to predictions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0713" y="4586749"/>
            <a:ext cx="54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Discussion </a:t>
            </a:r>
            <a:r>
              <a:rPr lang="mr-IN" dirty="0" smtClean="0">
                <a:latin typeface="Segoe Print" charset="0"/>
                <a:ea typeface="Segoe Print" charset="0"/>
                <a:cs typeface="Segoe Print" charset="0"/>
              </a:rPr>
              <a:t>–</a:t>
            </a:r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 integration of results with the broader evidence base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40711" y="5485998"/>
            <a:ext cx="5294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Discussion </a:t>
            </a:r>
            <a:r>
              <a:rPr lang="mr-IN" dirty="0" smtClean="0">
                <a:latin typeface="Segoe Print" charset="0"/>
                <a:ea typeface="Segoe Print" charset="0"/>
                <a:cs typeface="Segoe Print" charset="0"/>
              </a:rPr>
              <a:t>–</a:t>
            </a:r>
            <a:r>
              <a:rPr lang="en-US" dirty="0" smtClean="0">
                <a:latin typeface="Segoe Print" charset="0"/>
                <a:ea typeface="Segoe Print" charset="0"/>
                <a:cs typeface="Segoe Print" charset="0"/>
              </a:rPr>
              <a:t> broadest implications, while still grounded to data</a:t>
            </a:r>
            <a:endParaRPr lang="en-US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Segoe Print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2018-07-31T08:49:34Z</dcterms:created>
  <dcterms:modified xsi:type="dcterms:W3CDTF">2018-07-31T08:56:09Z</dcterms:modified>
</cp:coreProperties>
</file>