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2.jpeg" ContentType="image/jpe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40671-E8A4-4AA7-9EFB-CC33C0EBD7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5E3FE-F575-4426-B6E8-6E26224F31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6C2DA-641C-47CA-AF26-5AA0F4174F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F6B6E-283F-47AD-91C3-4E09145F45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36A28E-98EC-4F36-883F-CC7D7CC09E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866AB3-909C-4C3D-9311-D46F115777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1D2663-C026-477D-905E-5A2CCDEB68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F069CE-A871-44FD-8CFE-7EF2F54037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E7090F-0D9B-4E39-89CA-49904D00CC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6416A1-5DFA-4E27-AAC5-157F7C567A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5DBFB6-277B-435F-848D-C0584EB181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B413E-4984-40A8-B7F8-0E3D1C88EB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22C825-668D-4A45-94D0-B97475D1BA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0A4BA1-30FF-4C93-9520-730F09381C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CA55E1-B2A5-4965-9B14-54CBA980FB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AE4414-34E4-45A0-BB74-9968E6B64A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FBFB52-637E-4406-8BE2-1F17A56BD5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D1186F-CF82-448B-B5F1-B66407A461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2C14FF-70A9-4C33-9A39-1F2CF26D7C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A97CD3-1B2A-41F4-A02F-E03F242C96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424316-FD47-4F8A-BF8F-27B06A58C3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1B1454-62E2-4F0F-BAB3-D7C72608A0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51A70C-5E34-4BC1-ADF0-18F68FDD52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F6013F-9A46-4D75-9AB6-E61ADCEC35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8BD30E-AB77-4686-AD47-B5A9D3162C28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C0944A-8DF5-4858-855E-38FB925FC1C2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</a:t>
            </a:r>
            <a:br>
              <a:rPr sz="6000"/>
            </a:b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rozwiązania problemu nr 1</a:t>
            </a:r>
            <a:endParaRPr b="0" lang="pl-PL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4" name="Picture 2" descr="C:\Users\HP\Desktop\Płaszczaki\plot po kolei\10.png"/>
          <p:cNvPicPr/>
          <p:nvPr/>
        </p:nvPicPr>
        <p:blipFill>
          <a:blip r:embed="rId1"/>
          <a:stretch/>
        </p:blipFill>
        <p:spPr>
          <a:xfrm>
            <a:off x="160200" y="146880"/>
            <a:ext cx="12030840" cy="655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7" name="Picture 2" descr="C:\Users\HP\Desktop\Płaszczaki\plot po kolei\11.png"/>
          <p:cNvPicPr/>
          <p:nvPr/>
        </p:nvPicPr>
        <p:blipFill>
          <a:blip r:embed="rId1"/>
          <a:stretch/>
        </p:blipFill>
        <p:spPr>
          <a:xfrm>
            <a:off x="0" y="192600"/>
            <a:ext cx="12296160" cy="65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otoczki wypukłej: O(nh), gdzie n to liczba punktów, a h to liczba punktów na otoczce wypukłej.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nakrótszych ścieżek: O((V+E)logV), gdzie V to liczba wierzchołków, a E to liczba krawędzi.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Dobranie płaszczaków w pary: O(sqrt(V)E), gdzie V to liczba wierzchołków w grafie, a E to liczba krawędzi.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Cięcie kijków: W najgorszym przypadku (pow(n, 2)).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 rozwiązania problemu nr 2</a:t>
            </a:r>
            <a:endParaRPr b="0" lang="pl-PL" sz="60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Podsumowanie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Boyera-Moore'a: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m) w najgorszym przypadku O(n*m)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Huffmana: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k log k), gdzie k to liczba unikalnych znaków (maksymalnie 26)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 huffmana 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Wpisujemy słowo POLI 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I nasza kolejka priorytetowa wygląda w ten sposób 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Kolejka priorytetowa (min heap): [p: 1, o: 1, l: 1, i: 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W jaki sposób tworzę drzewo Huffmana?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27" name="Symbol zastępczy zawartości 3" descr="Obraz zawierający diagram, krąg, linia&#10;&#10;Opis wygenerowany automatycznie"/>
          <p:cNvPicPr/>
          <p:nvPr/>
        </p:nvPicPr>
        <p:blipFill>
          <a:blip r:embed="rId1"/>
          <a:stretch/>
        </p:blipFill>
        <p:spPr>
          <a:xfrm>
            <a:off x="3046320" y="1718280"/>
            <a:ext cx="6613920" cy="435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1.krok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Przeszukujemy naszą kolejkę min Heap i wybieramy te dwa węzły o najmniejszej liczbie wystąpień i tę które mają najmniejszy kod ascii 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[p: 1, o: 1, l: 1, i: 1] wybieramy i, l i tworzymy nasze pierwsze korzenie i dodajemy im rodzica który jest lączną liczbą wystąpień tych liter w tym przypadku  tworzymy rodzica '2' 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pic>
        <p:nvPicPr>
          <p:cNvPr id="131" name="Symbol zastępczy zawartości 3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425880" y="3146040"/>
            <a:ext cx="3714120" cy="351396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4320000" y="38160"/>
            <a:ext cx="7886520" cy="356184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5400000" y="4680000"/>
            <a:ext cx="594000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[I: 1, l: 1, o: 1, p: 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Dalsze kroki...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Nasza kolejka wygląda tak (min heap): [p: 1, o: 1,\0: 2] wiec wyciągamy 'p' oraz 'o' analogicznie tworzymy nasze drugie korzenie 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36" name="Obraz 4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360000" y="3146040"/>
            <a:ext cx="4561920" cy="35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86" name="Picture 2" descr="C:\Users\HP\Desktop\Płaszczaki\plot po kolei\1.png"/>
          <p:cNvPicPr/>
          <p:nvPr/>
        </p:nvPicPr>
        <p:blipFill>
          <a:blip r:embed="rId1"/>
          <a:stretch/>
        </p:blipFill>
        <p:spPr>
          <a:xfrm>
            <a:off x="457200" y="192600"/>
            <a:ext cx="11230920" cy="63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[\0: 2, \0: 2] wyjmujemy nasze pozostałe węzły i powstaje całe drzewo 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305600" y="2614320"/>
            <a:ext cx="788652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pic>
        <p:nvPicPr>
          <p:cNvPr id="141" name="Symbol zastępczy zawartości 3" descr="Obraz zawierający diagram, krąg&#10;&#10;Opis wygenerowany automatycznie"/>
          <p:cNvPicPr/>
          <p:nvPr/>
        </p:nvPicPr>
        <p:blipFill>
          <a:blip r:embed="rId1"/>
          <a:stretch/>
        </p:blipFill>
        <p:spPr>
          <a:xfrm>
            <a:off x="2655000" y="1825560"/>
            <a:ext cx="6881400" cy="435060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 txBox="1"/>
          <p:nvPr/>
        </p:nvSpPr>
        <p:spPr>
          <a:xfrm>
            <a:off x="926280" y="1260000"/>
            <a:ext cx="4473720" cy="50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[\0: 4]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 Boyera-moora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Przykład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Mamy tekst (opowieść): ABACABADZYACA i wzorzec, który chcemy znaleźć: ABA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 Display"/>
                <a:ea typeface="Aptos Display"/>
              </a:rPr>
              <a:t>Krok 1: Przygotowanie tablicy przesunięć (last_fill)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Najpierw tworzymy tablicę przesunięć dla wzorca ABA: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wszystkie litery alfabetu angielskiego od a do z.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dla każdej litery alfabetu ostatnie wystąpienie tej litery we wzorcu.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Dla wzorca ABA, tablica przesunięć będzie wyglądać następująco: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br>
              <a:rPr sz="2800"/>
            </a:b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2 wzorca) == A (pozycja 2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B (pozycja 1 wzorca) == B (pozycja 1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0 wzorca) == A (pozycja 0 tekstu) -&gt; zgodność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193320"/>
            <a:ext cx="5819400" cy="28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Przesuwany na index 3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 - 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 2 wzorca) == B (pozycja 5 tekstu) -&gt; Brak zgodności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Sprawdzamy tablice last_fill i patrzymy czy występuje nasza literka i tak występuje na pozycji nr 1 więc przesuwamy nasz wzorzec o 1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380000" y="13320"/>
            <a:ext cx="5819400" cy="286668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 txBox="1"/>
          <p:nvPr/>
        </p:nvSpPr>
        <p:spPr>
          <a:xfrm>
            <a:off x="1080000" y="5220000"/>
            <a:ext cx="469188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7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 B (pozycja 6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 5 tekstu) -&gt; zgodność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Występowanie wzorca na pozycji 5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6480000" y="-166680"/>
            <a:ext cx="5819400" cy="286668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1080000" y="5400000"/>
            <a:ext cx="469188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 - - -ABA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 Y (pozycja 9 tekstu)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Sprawdzamy czy Y występuje w tablicy last_fill nie występuje to przesuwamy o długość wzorca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960600" y="0"/>
            <a:ext cx="5819400" cy="286668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 txBox="1"/>
          <p:nvPr/>
        </p:nvSpPr>
        <p:spPr>
          <a:xfrm>
            <a:off x="838080" y="4860000"/>
            <a:ext cx="469188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295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- - - -  - -  - -  -ABA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12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 C (pozycja 11 tekstu) -&gt; brak zgodności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 10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Koniec.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89" name="Picture 2" descr="C:\Users\HP\Desktop\Płaszczaki\plot po kolei\2.png"/>
          <p:cNvPicPr/>
          <p:nvPr/>
        </p:nvPicPr>
        <p:blipFill>
          <a:blip r:embed="rId1"/>
          <a:stretch/>
        </p:blipFill>
        <p:spPr>
          <a:xfrm>
            <a:off x="510840" y="252720"/>
            <a:ext cx="11145240" cy="62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2" name="Picture 2" descr="C:\Users\HP\Desktop\Płaszczaki\plot po kolei\3.png"/>
          <p:cNvPicPr/>
          <p:nvPr/>
        </p:nvPicPr>
        <p:blipFill>
          <a:blip r:embed="rId1"/>
          <a:stretch/>
        </p:blipFill>
        <p:spPr>
          <a:xfrm>
            <a:off x="633960" y="288720"/>
            <a:ext cx="10707120" cy="626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5" name="Picture 2" descr="C:\Users\HP\Desktop\Płaszczaki\plot po kolei\4.png"/>
          <p:cNvPicPr/>
          <p:nvPr/>
        </p:nvPicPr>
        <p:blipFill>
          <a:blip r:embed="rId1"/>
          <a:stretch/>
        </p:blipFill>
        <p:spPr>
          <a:xfrm>
            <a:off x="190440" y="321120"/>
            <a:ext cx="11688120" cy="623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8" name="Picture 2" descr="C:\Users\HP\Desktop\Płaszczaki\plot po kolei\5.png"/>
          <p:cNvPicPr/>
          <p:nvPr/>
        </p:nvPicPr>
        <p:blipFill>
          <a:blip r:embed="rId1"/>
          <a:stretch/>
        </p:blipFill>
        <p:spPr>
          <a:xfrm>
            <a:off x="477720" y="212760"/>
            <a:ext cx="11221200" cy="6239880"/>
          </a:xfrm>
          <a:prstGeom prst="rect">
            <a:avLst/>
          </a:prstGeom>
          <a:ln w="0">
            <a:noFill/>
          </a:ln>
        </p:spPr>
      </p:pic>
      <p:sp>
        <p:nvSpPr>
          <p:cNvPr id="99" name="pole tekstowe 4"/>
          <p:cNvSpPr/>
          <p:nvPr/>
        </p:nvSpPr>
        <p:spPr>
          <a:xfrm>
            <a:off x="9695880" y="579924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Jarvisa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02" name="Picture 2" descr="C:\Users\HP\Desktop\Płaszczaki\plot po kolei\6.png"/>
          <p:cNvPicPr/>
          <p:nvPr/>
        </p:nvPicPr>
        <p:blipFill>
          <a:blip r:embed="rId1"/>
          <a:stretch/>
        </p:blipFill>
        <p:spPr>
          <a:xfrm>
            <a:off x="228600" y="185040"/>
            <a:ext cx="11430720" cy="6516000"/>
          </a:xfrm>
          <a:prstGeom prst="rect">
            <a:avLst/>
          </a:prstGeom>
          <a:ln w="0">
            <a:noFill/>
          </a:ln>
        </p:spPr>
      </p:pic>
      <p:sp>
        <p:nvSpPr>
          <p:cNvPr id="103" name="pole tekstowe 4"/>
          <p:cNvSpPr/>
          <p:nvPr/>
        </p:nvSpPr>
        <p:spPr>
          <a:xfrm>
            <a:off x="9590400" y="6027840"/>
            <a:ext cx="217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Dijkstry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06" name="Picture 2" descr="C:\Users\HP\Desktop\Płaszczaki\plot po kolei\7.png"/>
          <p:cNvPicPr/>
          <p:nvPr/>
        </p:nvPicPr>
        <p:blipFill>
          <a:blip r:embed="rId1"/>
          <a:stretch/>
        </p:blipFill>
        <p:spPr>
          <a:xfrm>
            <a:off x="2151000" y="434880"/>
            <a:ext cx="7754040" cy="5820480"/>
          </a:xfrm>
          <a:prstGeom prst="rect">
            <a:avLst/>
          </a:prstGeom>
          <a:ln w="0">
            <a:noFill/>
          </a:ln>
        </p:spPr>
      </p:pic>
      <p:sp>
        <p:nvSpPr>
          <p:cNvPr id="107" name="pole tekstowe 4"/>
          <p:cNvSpPr/>
          <p:nvPr/>
        </p:nvSpPr>
        <p:spPr>
          <a:xfrm>
            <a:off x="8741880" y="6071400"/>
            <a:ext cx="316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Hopcrofta-Karpa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0" name="Picture 2" descr="C:\Users\HP\Desktop\Płaszczaki\plot po kolei\8.png"/>
          <p:cNvPicPr/>
          <p:nvPr/>
        </p:nvPicPr>
        <p:blipFill>
          <a:blip r:embed="rId1"/>
          <a:stretch/>
        </p:blipFill>
        <p:spPr>
          <a:xfrm>
            <a:off x="2815560" y="2271240"/>
            <a:ext cx="6354000" cy="2075760"/>
          </a:xfrm>
          <a:prstGeom prst="rect">
            <a:avLst/>
          </a:prstGeom>
          <a:ln w="0">
            <a:noFill/>
          </a:ln>
        </p:spPr>
      </p:pic>
      <p:sp>
        <p:nvSpPr>
          <p:cNvPr id="111" name="pole tekstowe 4"/>
          <p:cNvSpPr/>
          <p:nvPr/>
        </p:nvSpPr>
        <p:spPr>
          <a:xfrm>
            <a:off x="9565560" y="6116760"/>
            <a:ext cx="238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Problem plecakowy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  <Words>309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2024-06-18T15:16:17Z</dcterms:created>
  <dc:creator/>
  <dc:description/>
  <dc:language>pl-PL</dc:language>
  <cp:lastModifiedBy/>
  <dcterms:modified xsi:type="dcterms:W3CDTF">2024-06-19T11:23:31Z</dcterms:modified>
  <cp:revision>231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Niestandardowy</vt:lpwstr>
  </property>
  <property fmtid="{D5CDD505-2E9C-101B-9397-08002B2CF9AE}" pid="3" name="Slides">
    <vt:i4>28</vt:i4>
  </property>
</Properties>
</file>