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2.jpeg" ContentType="image/jpe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24A309-67EB-48A3-83FC-29950D7486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15AD39-49C0-4E85-9EA2-36172E6DBB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069985-DE29-4FB3-AC05-90B2B25744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B8449F-1D4D-45B7-8808-96992C3357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F935B1-32AB-455E-9D9D-8B9E08335C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652146-E0B7-4A24-8F73-A3DA8D6517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2FC9F3-9D3D-41AF-8E46-D7CDFB56B0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BB745B-110E-402A-85CB-E78DCCDD02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E4BBD5-91D6-4612-8054-124096B557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44FCFB-769F-48E1-8C13-829D37A771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1EF009-8AC6-44BB-87B0-5D0DB97B77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D10F48-6A43-487C-92B1-57872C80AF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129F3A-4C65-451B-88C3-97A166ED8F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D6E81F-0ED6-4174-8F67-6BEC4AC9B2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97E85E-B5BD-41D8-AAC7-3B920033AF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8CAE2B-FB4F-4AE5-865C-46387011A3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64FCB9-8F44-40A9-9F80-92C6B366C9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B01909-D0C5-46AF-8502-DE20D44463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E313E8-A99A-40CB-BE6E-110145DB22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8B5DB2-DE10-4620-ACC3-4539AE78B0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BAFE6E-14FC-4794-A849-C82EC1A172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12558B-19EC-4358-B205-6B17AB18FF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5356F2-7E00-4179-AF6C-1D16EEAE26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843CD1-E0E1-422C-B9EE-9B7BEAE2F2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l-P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l-P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C2FDA9-1BC3-453B-8E48-8F83C9DAF79E}" type="slidenum">
              <a:rPr b="0" lang="pl-PL" sz="1200" spc="-1" strike="noStrike">
                <a:solidFill>
                  <a:srgbClr val="787878"/>
                </a:solidFill>
                <a:latin typeface="Aptos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&lt;data/godzina&gt;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l-P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l-PL" sz="1400" spc="-1" strike="noStrike">
                <a:latin typeface="Times New Roman"/>
              </a:rPr>
              <a:t>&lt;stopka&gt;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l-P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CEE7A5-8C8C-4CC8-A8C2-B4E8054C9554}" type="slidenum">
              <a:rPr b="0" lang="pl-PL" sz="1200" spc="-1" strike="noStrike">
                <a:solidFill>
                  <a:srgbClr val="787878"/>
                </a:solidFill>
                <a:latin typeface="Aptos"/>
              </a:rPr>
              <a:t>&lt;numer&gt;</a:t>
            </a:fld>
            <a:endParaRPr b="0" lang="pl-PL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l-PL" sz="1400" spc="-1" strike="noStrike">
                <a:latin typeface="Times New Roman"/>
              </a:defRPr>
            </a:lvl1pPr>
          </a:lstStyle>
          <a:p>
            <a:r>
              <a:rPr b="0" lang="pl-PL" sz="1400" spc="-1" strike="noStrike">
                <a:latin typeface="Times New Roman"/>
              </a:rPr>
              <a:t>&lt;data/godzina&gt;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Opis</a:t>
            </a:r>
            <a:br>
              <a:rPr sz="6000"/>
            </a:b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rozwiązania problemu nr 1</a:t>
            </a:r>
            <a:endParaRPr b="0" lang="pl-PL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14" name="Picture 2" descr="C:\Users\HP\Desktop\Płaszczaki\plot po kolei\10.png"/>
          <p:cNvPicPr/>
          <p:nvPr/>
        </p:nvPicPr>
        <p:blipFill>
          <a:blip r:embed="rId1"/>
          <a:stretch/>
        </p:blipFill>
        <p:spPr>
          <a:xfrm>
            <a:off x="160200" y="146880"/>
            <a:ext cx="12030120" cy="655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17" name="Picture 2" descr="C:\Users\HP\Desktop\Płaszczaki\plot po kolei\11.png"/>
          <p:cNvPicPr/>
          <p:nvPr/>
        </p:nvPicPr>
        <p:blipFill>
          <a:blip r:embed="rId1"/>
          <a:stretch/>
        </p:blipFill>
        <p:spPr>
          <a:xfrm>
            <a:off x="0" y="192600"/>
            <a:ext cx="12295440" cy="65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Złożoności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Znalezienie otoczki wypukłej: O(nh), gdzie n to liczba punktów, a h to liczba punktów na otoczce wypukłej.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Znalezienie nakrótszych ścieżek: O((V+E)logV), gdzie V to liczba wierzchołków, a E to liczba krawędzi.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Dobranie płaszczaków w pary: O(sqrt(V)E), gdzie V to liczba wierzchołków w grafie, a E to liczba krawędzi.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Cięcie kijków: W najgorszym przypadku (pow(n, 2)).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l-PL" sz="6000" spc="-1" strike="noStrike">
                <a:solidFill>
                  <a:srgbClr val="000000"/>
                </a:solidFill>
                <a:latin typeface="Aptos Display"/>
              </a:rPr>
              <a:t>Opis rozwiązania problemu nr 2</a:t>
            </a:r>
            <a:endParaRPr b="0" lang="pl-PL" sz="60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Złożoności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Podsumowanie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Algorytm Boyera-Moore'a: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 O(n + m) w najgorszym przypadku O(n*m)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Algorytm Huffmana: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 O(n + k log k), gdzie k to liczba unikalnych znaków (maksymalnie 26)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Działanie algorytmu huffmana 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Wpisujemy słowo POLI 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I nasza kolejka priorytetowa wygląda w ten sposób 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Kolejka priorytetowa (min heap): [i: 1, l: 1, o: 1, p: 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W jaki sposób tworzę drzewo Huffmana?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27" name="Symbol zastępczy zawartości 3" descr="Obraz zawierający diagram, krąg, linia&#10;&#10;Opis wygenerowany automatycznie"/>
          <p:cNvPicPr/>
          <p:nvPr/>
        </p:nvPicPr>
        <p:blipFill>
          <a:blip r:embed="rId1"/>
          <a:stretch/>
        </p:blipFill>
        <p:spPr>
          <a:xfrm>
            <a:off x="3046320" y="1718280"/>
            <a:ext cx="6613200" cy="434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1.krok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Noto Sans CJK SC"/>
              </a:rPr>
              <a:t>Przeszukujemy naszą kolejkę min Heap i wybieramy te dwa węzły o najmniejszej liczbie wystąpień i tę które mają najmniejszy kod ascii 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[i: 1, l: 1, o: 1, p: 1] wybieramy i, l i tworzymy nasze pierwsze korzenie i dodajemy im rodzica który jest łączną liczbą wystąpień tych liter w tym przypadku  tworzymy rodzica '2' 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pic>
        <p:nvPicPr>
          <p:cNvPr id="131" name="Symbol zastępczy zawartości 3" descr="Obraz zawierający krąg, diagram, linia&#10;&#10;Opis wygenerowany automatycznie"/>
          <p:cNvPicPr/>
          <p:nvPr/>
        </p:nvPicPr>
        <p:blipFill>
          <a:blip r:embed="rId1"/>
          <a:stretch/>
        </p:blipFill>
        <p:spPr>
          <a:xfrm>
            <a:off x="425880" y="3146040"/>
            <a:ext cx="3713400" cy="351324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4320000" y="38160"/>
            <a:ext cx="7885800" cy="356112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5400000" y="4680000"/>
            <a:ext cx="5939280" cy="91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[i: 1, l: 1, o: 1, p: 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Dalsze kroki...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Nasza kolejka wygląda tak (min heap): [p: 1, o: 1,\0: 2] wiec wyciągamy 'p' oraz 'o' analogicznie tworzymy nasze drugie korzenie 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36" name="Obraz 4" descr="Obraz zawierający krąg, diagram, linia&#10;&#10;Opis wygenerowany automatycznie"/>
          <p:cNvPicPr/>
          <p:nvPr/>
        </p:nvPicPr>
        <p:blipFill>
          <a:blip r:embed="rId1"/>
          <a:stretch/>
        </p:blipFill>
        <p:spPr>
          <a:xfrm>
            <a:off x="360000" y="3146040"/>
            <a:ext cx="4561200" cy="351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86" name="Picture 2" descr="C:\Users\HP\Desktop\Płaszczaki\plot po kolei\1.png"/>
          <p:cNvPicPr/>
          <p:nvPr/>
        </p:nvPicPr>
        <p:blipFill>
          <a:blip r:embed="rId1"/>
          <a:stretch/>
        </p:blipFill>
        <p:spPr>
          <a:xfrm>
            <a:off x="457200" y="192600"/>
            <a:ext cx="11230200" cy="633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[\0: 2, \0: 2] wyjmujemy nasze pozostałe węzły i powstaje całe drzewo 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305600" y="2614320"/>
            <a:ext cx="7885800" cy="356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pic>
        <p:nvPicPr>
          <p:cNvPr id="141" name="Symbol zastępczy zawartości 3" descr="Obraz zawierający diagram, krąg&#10;&#10;Opis wygenerowany automatycznie"/>
          <p:cNvPicPr/>
          <p:nvPr/>
        </p:nvPicPr>
        <p:blipFill>
          <a:blip r:embed="rId1"/>
          <a:stretch/>
        </p:blipFill>
        <p:spPr>
          <a:xfrm>
            <a:off x="2655000" y="1825560"/>
            <a:ext cx="6880680" cy="434988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/>
          <p:nvPr/>
        </p:nvSpPr>
        <p:spPr>
          <a:xfrm>
            <a:off x="926280" y="1260000"/>
            <a:ext cx="447300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(min heap): [\0: 4]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Działanie algorytmu Boyera-moora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</a:rPr>
              <a:t>Przykład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Mamy tekst (opowieść): ABACABADZYACA i wzorzec, który chcemy znaleźć: ABA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 Display"/>
                <a:ea typeface="Aptos Display"/>
              </a:rPr>
              <a:t>Krok 1: Przygotowanie tablicy przesunięć (last_fill)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Najpierw tworzymy tablicę przesunięć dla wzorca ABA: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: tablica zawierająca wszystkie litery alfabetu angielskiego od a do z.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</a:t>
            </a: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: tablica zawierająca dla każdej litery alfabetu ostatnie wystąpienie tej litery we wzorcu.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Dla wzorca ABA, tablica przesunięć będzie wyglądać następująco: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br>
              <a:rPr sz="2800"/>
            </a:b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 2 wzorca) == A (pozycja 2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B (pozycja 1 wzorca) == B (pozycja 1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 0 wzorca) == A (pozycja 0 tekstu) -&gt; zgodność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760000" y="193320"/>
            <a:ext cx="5818680" cy="28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ptos Display"/>
              </a:rPr>
              <a:t>Przesuwany na index 3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 - 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 (pozycja 2 wzorca) == B (pozycja 5 tekstu) -&gt; Brak zgodności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Sprawdzamy tablice last_fill i patrzymy czy występuje nasza literka i tak występuje na pozycji nr 1 więc przesuwamy nasz wzorzec o 1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7380000" y="13320"/>
            <a:ext cx="5818680" cy="286596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1080000" y="5220000"/>
            <a:ext cx="4691160" cy="9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 - - 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 A (pozycja 7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B (pozycja 1 wzorca) == B (pozycja 6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0 wzorca) == A (pozycja 5 tekstu) -&gt; zgodność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Występowanie wzorca na pozycji 5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6480000" y="-166680"/>
            <a:ext cx="5818680" cy="286596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1080000" y="5400000"/>
            <a:ext cx="4691160" cy="9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- - -  - - -ABA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 Y (pozycja 9 tekstu)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Sprawdzamy czy Y występuje w tablicy last_fill nie występuje to przesuwamy o długość wzorca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6960600" y="0"/>
            <a:ext cx="5818680" cy="286596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838080" y="4860000"/>
            <a:ext cx="4691160" cy="9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litera: [a, b, c, d, ..., z]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liczba: [2, 1, -1, -1, ..., -1]</a:t>
            </a: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29520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ptos"/>
                <a:ea typeface="Aptos"/>
              </a:rPr>
              <a:t>ABACABADZYACA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- - - -  - -  - -  -ABA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2 wzorca) == A (pozycja 12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B (pozycja 1 wzorca) == C (pozycja 11 tekstu) -&gt; brak zgodności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A (pozycja 0 wzorca) == A (pozycja 10 tekstu) -&gt; zgodność</a:t>
            </a:r>
            <a:endParaRPr b="0" lang="pl-PL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algn="l" pos="0"/>
              </a:tabLs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  <a:ea typeface="Aptos"/>
              </a:rPr>
              <a:t>Koniec.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302120" y="540000"/>
            <a:ext cx="9857880" cy="53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89" name="Picture 2" descr="C:\Users\HP\Desktop\Płaszczaki\plot po kolei\2.png"/>
          <p:cNvPicPr/>
          <p:nvPr/>
        </p:nvPicPr>
        <p:blipFill>
          <a:blip r:embed="rId1"/>
          <a:stretch/>
        </p:blipFill>
        <p:spPr>
          <a:xfrm>
            <a:off x="510840" y="252720"/>
            <a:ext cx="11144520" cy="622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235160" y="1678320"/>
            <a:ext cx="9829440" cy="44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220760" y="85320"/>
            <a:ext cx="9857880" cy="53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080000" y="265320"/>
            <a:ext cx="9857880" cy="53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122120" y="265320"/>
            <a:ext cx="9857880" cy="53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080000" y="720000"/>
            <a:ext cx="9857880" cy="53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762120" y="445320"/>
            <a:ext cx="9857880" cy="53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122120" y="720000"/>
            <a:ext cx="9857880" cy="53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92" name="Picture 2" descr="C:\Users\HP\Desktop\Płaszczaki\plot po kolei\3.png"/>
          <p:cNvPicPr/>
          <p:nvPr/>
        </p:nvPicPr>
        <p:blipFill>
          <a:blip r:embed="rId1"/>
          <a:stretch/>
        </p:blipFill>
        <p:spPr>
          <a:xfrm>
            <a:off x="633960" y="288720"/>
            <a:ext cx="10706400" cy="62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95" name="Picture 2" descr="C:\Users\HP\Desktop\Płaszczaki\plot po kolei\4.png"/>
          <p:cNvPicPr/>
          <p:nvPr/>
        </p:nvPicPr>
        <p:blipFill>
          <a:blip r:embed="rId1"/>
          <a:stretch/>
        </p:blipFill>
        <p:spPr>
          <a:xfrm>
            <a:off x="190440" y="321120"/>
            <a:ext cx="11687400" cy="623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98" name="Picture 2" descr="C:\Users\HP\Desktop\Płaszczaki\plot po kolei\5.png"/>
          <p:cNvPicPr/>
          <p:nvPr/>
        </p:nvPicPr>
        <p:blipFill>
          <a:blip r:embed="rId1"/>
          <a:stretch/>
        </p:blipFill>
        <p:spPr>
          <a:xfrm>
            <a:off x="477720" y="212760"/>
            <a:ext cx="11220480" cy="6239160"/>
          </a:xfrm>
          <a:prstGeom prst="rect">
            <a:avLst/>
          </a:prstGeom>
          <a:ln w="0">
            <a:noFill/>
          </a:ln>
        </p:spPr>
      </p:pic>
      <p:sp>
        <p:nvSpPr>
          <p:cNvPr id="99" name="pole tekstowe 4"/>
          <p:cNvSpPr/>
          <p:nvPr/>
        </p:nvSpPr>
        <p:spPr>
          <a:xfrm>
            <a:off x="9695880" y="5799240"/>
            <a:ext cx="206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Algorytm Jarvisa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02" name="Picture 2" descr="C:\Users\HP\Desktop\Płaszczaki\plot po kolei\6.png"/>
          <p:cNvPicPr/>
          <p:nvPr/>
        </p:nvPicPr>
        <p:blipFill>
          <a:blip r:embed="rId1"/>
          <a:stretch/>
        </p:blipFill>
        <p:spPr>
          <a:xfrm>
            <a:off x="228600" y="185040"/>
            <a:ext cx="11430000" cy="6515280"/>
          </a:xfrm>
          <a:prstGeom prst="rect">
            <a:avLst/>
          </a:prstGeom>
          <a:ln w="0">
            <a:noFill/>
          </a:ln>
        </p:spPr>
      </p:pic>
      <p:sp>
        <p:nvSpPr>
          <p:cNvPr id="103" name="pole tekstowe 4"/>
          <p:cNvSpPr/>
          <p:nvPr/>
        </p:nvSpPr>
        <p:spPr>
          <a:xfrm>
            <a:off x="9590400" y="6027840"/>
            <a:ext cx="217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Algorytm Dijkstry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06" name="Picture 2" descr="C:\Users\HP\Desktop\Płaszczaki\plot po kolei\7.png"/>
          <p:cNvPicPr/>
          <p:nvPr/>
        </p:nvPicPr>
        <p:blipFill>
          <a:blip r:embed="rId1"/>
          <a:stretch/>
        </p:blipFill>
        <p:spPr>
          <a:xfrm>
            <a:off x="2151000" y="434880"/>
            <a:ext cx="7753320" cy="5819760"/>
          </a:xfrm>
          <a:prstGeom prst="rect">
            <a:avLst/>
          </a:prstGeom>
          <a:ln w="0">
            <a:noFill/>
          </a:ln>
        </p:spPr>
      </p:pic>
      <p:sp>
        <p:nvSpPr>
          <p:cNvPr id="107" name="pole tekstowe 4"/>
          <p:cNvSpPr/>
          <p:nvPr/>
        </p:nvSpPr>
        <p:spPr>
          <a:xfrm>
            <a:off x="8741880" y="6071400"/>
            <a:ext cx="3166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Algorytm Hopcrofta-Karpa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l-PL" sz="3200" spc="-1" strike="noStrike">
              <a:latin typeface="Arial"/>
            </a:endParaRPr>
          </a:p>
        </p:txBody>
      </p:sp>
      <p:pic>
        <p:nvPicPr>
          <p:cNvPr id="110" name="Picture 2" descr="C:\Users\HP\Desktop\Płaszczaki\plot po kolei\8.png"/>
          <p:cNvPicPr/>
          <p:nvPr/>
        </p:nvPicPr>
        <p:blipFill>
          <a:blip r:embed="rId1"/>
          <a:stretch/>
        </p:blipFill>
        <p:spPr>
          <a:xfrm>
            <a:off x="2815560" y="2271240"/>
            <a:ext cx="6353280" cy="2075040"/>
          </a:xfrm>
          <a:prstGeom prst="rect">
            <a:avLst/>
          </a:prstGeom>
          <a:ln w="0">
            <a:noFill/>
          </a:ln>
        </p:spPr>
      </p:pic>
      <p:sp>
        <p:nvSpPr>
          <p:cNvPr id="111" name="pole tekstowe 4"/>
          <p:cNvSpPr/>
          <p:nvPr/>
        </p:nvSpPr>
        <p:spPr>
          <a:xfrm>
            <a:off x="9565560" y="6116760"/>
            <a:ext cx="238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ptos"/>
                <a:ea typeface="DejaVu Sans"/>
              </a:rPr>
              <a:t>Problem plecakowy</a:t>
            </a:r>
            <a:endParaRPr b="0" lang="pl-P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LibreOffice/7.3.7.2$Linux_X86_64 LibreOffice_project/30$Build-2</Application>
  <AppVersion>15.0000</AppVersion>
  <Words>309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2024-06-18T15:16:17Z</dcterms:created>
  <dc:creator/>
  <dc:description/>
  <dc:language>pl-PL</dc:language>
  <cp:lastModifiedBy/>
  <dcterms:modified xsi:type="dcterms:W3CDTF">2024-06-19T11:55:06Z</dcterms:modified>
  <cp:revision>233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Niestandardowy</vt:lpwstr>
  </property>
  <property fmtid="{D5CDD505-2E9C-101B-9397-08002B2CF9AE}" pid="3" name="Slides">
    <vt:i4>28</vt:i4>
  </property>
</Properties>
</file>