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2.jpeg" ContentType="image/jpeg"/>
  <Override PartName="/ppt/media/image1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E71086-2B74-4BDA-81C9-D44B6D8509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CA8490-14EC-4A4B-96C2-6BEC85F5D5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C3E24D-4676-4124-B7CD-2558DE67DB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E4320-B872-45F1-BE02-44C9AA8274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5132DE-E6ED-47D5-B441-9F08A4DA0D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34D96E-EEAE-4E35-B095-69528119DC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EC7E81-213C-429E-B9FB-A9C59E61B0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7C18C7-B8FD-458F-B62D-C2237D25D9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62CC3F-4E92-4233-AB5C-1242B47DD3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699D6C-DF31-48F5-BD6D-9591960C18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2B096B-22DC-447D-A312-5A8D85884D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5A121-C80D-4D02-BDC7-9316E362A6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DC57C6-521A-43A0-8F43-7D4E446B5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4AC230-ED3F-4979-A6E0-2605D1DEB1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073EE3-DECD-4F14-93C0-84A90405D1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B4DEFD-06CC-4D8D-9238-6D86E8FE71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74831F-4C0C-4A72-94F1-2E71507A6A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FF4B5-992C-4A43-BCF3-CE343067DB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56A42-535C-47F8-A32A-E1DD6B908F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DF05E4-68FA-4D7A-AC64-AA65971143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24887F-54DB-4524-913F-F9762F41B3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78F8F0-97F7-4DDA-ADF0-DF51FF3062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4D59B-5EEB-4E2C-BFAF-D1E000EA72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5D210-7611-4DD4-904D-7B842B638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Kliknij, aby edytować styl</a:t>
            </a:r>
            <a:endParaRPr b="0" lang="pl-PL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787878"/>
                </a:solidFill>
                <a:latin typeface="Aptos"/>
              </a:rPr>
              <a:t>&lt;data/godzina&gt;</a:t>
            </a:r>
            <a:endParaRPr b="0" lang="pl-P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40B0A6-59FF-4D85-A9A3-C8538711D720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Kliknij, aby edytować format tekstu konspektu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ptos"/>
              </a:rPr>
              <a:t>Drugi poziom konspektu</a:t>
            </a:r>
            <a:endParaRPr b="0" lang="pl-PL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ptos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ptos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ptos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Kliknij, aby edytować style wzorca tekstu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Aptos"/>
              </a:rPr>
              <a:t>Drugi poziom</a:t>
            </a:r>
            <a:endParaRPr b="0" lang="pl-PL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Aptos"/>
              </a:rPr>
              <a:t>Trzeci poziom</a:t>
            </a:r>
            <a:endParaRPr b="0" lang="pl-PL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Czwarty poziom</a:t>
            </a:r>
            <a:endParaRPr b="0" lang="pl-PL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Piąty poziom</a:t>
            </a:r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787878"/>
                </a:solidFill>
                <a:latin typeface="Aptos"/>
              </a:rPr>
              <a:t>&lt;data/godzina&gt;</a:t>
            </a:r>
            <a:endParaRPr b="0" lang="pl-P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BB0F5-93DB-4540-96E3-CE9B1AE95FC3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</a:t>
            </a:r>
            <a:br>
              <a:rPr sz="6000"/>
            </a:b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rozwiązania problemu nr 1</a:t>
            </a:r>
            <a:endParaRPr b="0" lang="pl-PL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4" name="Picture 2" descr="C:\Users\HP\Desktop\Płaszczaki\plot po kolei\10.png"/>
          <p:cNvPicPr/>
          <p:nvPr/>
        </p:nvPicPr>
        <p:blipFill>
          <a:blip r:embed="rId1"/>
          <a:stretch/>
        </p:blipFill>
        <p:spPr>
          <a:xfrm>
            <a:off x="160200" y="146880"/>
            <a:ext cx="12031200" cy="65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7" name="Picture 2" descr="C:\Users\HP\Desktop\Płaszczaki\plot po kolei\11.png"/>
          <p:cNvPicPr/>
          <p:nvPr/>
        </p:nvPicPr>
        <p:blipFill>
          <a:blip r:embed="rId1"/>
          <a:stretch/>
        </p:blipFill>
        <p:spPr>
          <a:xfrm>
            <a:off x="0" y="192600"/>
            <a:ext cx="12296520" cy="65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otoczki wypukłej: O(nh), gdzie n to liczba punktów, a h to liczba punktów na otoczce wypukłej.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nakrótszych ścieżek: O((V+E)logV), gdzie V to liczba wierzchołków, a E to liczba krawędzi.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Dobranie płaszczaków w pary: O(sqrt(V)E), gdzie V to liczba wierzchołków w grafie, a E to liczba krawędzi.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Cięcie kijków: W najgorszym przypadku (pow(n, 2)).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 rozwiązania problemu nr 2</a:t>
            </a:r>
            <a:endParaRPr b="0" lang="pl-PL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 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Podsumowanie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Boyera-Moore'a: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m) w najgorszym przypadku O(n*m)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Huffmana: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k log k), gdzie k to liczba unikalnych znaków (maksymalnie 26)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 huffmana 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Wpisujemy słowo POLI 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I nasza kolejka priorytetowa wygląda w ten sposób 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Kolejka priorytetowa (min heap): [p: 1, o: 1, l: 1, i: 1]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W jaki sposób tworzę drzewo Huffmana?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27" name="Symbol zastępczy zawartości 3" descr="Obraz zawierający diagram, krąg, linia&#10;&#10;Opis wygenerowany automatycznie"/>
          <p:cNvPicPr/>
          <p:nvPr/>
        </p:nvPicPr>
        <p:blipFill>
          <a:blip r:embed="rId1"/>
          <a:stretch/>
        </p:blipFill>
        <p:spPr>
          <a:xfrm>
            <a:off x="3046320" y="1718280"/>
            <a:ext cx="661428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1.krok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Przeszukujemy naszą kolejkę min Heap i wybieramy te dwa węzły o najmniejszej liczbie wystąpień i tę które mają najmniejszy kod ascii 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[p: 1, o: 1, l: 1, i: 1] wybieramy i, l i tworzymy nasze pierwsze korzenie i dodajemy im rodzica który jest lączną liczbą wystąpień tych liter w tym przypadku  tworzymy rodzica '2' 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1" name="Symbol zastępczy zawartości 3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4238640" y="2125800"/>
            <a:ext cx="371448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Dalsze kroki...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Nasza kolejka wygląda tak (min heap): [p: 1, o: 1,\0: 2] wiec wyciągamy 'p' oraz 'o' analogicznie tworzymy nasze drugie korzenie 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4" name="Obraz 4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3728880" y="2852280"/>
            <a:ext cx="456228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6" name="Picture 2" descr="C:\Users\HP\Desktop\Płaszczaki\plot po kolei\1.png"/>
          <p:cNvPicPr/>
          <p:nvPr/>
        </p:nvPicPr>
        <p:blipFill>
          <a:blip r:embed="rId1"/>
          <a:stretch/>
        </p:blipFill>
        <p:spPr>
          <a:xfrm>
            <a:off x="457200" y="192600"/>
            <a:ext cx="11231280" cy="633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2, \0: 2] wyjmujemy naszych rodziców i powstaje całe drzewo 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8" name="Symbol zastępczy zawartości 3" descr="Obraz zawierający diagram, krąg&#10;&#10;Opis wygenerowany automatycznie"/>
          <p:cNvPicPr/>
          <p:nvPr/>
        </p:nvPicPr>
        <p:blipFill>
          <a:blip r:embed="rId1"/>
          <a:stretch/>
        </p:blipFill>
        <p:spPr>
          <a:xfrm>
            <a:off x="2655000" y="1825560"/>
            <a:ext cx="68817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 Boyera-moora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Przykład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Mamy tekst (opowieść): 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 i wzorzec, który chcemy znaleźć: ABA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 Display"/>
                <a:ea typeface="Aptos Display"/>
              </a:rPr>
              <a:t>Krok 1: Przygotowanie tablicy przesunięć (last_fill)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Najpierw tworzymy tablicę przesunięć dla wzorca ABA: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wszystkie litery alfabetu 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angielskiego od a do z.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dla każdej litery alfabetu 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ostatnie wystąpienie tej litery we wzorcu.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Dla wzorca ABA, tablica przesunięć będzie wyglądać 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następująco: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2 wzorca) == A (pozycja 2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B (pozycja 1 wzorca) == B (pozycja 1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0 wzorca) == A (pozycja 0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Przesuwany na index 3</a:t>
            </a:r>
            <a:endParaRPr b="0" lang="pl-PL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 - ABA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 2 wzorca) == B (pozycja 5 tekstu) -&gt; Brak zgodności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Sprawdzamy tablice last_fill i patrzymy czy występuje nasza literka i tak występuje na pozycji nr 1 więc przesuwamy nasz wzorzec o 1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ABA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7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 B (pozycja 6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 5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Występowanie wzorca na pozycji 5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 - - -ABA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 Y (pozycja 9 tekstu)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Sprawdzamy czy Y występuje w tablicy last_fill nie występuje to przesuwamy o długość wzorca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- - - -  - -  - -  -ABA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12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 C (pozycja 11 tekstu) -&gt; brak zgodności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 10 tekstu) -&gt; zgodność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Koniec.</a:t>
            </a: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9" name="Picture 2" descr="C:\Users\HP\Desktop\Płaszczaki\plot po kolei\2.png"/>
          <p:cNvPicPr/>
          <p:nvPr/>
        </p:nvPicPr>
        <p:blipFill>
          <a:blip r:embed="rId1"/>
          <a:stretch/>
        </p:blipFill>
        <p:spPr>
          <a:xfrm>
            <a:off x="510840" y="252720"/>
            <a:ext cx="11145600" cy="62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2" name="Picture 2" descr="C:\Users\HP\Desktop\Płaszczaki\plot po kolei\3.png"/>
          <p:cNvPicPr/>
          <p:nvPr/>
        </p:nvPicPr>
        <p:blipFill>
          <a:blip r:embed="rId1"/>
          <a:stretch/>
        </p:blipFill>
        <p:spPr>
          <a:xfrm>
            <a:off x="633960" y="288720"/>
            <a:ext cx="10707480" cy="62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5" name="Picture 2" descr="C:\Users\HP\Desktop\Płaszczaki\plot po kolei\4.png"/>
          <p:cNvPicPr/>
          <p:nvPr/>
        </p:nvPicPr>
        <p:blipFill>
          <a:blip r:embed="rId1"/>
          <a:stretch/>
        </p:blipFill>
        <p:spPr>
          <a:xfrm>
            <a:off x="190440" y="321120"/>
            <a:ext cx="11688480" cy="624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8" name="Picture 2" descr="C:\Users\HP\Desktop\Płaszczaki\plot po kolei\5.png"/>
          <p:cNvPicPr/>
          <p:nvPr/>
        </p:nvPicPr>
        <p:blipFill>
          <a:blip r:embed="rId1"/>
          <a:stretch/>
        </p:blipFill>
        <p:spPr>
          <a:xfrm>
            <a:off x="477720" y="212760"/>
            <a:ext cx="11221560" cy="6240240"/>
          </a:xfrm>
          <a:prstGeom prst="rect">
            <a:avLst/>
          </a:prstGeom>
          <a:ln w="0">
            <a:noFill/>
          </a:ln>
        </p:spPr>
      </p:pic>
      <p:sp>
        <p:nvSpPr>
          <p:cNvPr id="99" name="pole tekstowe 4"/>
          <p:cNvSpPr/>
          <p:nvPr/>
        </p:nvSpPr>
        <p:spPr>
          <a:xfrm>
            <a:off x="9695880" y="579924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Algorytm Jarvisa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2" name="Picture 2" descr="C:\Users\HP\Desktop\Płaszczaki\plot po kolei\6.png"/>
          <p:cNvPicPr/>
          <p:nvPr/>
        </p:nvPicPr>
        <p:blipFill>
          <a:blip r:embed="rId1"/>
          <a:stretch/>
        </p:blipFill>
        <p:spPr>
          <a:xfrm>
            <a:off x="228600" y="185040"/>
            <a:ext cx="11431080" cy="6516360"/>
          </a:xfrm>
          <a:prstGeom prst="rect">
            <a:avLst/>
          </a:prstGeom>
          <a:ln w="0">
            <a:noFill/>
          </a:ln>
        </p:spPr>
      </p:pic>
      <p:sp>
        <p:nvSpPr>
          <p:cNvPr id="103" name="pole tekstowe 4"/>
          <p:cNvSpPr/>
          <p:nvPr/>
        </p:nvSpPr>
        <p:spPr>
          <a:xfrm>
            <a:off x="9590400" y="6027840"/>
            <a:ext cx="217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Algorytm Dijkstry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6" name="Picture 2" descr="C:\Users\HP\Desktop\Płaszczaki\plot po kolei\7.png"/>
          <p:cNvPicPr/>
          <p:nvPr/>
        </p:nvPicPr>
        <p:blipFill>
          <a:blip r:embed="rId1"/>
          <a:stretch/>
        </p:blipFill>
        <p:spPr>
          <a:xfrm>
            <a:off x="2151000" y="434880"/>
            <a:ext cx="7754400" cy="5820840"/>
          </a:xfrm>
          <a:prstGeom prst="rect">
            <a:avLst/>
          </a:prstGeom>
          <a:ln w="0">
            <a:noFill/>
          </a:ln>
        </p:spPr>
      </p:pic>
      <p:sp>
        <p:nvSpPr>
          <p:cNvPr id="107" name="pole tekstowe 4"/>
          <p:cNvSpPr/>
          <p:nvPr/>
        </p:nvSpPr>
        <p:spPr>
          <a:xfrm>
            <a:off x="8741880" y="6071400"/>
            <a:ext cx="316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Algorytm Hopcrofta-Karpa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0" name="Picture 2" descr="C:\Users\HP\Desktop\Płaszczaki\plot po kolei\8.png"/>
          <p:cNvPicPr/>
          <p:nvPr/>
        </p:nvPicPr>
        <p:blipFill>
          <a:blip r:embed="rId1"/>
          <a:stretch/>
        </p:blipFill>
        <p:spPr>
          <a:xfrm>
            <a:off x="2815560" y="2271240"/>
            <a:ext cx="6354360" cy="2076120"/>
          </a:xfrm>
          <a:prstGeom prst="rect">
            <a:avLst/>
          </a:prstGeom>
          <a:ln w="0">
            <a:noFill/>
          </a:ln>
        </p:spPr>
      </p:pic>
      <p:sp>
        <p:nvSpPr>
          <p:cNvPr id="111" name="pole tekstowe 4"/>
          <p:cNvSpPr/>
          <p:nvPr/>
        </p:nvSpPr>
        <p:spPr>
          <a:xfrm>
            <a:off x="9565560" y="6116760"/>
            <a:ext cx="238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</a:rPr>
              <a:t>Problem plecakowy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  <Words>309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2024-06-18T15:16:17Z</dcterms:created>
  <dc:creator/>
  <dc:description/>
  <dc:language>pl-PL</dc:language>
  <cp:lastModifiedBy/>
  <dcterms:modified xsi:type="dcterms:W3CDTF">2024-06-19T11:10:47Z</dcterms:modified>
  <cp:revision>230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Niestandardowy</vt:lpwstr>
  </property>
  <property fmtid="{D5CDD505-2E9C-101B-9397-08002B2CF9AE}" pid="3" name="Slides">
    <vt:i4>28</vt:i4>
  </property>
</Properties>
</file>