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B6F312-1011-4084-8F94-07D63F2A5E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B773E-F2EC-4C01-95C1-D28FAA1976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1D9939-1B8C-45A6-BAE8-9BF0F85C63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9CBC52-5962-4302-A665-5B909EACD2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CD66DC-DAA7-462C-A497-2EDEF7AE92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09823E-6D12-49A0-8099-6FAA6503E4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BF5D0B-5697-4369-B4D0-FE696E9FE1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4E672E-1A0E-4727-A98E-82E15AF1B0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883DBA-A5B0-4818-A038-E2497F3401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B07D0-C246-4AD7-AC38-233637CB0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A42DF6-36AC-468A-B018-DC2FA94AD1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E4850-6146-4CDC-BAE3-E96D4D3771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434840-8D79-49B4-8309-B0EB1968AE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85B673-78CE-439C-8C67-8AFFB752B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396BDC-7585-405E-93E3-81E824A628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CA4167-8DAA-46FA-9964-44EDF7A9C9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F6B915-61DE-40BF-B56A-2B31EE682C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778E4C-EE9C-4291-B31F-FFDCCFDED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4C4CE-11FF-4128-BC1F-83F8BCCC98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C61A4-96E1-48B1-9B7A-A1E9E9B730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B20C6-43DE-4991-87AE-6A1177B56E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1CE59-49D3-4341-A625-6615CE768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11C67-29AD-43E2-A4FC-BDE29C522B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1B839-11DC-4C91-BEEA-3A27EE8356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Kliknij, aby edytować format tekstu konspektu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Drugi poziom konspektu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Czwarty poziom konspektu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Piąty poziom konspektu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Szósty poziom konspektu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Siódmy poziom konspektu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1421BF-9B72-4869-B16F-C5CFA0B8E40E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4FB1B-F867-4095-9AF4-080ADFF63F4D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</a:t>
            </a:r>
            <a:br>
              <a:rPr sz="6000"/>
            </a:b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rozwiązania problemu nr 1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4" name="Picture 2" descr="C:\Users\HP\Desktop\Płaszczaki\plot po kolei\10.png"/>
          <p:cNvPicPr/>
          <p:nvPr/>
        </p:nvPicPr>
        <p:blipFill>
          <a:blip r:embed="rId1"/>
          <a:stretch/>
        </p:blipFill>
        <p:spPr>
          <a:xfrm>
            <a:off x="160200" y="146880"/>
            <a:ext cx="12030480" cy="65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7" name="Picture 2" descr="C:\Users\HP\Desktop\Płaszczaki\plot po kolei\11.png"/>
          <p:cNvPicPr/>
          <p:nvPr/>
        </p:nvPicPr>
        <p:blipFill>
          <a:blip r:embed="rId1"/>
          <a:stretch/>
        </p:blipFill>
        <p:spPr>
          <a:xfrm>
            <a:off x="0" y="192600"/>
            <a:ext cx="12295800" cy="65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otoczki wypukłej: O(nh), gdzie n to liczba punktów, a h to liczba punktów na otoczce wypukłej.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nakrótszych ścieżek: O((V+E)logV), gdzie V to liczba wierzchołków, a E to liczba krawędzi.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Dobranie płaszczaków w pary: O(sqrt(V)E), gdzie V to liczba wierzchołków w grafie, a E to liczba krawędzi.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Cięcie kijków: W najgorszym przypadku (pow(n, 2)).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 rozwiązania problemu nr 2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Podsumowanie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Boyera-Moore'a: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m) w najgorszym przypadku O(n*m)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Huffmana: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k log k), gdzie k to liczba unikalnych znaków (maksymalnie 26)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 huffmana 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Wpisujemy słowo POLI 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I nasza kolejka priorytetowa wygląda w ten sposób 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Kolejka priorytetowa 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[i: 1, l: 1, o: 1, p: 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W jaki sposób tworzę drzewo Huffmana?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7" name="Symbol zastępczy zawartości 3" descr="Obraz zawierający diagram, krąg, linia&#10;&#10;Opis wygenerowany automatycznie"/>
          <p:cNvPicPr/>
          <p:nvPr/>
        </p:nvPicPr>
        <p:blipFill>
          <a:blip r:embed="rId1"/>
          <a:stretch/>
        </p:blipFill>
        <p:spPr>
          <a:xfrm>
            <a:off x="3046320" y="1718280"/>
            <a:ext cx="6613560" cy="435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1.krok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Przeszukujemy naszą kolejkę min Heap i wybieramy te dwa węzły o najmniejszej liczbie wystąpień i tę które mają najmniejszy kod ascii 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[i: 1, l: 1, o: 1, p: 1] wybieramy i, l i tworzymy nasze pierwsze korzenie i dodajemy im rodzica który jest łączną liczbą wystąpień tych liter w tym przypadku  tworzymy rodzica '2' 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pic>
        <p:nvPicPr>
          <p:cNvPr id="131" name="Symbol zastępczy zawartości 3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425880" y="3146040"/>
            <a:ext cx="3713760" cy="35136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320000" y="38160"/>
            <a:ext cx="7886160" cy="356148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5400000" y="4680000"/>
            <a:ext cx="5939640" cy="9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[i: 1, l: 1, o: 1, p: 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Dalsze kroki...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Nasza kolejka wygląda tak (min heap): [p: 1, o: 1,\0: 2] wiec wyciągamy 'p' oraz 'o' analogicznie tworzymy nasze drugie korzenie 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36" name="Obraz 4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360000" y="3146040"/>
            <a:ext cx="4561560" cy="35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86" name="Picture 2" descr="C:\Users\HP\Desktop\Płaszczaki\plot po kolei\1.png"/>
          <p:cNvPicPr/>
          <p:nvPr/>
        </p:nvPicPr>
        <p:blipFill>
          <a:blip r:embed="rId1"/>
          <a:stretch/>
        </p:blipFill>
        <p:spPr>
          <a:xfrm>
            <a:off x="457200" y="192600"/>
            <a:ext cx="11230560" cy="63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2, \0: 2] wyjmujemy nasze pozostałe węzły i powstaje całe drzewo 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305600" y="2614320"/>
            <a:ext cx="7886160" cy="35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pic>
        <p:nvPicPr>
          <p:cNvPr id="141" name="Symbol zastępczy zawartości 3" descr="Obraz zawierający diagram, krąg&#10;&#10;Opis wygenerowany automatycznie"/>
          <p:cNvPicPr/>
          <p:nvPr/>
        </p:nvPicPr>
        <p:blipFill>
          <a:blip r:embed="rId1"/>
          <a:stretch/>
        </p:blipFill>
        <p:spPr>
          <a:xfrm>
            <a:off x="2655000" y="1825560"/>
            <a:ext cx="6881040" cy="435024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>
          <a:xfrm>
            <a:off x="926280" y="1260000"/>
            <a:ext cx="44733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4]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 Boyera-moora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Przykład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Mamy tekst (opowieść): ABACABADZYACA i wzorzec, który chcemy znaleźć: ABA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 Display"/>
                <a:ea typeface="Aptos Display"/>
              </a:rPr>
              <a:t>Krok 1: Przygotowanie tablicy przesunięć (last_fill)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Najpierw tworzymy tablicę przesunięć dla wzorca ABA: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wszystkie litery alfabetu angielskiego od a do z.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dla każdej litery alfabetu ostatnie wystąpienie tej litery we wzorcu.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Dla wzorca ABA, tablica przesunięć będzie wyglądać następująco: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br>
              <a:rPr sz="2800"/>
            </a:b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2 wzorca) == A (pozycja 2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B (pozycja 1 wzorca) == B (pozycja 1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0 wzorca) == A (pozycja 0 tekstu) -&gt; zgodność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193320"/>
            <a:ext cx="5819040" cy="28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Przesuwany na index 3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 - 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 2 wzorca) == B (pozycja 5 tekstu) -&gt; Brak zgodności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Sprawdzamy tablice last_fill i patrzymy czy występuje nasza literka i tak występuje na pozycji nr 1 więc przesuwamy nasz wzorzec o 1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380000" y="13320"/>
            <a:ext cx="5819040" cy="286632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1080000" y="5220000"/>
            <a:ext cx="4691520" cy="91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7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 B (pozycja 6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 5 tekstu) -&gt; zgodność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Występowanie wzorca na pozycji 5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480000" y="-166680"/>
            <a:ext cx="5819040" cy="286632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1080000" y="5400000"/>
            <a:ext cx="4691520" cy="91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 - - -ABA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 Y (pozycja 9 tekstu)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Sprawdzamy czy Y występuje w tablicy last_fill nie występuje to przesuwamy o długość wzorca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960600" y="0"/>
            <a:ext cx="5819040" cy="286632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838080" y="4860000"/>
            <a:ext cx="4691520" cy="91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29520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- - - -  - -  - -  -ABA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12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 C (pozycja 11 tekstu) -&gt; brak zgodności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 10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Koniec.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89" name="Picture 2" descr="C:\Users\HP\Desktop\Płaszczaki\plot po kolei\2.png"/>
          <p:cNvPicPr/>
          <p:nvPr/>
        </p:nvPicPr>
        <p:blipFill>
          <a:blip r:embed="rId1"/>
          <a:stretch/>
        </p:blipFill>
        <p:spPr>
          <a:xfrm>
            <a:off x="510840" y="252720"/>
            <a:ext cx="11144880" cy="622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2" name="Picture 2" descr="C:\Users\HP\Desktop\Płaszczaki\plot po kolei\3.png"/>
          <p:cNvPicPr/>
          <p:nvPr/>
        </p:nvPicPr>
        <p:blipFill>
          <a:blip r:embed="rId1"/>
          <a:stretch/>
        </p:blipFill>
        <p:spPr>
          <a:xfrm>
            <a:off x="633960" y="288720"/>
            <a:ext cx="10706760" cy="626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5" name="Picture 2" descr="C:\Users\HP\Desktop\Płaszczaki\plot po kolei\4.png"/>
          <p:cNvPicPr/>
          <p:nvPr/>
        </p:nvPicPr>
        <p:blipFill>
          <a:blip r:embed="rId1"/>
          <a:stretch/>
        </p:blipFill>
        <p:spPr>
          <a:xfrm>
            <a:off x="190440" y="321120"/>
            <a:ext cx="11687760" cy="62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8" name="Picture 2" descr="C:\Users\HP\Desktop\Płaszczaki\plot po kolei\5.png"/>
          <p:cNvPicPr/>
          <p:nvPr/>
        </p:nvPicPr>
        <p:blipFill>
          <a:blip r:embed="rId1"/>
          <a:stretch/>
        </p:blipFill>
        <p:spPr>
          <a:xfrm>
            <a:off x="477720" y="212760"/>
            <a:ext cx="11220840" cy="6239520"/>
          </a:xfrm>
          <a:prstGeom prst="rect">
            <a:avLst/>
          </a:prstGeom>
          <a:ln w="0">
            <a:noFill/>
          </a:ln>
        </p:spPr>
      </p:pic>
      <p:sp>
        <p:nvSpPr>
          <p:cNvPr id="99" name="pole tekstowe 4"/>
          <p:cNvSpPr/>
          <p:nvPr/>
        </p:nvSpPr>
        <p:spPr>
          <a:xfrm>
            <a:off x="9695880" y="579924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Jarvisa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02" name="Picture 2" descr="C:\Users\HP\Desktop\Płaszczaki\plot po kolei\6.png"/>
          <p:cNvPicPr/>
          <p:nvPr/>
        </p:nvPicPr>
        <p:blipFill>
          <a:blip r:embed="rId1"/>
          <a:stretch/>
        </p:blipFill>
        <p:spPr>
          <a:xfrm>
            <a:off x="228600" y="185040"/>
            <a:ext cx="11430360" cy="6515640"/>
          </a:xfrm>
          <a:prstGeom prst="rect">
            <a:avLst/>
          </a:prstGeom>
          <a:ln w="0">
            <a:noFill/>
          </a:ln>
        </p:spPr>
      </p:pic>
      <p:sp>
        <p:nvSpPr>
          <p:cNvPr id="103" name="pole tekstowe 4"/>
          <p:cNvSpPr/>
          <p:nvPr/>
        </p:nvSpPr>
        <p:spPr>
          <a:xfrm>
            <a:off x="9590400" y="6027840"/>
            <a:ext cx="217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Dijkstry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06" name="Picture 2" descr="C:\Users\HP\Desktop\Płaszczaki\plot po kolei\7.png"/>
          <p:cNvPicPr/>
          <p:nvPr/>
        </p:nvPicPr>
        <p:blipFill>
          <a:blip r:embed="rId1"/>
          <a:stretch/>
        </p:blipFill>
        <p:spPr>
          <a:xfrm>
            <a:off x="2151000" y="434880"/>
            <a:ext cx="7753680" cy="5820120"/>
          </a:xfrm>
          <a:prstGeom prst="rect">
            <a:avLst/>
          </a:prstGeom>
          <a:ln w="0">
            <a:noFill/>
          </a:ln>
        </p:spPr>
      </p:pic>
      <p:sp>
        <p:nvSpPr>
          <p:cNvPr id="107" name="pole tekstowe 4"/>
          <p:cNvSpPr/>
          <p:nvPr/>
        </p:nvSpPr>
        <p:spPr>
          <a:xfrm>
            <a:off x="8741880" y="6071400"/>
            <a:ext cx="316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Hopcrofta-Karpa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0" name="Picture 2" descr="C:\Users\HP\Desktop\Płaszczaki\plot po kolei\8.png"/>
          <p:cNvPicPr/>
          <p:nvPr/>
        </p:nvPicPr>
        <p:blipFill>
          <a:blip r:embed="rId1"/>
          <a:stretch/>
        </p:blipFill>
        <p:spPr>
          <a:xfrm>
            <a:off x="2815560" y="2271240"/>
            <a:ext cx="6353640" cy="2075400"/>
          </a:xfrm>
          <a:prstGeom prst="rect">
            <a:avLst/>
          </a:prstGeom>
          <a:ln w="0">
            <a:noFill/>
          </a:ln>
        </p:spPr>
      </p:pic>
      <p:sp>
        <p:nvSpPr>
          <p:cNvPr id="111" name="pole tekstowe 4"/>
          <p:cNvSpPr/>
          <p:nvPr/>
        </p:nvSpPr>
        <p:spPr>
          <a:xfrm>
            <a:off x="9565560" y="6116760"/>
            <a:ext cx="238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Problem plecakowy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LibreOffice/7.3.7.2$Linux_X86_64 LibreOffice_project/30$Build-2</Application>
  <AppVersion>15.0000</AppVersion>
  <Words>309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2024-06-18T15:16:17Z</dcterms:created>
  <dc:creator/>
  <dc:description/>
  <dc:language>pl-PL</dc:language>
  <cp:lastModifiedBy/>
  <dcterms:modified xsi:type="dcterms:W3CDTF">2024-06-19T11:25:25Z</dcterms:modified>
  <cp:revision>232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Niestandardowy</vt:lpwstr>
  </property>
  <property fmtid="{D5CDD505-2E9C-101B-9397-08002B2CF9AE}" pid="3" name="Slides">
    <vt:i4>28</vt:i4>
  </property>
</Properties>
</file>