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08047-F4EA-4F87-B174-4ADD9A4447E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5912-4957-464C-990B-9C2F5522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8741" y="2933705"/>
            <a:ext cx="10363200" cy="469900"/>
          </a:xfrm>
        </p:spPr>
        <p:txBody>
          <a:bodyPr anchor="b">
            <a:noAutofit/>
          </a:bodyPr>
          <a:lstStyle>
            <a:lvl1pPr marL="0" indent="0">
              <a:buNone/>
              <a:defRPr sz="2133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8741" y="3429000"/>
            <a:ext cx="10363200" cy="4064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38741" y="2413000"/>
            <a:ext cx="10363200" cy="508000"/>
          </a:xfrm>
        </p:spPr>
        <p:txBody>
          <a:bodyPr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0"/>
          <a:stretch/>
        </p:blipFill>
        <p:spPr>
          <a:xfrm>
            <a:off x="975026" y="1047337"/>
            <a:ext cx="2478688" cy="11459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5834340"/>
            <a:ext cx="116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121913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Approved for Public </a:t>
            </a:r>
            <a:r>
              <a:rPr lang="en-US" sz="1200" b="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Release</a:t>
            </a: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572088" y="5834340"/>
            <a:ext cx="1552944" cy="349005"/>
          </a:xfrm>
        </p:spPr>
        <p:txBody>
          <a:bodyPr>
            <a:normAutofit/>
          </a:bodyPr>
          <a:lstStyle>
            <a:lvl1pPr algn="l">
              <a:defRPr sz="1200" b="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XX-XXXX</a:t>
            </a:r>
          </a:p>
        </p:txBody>
      </p:sp>
    </p:spTree>
    <p:extLst>
      <p:ext uri="{BB962C8B-B14F-4D97-AF65-F5344CB8AC3E}">
        <p14:creationId xmlns:p14="http://schemas.microsoft.com/office/powerpoint/2010/main" val="31748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165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5486400" cy="4165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5384800" cy="4165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 No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1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Animate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31" y="2002509"/>
            <a:ext cx="4585516" cy="23855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5834340"/>
            <a:ext cx="116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121913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Approved for Public </a:t>
            </a:r>
            <a:r>
              <a:rPr lang="en-US" sz="1200" b="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Release</a:t>
            </a: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,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572088" y="5834340"/>
            <a:ext cx="1552944" cy="349005"/>
          </a:xfrm>
        </p:spPr>
        <p:txBody>
          <a:bodyPr>
            <a:normAutofit/>
          </a:bodyPr>
          <a:lstStyle>
            <a:lvl1pPr algn="l">
              <a:defRPr sz="1200" b="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XX-XXXX</a:t>
            </a:r>
          </a:p>
        </p:txBody>
      </p:sp>
    </p:spTree>
    <p:extLst>
      <p:ext uri="{BB962C8B-B14F-4D97-AF65-F5344CB8AC3E}">
        <p14:creationId xmlns:p14="http://schemas.microsoft.com/office/powerpoint/2010/main" val="3051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78746"/>
              </p:ext>
            </p:extLst>
          </p:nvPr>
        </p:nvGraphicFramePr>
        <p:xfrm>
          <a:off x="11936279" y="-61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Image" r:id="rId9" imgW="330120" imgH="3428280" progId="Photoshop.Image.13">
                  <p:embed/>
                </p:oleObj>
              </mc:Choice>
              <mc:Fallback>
                <p:oleObj name="Image" r:id="rId9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36279" y="-61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2070078"/>
              </p:ext>
            </p:extLst>
          </p:nvPr>
        </p:nvGraphicFramePr>
        <p:xfrm>
          <a:off x="11942457" y="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Image" r:id="rId11" imgW="330120" imgH="3428280" progId="Photoshop.Image.13">
                  <p:embed/>
                </p:oleObj>
              </mc:Choice>
              <mc:Fallback>
                <p:oleObj name="Image" r:id="rId11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42457" y="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39" rtl="0" eaLnBrk="1" latinLnBrk="0" hangingPunct="1">
        <a:spcBef>
          <a:spcPct val="0"/>
        </a:spcBef>
        <a:buNone/>
        <a:defRPr sz="3200" kern="1200">
          <a:solidFill>
            <a:srgbClr val="192F43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0" indent="0" algn="l" defTabSz="1219139" rtl="0" eaLnBrk="1" latinLnBrk="0" hangingPunct="1">
        <a:spcBef>
          <a:spcPct val="200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51" indent="-380982" algn="l" defTabSz="1219139" rtl="0" eaLnBrk="1" latinLnBrk="0" hangingPunct="1">
        <a:spcBef>
          <a:spcPct val="20000"/>
        </a:spcBef>
        <a:buClr>
          <a:srgbClr val="37A5AC"/>
        </a:buClr>
        <a:buFont typeface="Arial" panose="020B0604020202020204" pitchFamily="34" charset="0"/>
        <a:buChar char="►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600121" indent="-380982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709" indent="0" algn="l" defTabSz="1219139" rtl="0" eaLnBrk="1" latinLnBrk="0" hangingPunct="1">
        <a:spcBef>
          <a:spcPct val="20000"/>
        </a:spcBef>
        <a:buFont typeface="Arial" panose="020B0604020202020204" pitchFamily="34" charset="0"/>
        <a:buNone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A Theme 2016">
  <a:themeElements>
    <a:clrScheme name="NGA Branding">
      <a:dk1>
        <a:srgbClr val="414042"/>
      </a:dk1>
      <a:lt1>
        <a:sysClr val="window" lastClr="FFFFFF"/>
      </a:lt1>
      <a:dk2>
        <a:srgbClr val="192F43"/>
      </a:dk2>
      <a:lt2>
        <a:srgbClr val="D8D8D8"/>
      </a:lt2>
      <a:accent1>
        <a:srgbClr val="1E4D7C"/>
      </a:accent1>
      <a:accent2>
        <a:srgbClr val="37A5AC"/>
      </a:accent2>
      <a:accent3>
        <a:srgbClr val="80C2D4"/>
      </a:accent3>
      <a:accent4>
        <a:srgbClr val="089247"/>
      </a:accent4>
      <a:accent5>
        <a:srgbClr val="8DC63F"/>
      </a:accent5>
      <a:accent6>
        <a:srgbClr val="464646"/>
      </a:accent6>
      <a:hlink>
        <a:srgbClr val="414042"/>
      </a:hlink>
      <a:folHlink>
        <a:srgbClr val="1E4D7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GA PowerPoint Template 16x9 Master" id="{17CFE678-AB5D-406A-99AC-1CC6FD027C00}" vid="{176BE88B-DC3E-4778-A53C-431E78155A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9F0306B5A9D47BF05A66BB5EA13FD" ma:contentTypeVersion="0" ma:contentTypeDescription="Create a new document." ma:contentTypeScope="" ma:versionID="e0440f7d07f0676ff756cc367207aa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725427566364f4a1609aaf2fcebf94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Headlin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63A9EB-8BAD-4A27-BAD6-3155E9A634E7}"/>
</file>

<file path=customXml/itemProps2.xml><?xml version="1.0" encoding="utf-8"?>
<ds:datastoreItem xmlns:ds="http://schemas.openxmlformats.org/officeDocument/2006/customXml" ds:itemID="{7350BE22-7E8A-4848-A494-2236EC351DDC}"/>
</file>

<file path=customXml/itemProps3.xml><?xml version="1.0" encoding="utf-8"?>
<ds:datastoreItem xmlns:ds="http://schemas.openxmlformats.org/officeDocument/2006/customXml" ds:itemID="{FEF098BC-13DA-4DA2-AF97-BF2AA89B0D08}"/>
</file>

<file path=docProps/app.xml><?xml version="1.0" encoding="utf-8"?>
<Properties xmlns="http://schemas.openxmlformats.org/officeDocument/2006/extended-properties" xmlns:vt="http://schemas.openxmlformats.org/officeDocument/2006/docPropsVTypes">
  <Template>16_9_Template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Medium Cond</vt:lpstr>
      <vt:lpstr>NGA Theme 2016</vt:lpstr>
      <vt:lpstr>Image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2020-10-23T15:01:35Z</dcterms:created>
  <dcterms:modified xsi:type="dcterms:W3CDTF">2020-12-18T15:14:37Z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0x0101001219F0306B5A9D47BF05A66BB5EA13FD</vt:lpwstr>
  </property>
</Properties>
</file>